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7" r:id="rId5"/>
  </p:sldMasterIdLst>
  <p:notesMasterIdLst>
    <p:notesMasterId r:id="rId13"/>
  </p:notesMasterIdLst>
  <p:sldIdLst>
    <p:sldId id="2147482929" r:id="rId6"/>
    <p:sldId id="2147474439" r:id="rId7"/>
    <p:sldId id="2147482937" r:id="rId8"/>
    <p:sldId id="2147482934" r:id="rId9"/>
    <p:sldId id="2147482918" r:id="rId10"/>
    <p:sldId id="2147482935" r:id="rId11"/>
    <p:sldId id="214748293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7E1D23-3685-4690-BAF5-EC2458814704}" v="3" dt="2025-11-13T18:39:40.4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0" d="100"/>
          <a:sy n="60" d="100"/>
        </p:scale>
        <p:origin x="908"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yrus Sadigh" userId="e30253c9-4e64-4936-a2a1-a00b590ae3f6" providerId="ADAL" clId="{9992B05B-4584-4FBC-A63B-7F15768267E4}"/>
    <pc:docChg chg="undo custSel addSld delSld modSld sldOrd">
      <pc:chgData name="Cyrus Sadigh" userId="e30253c9-4e64-4936-a2a1-a00b590ae3f6" providerId="ADAL" clId="{9992B05B-4584-4FBC-A63B-7F15768267E4}" dt="2025-11-13T18:52:49.843" v="264" actId="1076"/>
      <pc:docMkLst>
        <pc:docMk/>
      </pc:docMkLst>
      <pc:sldChg chg="del">
        <pc:chgData name="Cyrus Sadigh" userId="e30253c9-4e64-4936-a2a1-a00b590ae3f6" providerId="ADAL" clId="{9992B05B-4584-4FBC-A63B-7F15768267E4}" dt="2025-11-13T18:47:19.399" v="202" actId="47"/>
        <pc:sldMkLst>
          <pc:docMk/>
          <pc:sldMk cId="923565867" sldId="2146847763"/>
        </pc:sldMkLst>
      </pc:sldChg>
      <pc:sldChg chg="addSp delSp modSp mod">
        <pc:chgData name="Cyrus Sadigh" userId="e30253c9-4e64-4936-a2a1-a00b590ae3f6" providerId="ADAL" clId="{9992B05B-4584-4FBC-A63B-7F15768267E4}" dt="2025-11-13T18:50:19.825" v="230" actId="14861"/>
        <pc:sldMkLst>
          <pc:docMk/>
          <pc:sldMk cId="2379523449" sldId="2147474439"/>
        </pc:sldMkLst>
        <pc:spChg chg="mod">
          <ac:chgData name="Cyrus Sadigh" userId="e30253c9-4e64-4936-a2a1-a00b590ae3f6" providerId="ADAL" clId="{9992B05B-4584-4FBC-A63B-7F15768267E4}" dt="2025-11-13T18:47:28.232" v="203" actId="120"/>
          <ac:spMkLst>
            <pc:docMk/>
            <pc:sldMk cId="2379523449" sldId="2147474439"/>
            <ac:spMk id="2" creationId="{8384DD47-1392-6906-A09F-865800B197B8}"/>
          </ac:spMkLst>
        </pc:spChg>
        <pc:spChg chg="del mod">
          <ac:chgData name="Cyrus Sadigh" userId="e30253c9-4e64-4936-a2a1-a00b590ae3f6" providerId="ADAL" clId="{9992B05B-4584-4FBC-A63B-7F15768267E4}" dt="2025-11-13T18:41:02.748" v="109" actId="478"/>
          <ac:spMkLst>
            <pc:docMk/>
            <pc:sldMk cId="2379523449" sldId="2147474439"/>
            <ac:spMk id="7" creationId="{9C193B30-D491-8DA5-7B77-4533E0618E8C}"/>
          </ac:spMkLst>
        </pc:spChg>
        <pc:spChg chg="del mod">
          <ac:chgData name="Cyrus Sadigh" userId="e30253c9-4e64-4936-a2a1-a00b590ae3f6" providerId="ADAL" clId="{9992B05B-4584-4FBC-A63B-7F15768267E4}" dt="2025-11-13T18:41:02.748" v="109" actId="478"/>
          <ac:spMkLst>
            <pc:docMk/>
            <pc:sldMk cId="2379523449" sldId="2147474439"/>
            <ac:spMk id="8" creationId="{ECA0DD01-2FDB-11CC-9372-95D65C76F700}"/>
          </ac:spMkLst>
        </pc:spChg>
        <pc:spChg chg="del">
          <ac:chgData name="Cyrus Sadigh" userId="e30253c9-4e64-4936-a2a1-a00b590ae3f6" providerId="ADAL" clId="{9992B05B-4584-4FBC-A63B-7F15768267E4}" dt="2025-11-13T18:41:05.420" v="110" actId="478"/>
          <ac:spMkLst>
            <pc:docMk/>
            <pc:sldMk cId="2379523449" sldId="2147474439"/>
            <ac:spMk id="14" creationId="{0FCF702C-85E5-D05B-BDBF-565E0A79EB99}"/>
          </ac:spMkLst>
        </pc:spChg>
        <pc:spChg chg="del">
          <ac:chgData name="Cyrus Sadigh" userId="e30253c9-4e64-4936-a2a1-a00b590ae3f6" providerId="ADAL" clId="{9992B05B-4584-4FBC-A63B-7F15768267E4}" dt="2025-11-13T18:41:02.748" v="109" actId="478"/>
          <ac:spMkLst>
            <pc:docMk/>
            <pc:sldMk cId="2379523449" sldId="2147474439"/>
            <ac:spMk id="15" creationId="{ACD8736D-25A9-BF50-3B93-7678787E749F}"/>
          </ac:spMkLst>
        </pc:spChg>
        <pc:spChg chg="del mod">
          <ac:chgData name="Cyrus Sadigh" userId="e30253c9-4e64-4936-a2a1-a00b590ae3f6" providerId="ADAL" clId="{9992B05B-4584-4FBC-A63B-7F15768267E4}" dt="2025-11-13T18:41:02.748" v="109" actId="478"/>
          <ac:spMkLst>
            <pc:docMk/>
            <pc:sldMk cId="2379523449" sldId="2147474439"/>
            <ac:spMk id="23" creationId="{6C76827D-1BD2-86CB-3CFB-3CB021B57755}"/>
          </ac:spMkLst>
        </pc:spChg>
        <pc:spChg chg="del mod">
          <ac:chgData name="Cyrus Sadigh" userId="e30253c9-4e64-4936-a2a1-a00b590ae3f6" providerId="ADAL" clId="{9992B05B-4584-4FBC-A63B-7F15768267E4}" dt="2025-11-13T18:41:02.748" v="109" actId="478"/>
          <ac:spMkLst>
            <pc:docMk/>
            <pc:sldMk cId="2379523449" sldId="2147474439"/>
            <ac:spMk id="31" creationId="{A9C28486-8448-8AA4-3AAB-B016BF22483F}"/>
          </ac:spMkLst>
        </pc:spChg>
        <pc:grpChg chg="del">
          <ac:chgData name="Cyrus Sadigh" userId="e30253c9-4e64-4936-a2a1-a00b590ae3f6" providerId="ADAL" clId="{9992B05B-4584-4FBC-A63B-7F15768267E4}" dt="2025-11-13T18:41:02.748" v="109" actId="478"/>
          <ac:grpSpMkLst>
            <pc:docMk/>
            <pc:sldMk cId="2379523449" sldId="2147474439"/>
            <ac:grpSpMk id="3" creationId="{4E117ABB-924E-9193-F4CE-4376B1E569E3}"/>
          </ac:grpSpMkLst>
        </pc:grpChg>
        <pc:picChg chg="add mod">
          <ac:chgData name="Cyrus Sadigh" userId="e30253c9-4e64-4936-a2a1-a00b590ae3f6" providerId="ADAL" clId="{9992B05B-4584-4FBC-A63B-7F15768267E4}" dt="2025-11-13T18:50:19.825" v="230" actId="14861"/>
          <ac:picMkLst>
            <pc:docMk/>
            <pc:sldMk cId="2379523449" sldId="2147474439"/>
            <ac:picMk id="6" creationId="{3EFFFB96-DB43-937D-5713-1E7ECA7DF848}"/>
          </ac:picMkLst>
        </pc:picChg>
      </pc:sldChg>
      <pc:sldChg chg="del">
        <pc:chgData name="Cyrus Sadigh" userId="e30253c9-4e64-4936-a2a1-a00b590ae3f6" providerId="ADAL" clId="{9992B05B-4584-4FBC-A63B-7F15768267E4}" dt="2025-11-13T18:47:10.688" v="190" actId="47"/>
        <pc:sldMkLst>
          <pc:docMk/>
          <pc:sldMk cId="1278235852" sldId="2147474489"/>
        </pc:sldMkLst>
      </pc:sldChg>
      <pc:sldChg chg="del">
        <pc:chgData name="Cyrus Sadigh" userId="e30253c9-4e64-4936-a2a1-a00b590ae3f6" providerId="ADAL" clId="{9992B05B-4584-4FBC-A63B-7F15768267E4}" dt="2025-11-13T18:47:17.428" v="198" actId="47"/>
        <pc:sldMkLst>
          <pc:docMk/>
          <pc:sldMk cId="2431803932" sldId="2147474932"/>
        </pc:sldMkLst>
      </pc:sldChg>
      <pc:sldChg chg="del ord">
        <pc:chgData name="Cyrus Sadigh" userId="e30253c9-4e64-4936-a2a1-a00b590ae3f6" providerId="ADAL" clId="{9992B05B-4584-4FBC-A63B-7F15768267E4}" dt="2025-11-13T18:47:09.881" v="189" actId="47"/>
        <pc:sldMkLst>
          <pc:docMk/>
          <pc:sldMk cId="1823217237" sldId="2147474947"/>
        </pc:sldMkLst>
      </pc:sldChg>
      <pc:sldChg chg="del">
        <pc:chgData name="Cyrus Sadigh" userId="e30253c9-4e64-4936-a2a1-a00b590ae3f6" providerId="ADAL" clId="{9992B05B-4584-4FBC-A63B-7F15768267E4}" dt="2025-11-13T18:47:18.266" v="200" actId="47"/>
        <pc:sldMkLst>
          <pc:docMk/>
          <pc:sldMk cId="1841993562" sldId="2147482908"/>
        </pc:sldMkLst>
      </pc:sldChg>
      <pc:sldChg chg="del">
        <pc:chgData name="Cyrus Sadigh" userId="e30253c9-4e64-4936-a2a1-a00b590ae3f6" providerId="ADAL" clId="{9992B05B-4584-4FBC-A63B-7F15768267E4}" dt="2025-11-13T18:47:15.367" v="194" actId="47"/>
        <pc:sldMkLst>
          <pc:docMk/>
          <pc:sldMk cId="2209170374" sldId="2147482911"/>
        </pc:sldMkLst>
      </pc:sldChg>
      <pc:sldChg chg="del">
        <pc:chgData name="Cyrus Sadigh" userId="e30253c9-4e64-4936-a2a1-a00b590ae3f6" providerId="ADAL" clId="{9992B05B-4584-4FBC-A63B-7F15768267E4}" dt="2025-11-13T18:47:13.859" v="193" actId="47"/>
        <pc:sldMkLst>
          <pc:docMk/>
          <pc:sldMk cId="4248656404" sldId="2147482912"/>
        </pc:sldMkLst>
      </pc:sldChg>
      <pc:sldChg chg="del">
        <pc:chgData name="Cyrus Sadigh" userId="e30253c9-4e64-4936-a2a1-a00b590ae3f6" providerId="ADAL" clId="{9992B05B-4584-4FBC-A63B-7F15768267E4}" dt="2025-11-13T18:47:12.384" v="192" actId="47"/>
        <pc:sldMkLst>
          <pc:docMk/>
          <pc:sldMk cId="74557435" sldId="2147482913"/>
        </pc:sldMkLst>
      </pc:sldChg>
      <pc:sldChg chg="del">
        <pc:chgData name="Cyrus Sadigh" userId="e30253c9-4e64-4936-a2a1-a00b590ae3f6" providerId="ADAL" clId="{9992B05B-4584-4FBC-A63B-7F15768267E4}" dt="2025-11-13T18:47:11.344" v="191" actId="47"/>
        <pc:sldMkLst>
          <pc:docMk/>
          <pc:sldMk cId="2958506797" sldId="2147482915"/>
        </pc:sldMkLst>
      </pc:sldChg>
      <pc:sldChg chg="addSp delSp modSp mod">
        <pc:chgData name="Cyrus Sadigh" userId="e30253c9-4e64-4936-a2a1-a00b590ae3f6" providerId="ADAL" clId="{9992B05B-4584-4FBC-A63B-7F15768267E4}" dt="2025-11-13T18:47:40.789" v="205" actId="1076"/>
        <pc:sldMkLst>
          <pc:docMk/>
          <pc:sldMk cId="104705883" sldId="2147482918"/>
        </pc:sldMkLst>
        <pc:spChg chg="del">
          <ac:chgData name="Cyrus Sadigh" userId="e30253c9-4e64-4936-a2a1-a00b590ae3f6" providerId="ADAL" clId="{9992B05B-4584-4FBC-A63B-7F15768267E4}" dt="2025-11-13T18:43:42.574" v="170" actId="478"/>
          <ac:spMkLst>
            <pc:docMk/>
            <pc:sldMk cId="104705883" sldId="2147482918"/>
            <ac:spMk id="3" creationId="{12B9AC2C-B5D9-A006-7862-17293CC9F8CA}"/>
          </ac:spMkLst>
        </pc:spChg>
        <pc:spChg chg="del">
          <ac:chgData name="Cyrus Sadigh" userId="e30253c9-4e64-4936-a2a1-a00b590ae3f6" providerId="ADAL" clId="{9992B05B-4584-4FBC-A63B-7F15768267E4}" dt="2025-11-13T18:43:42.574" v="170" actId="478"/>
          <ac:spMkLst>
            <pc:docMk/>
            <pc:sldMk cId="104705883" sldId="2147482918"/>
            <ac:spMk id="5" creationId="{96AB7776-91A8-7092-8976-A978056242B3}"/>
          </ac:spMkLst>
        </pc:spChg>
        <pc:spChg chg="mod">
          <ac:chgData name="Cyrus Sadigh" userId="e30253c9-4e64-4936-a2a1-a00b590ae3f6" providerId="ADAL" clId="{9992B05B-4584-4FBC-A63B-7F15768267E4}" dt="2025-11-13T18:47:40.789" v="205" actId="1076"/>
          <ac:spMkLst>
            <pc:docMk/>
            <pc:sldMk cId="104705883" sldId="2147482918"/>
            <ac:spMk id="6" creationId="{3C908EB8-6050-EAE6-5323-FF856C6ACA2B}"/>
          </ac:spMkLst>
        </pc:spChg>
        <pc:spChg chg="del">
          <ac:chgData name="Cyrus Sadigh" userId="e30253c9-4e64-4936-a2a1-a00b590ae3f6" providerId="ADAL" clId="{9992B05B-4584-4FBC-A63B-7F15768267E4}" dt="2025-11-13T18:43:39.761" v="169" actId="478"/>
          <ac:spMkLst>
            <pc:docMk/>
            <pc:sldMk cId="104705883" sldId="2147482918"/>
            <ac:spMk id="7" creationId="{48ACD59D-1DF0-2724-196F-90FFCA52821D}"/>
          </ac:spMkLst>
        </pc:spChg>
        <pc:spChg chg="del">
          <ac:chgData name="Cyrus Sadigh" userId="e30253c9-4e64-4936-a2a1-a00b590ae3f6" providerId="ADAL" clId="{9992B05B-4584-4FBC-A63B-7F15768267E4}" dt="2025-11-13T18:43:42.574" v="170" actId="478"/>
          <ac:spMkLst>
            <pc:docMk/>
            <pc:sldMk cId="104705883" sldId="2147482918"/>
            <ac:spMk id="11" creationId="{C5239445-3FF6-EC17-7700-AA12F139AD4D}"/>
          </ac:spMkLst>
        </pc:spChg>
        <pc:spChg chg="del">
          <ac:chgData name="Cyrus Sadigh" userId="e30253c9-4e64-4936-a2a1-a00b590ae3f6" providerId="ADAL" clId="{9992B05B-4584-4FBC-A63B-7F15768267E4}" dt="2025-11-13T18:43:42.574" v="170" actId="478"/>
          <ac:spMkLst>
            <pc:docMk/>
            <pc:sldMk cId="104705883" sldId="2147482918"/>
            <ac:spMk id="16" creationId="{96F3BB7C-2BE6-A8B9-7238-C67B0C2DABD4}"/>
          </ac:spMkLst>
        </pc:spChg>
        <pc:spChg chg="del">
          <ac:chgData name="Cyrus Sadigh" userId="e30253c9-4e64-4936-a2a1-a00b590ae3f6" providerId="ADAL" clId="{9992B05B-4584-4FBC-A63B-7F15768267E4}" dt="2025-11-13T18:43:42.574" v="170" actId="478"/>
          <ac:spMkLst>
            <pc:docMk/>
            <pc:sldMk cId="104705883" sldId="2147482918"/>
            <ac:spMk id="18" creationId="{2499FB2E-4792-275D-3985-8FD34059BCB2}"/>
          </ac:spMkLst>
        </pc:spChg>
        <pc:spChg chg="del">
          <ac:chgData name="Cyrus Sadigh" userId="e30253c9-4e64-4936-a2a1-a00b590ae3f6" providerId="ADAL" clId="{9992B05B-4584-4FBC-A63B-7F15768267E4}" dt="2025-11-13T18:43:42.574" v="170" actId="478"/>
          <ac:spMkLst>
            <pc:docMk/>
            <pc:sldMk cId="104705883" sldId="2147482918"/>
            <ac:spMk id="20" creationId="{7FE71EA1-8319-4678-A0C5-219D1AAD4D0D}"/>
          </ac:spMkLst>
        </pc:spChg>
        <pc:spChg chg="del">
          <ac:chgData name="Cyrus Sadigh" userId="e30253c9-4e64-4936-a2a1-a00b590ae3f6" providerId="ADAL" clId="{9992B05B-4584-4FBC-A63B-7F15768267E4}" dt="2025-11-13T18:43:42.574" v="170" actId="478"/>
          <ac:spMkLst>
            <pc:docMk/>
            <pc:sldMk cId="104705883" sldId="2147482918"/>
            <ac:spMk id="27" creationId="{A3B7D47E-0FED-8D1A-9CD5-310EF4151681}"/>
          </ac:spMkLst>
        </pc:spChg>
        <pc:spChg chg="del">
          <ac:chgData name="Cyrus Sadigh" userId="e30253c9-4e64-4936-a2a1-a00b590ae3f6" providerId="ADAL" clId="{9992B05B-4584-4FBC-A63B-7F15768267E4}" dt="2025-11-13T18:43:42.574" v="170" actId="478"/>
          <ac:spMkLst>
            <pc:docMk/>
            <pc:sldMk cId="104705883" sldId="2147482918"/>
            <ac:spMk id="29" creationId="{00ED2399-0680-E5D5-946B-E18366C7255E}"/>
          </ac:spMkLst>
        </pc:spChg>
        <pc:spChg chg="del">
          <ac:chgData name="Cyrus Sadigh" userId="e30253c9-4e64-4936-a2a1-a00b590ae3f6" providerId="ADAL" clId="{9992B05B-4584-4FBC-A63B-7F15768267E4}" dt="2025-11-13T18:43:42.574" v="170" actId="478"/>
          <ac:spMkLst>
            <pc:docMk/>
            <pc:sldMk cId="104705883" sldId="2147482918"/>
            <ac:spMk id="49" creationId="{82FD376B-7219-B7C0-7952-3E09AEBD0975}"/>
          </ac:spMkLst>
        </pc:spChg>
        <pc:spChg chg="del">
          <ac:chgData name="Cyrus Sadigh" userId="e30253c9-4e64-4936-a2a1-a00b590ae3f6" providerId="ADAL" clId="{9992B05B-4584-4FBC-A63B-7F15768267E4}" dt="2025-11-13T18:43:42.574" v="170" actId="478"/>
          <ac:spMkLst>
            <pc:docMk/>
            <pc:sldMk cId="104705883" sldId="2147482918"/>
            <ac:spMk id="50" creationId="{7BF38BA5-9514-96F0-B51B-C3DC6F38F799}"/>
          </ac:spMkLst>
        </pc:spChg>
        <pc:picChg chg="add mod">
          <ac:chgData name="Cyrus Sadigh" userId="e30253c9-4e64-4936-a2a1-a00b590ae3f6" providerId="ADAL" clId="{9992B05B-4584-4FBC-A63B-7F15768267E4}" dt="2025-11-13T18:44:28.167" v="174" actId="1076"/>
          <ac:picMkLst>
            <pc:docMk/>
            <pc:sldMk cId="104705883" sldId="2147482918"/>
            <ac:picMk id="8" creationId="{A417C0B5-B382-4E36-F9A2-EFE3DAEE2348}"/>
          </ac:picMkLst>
        </pc:picChg>
      </pc:sldChg>
      <pc:sldChg chg="del">
        <pc:chgData name="Cyrus Sadigh" userId="e30253c9-4e64-4936-a2a1-a00b590ae3f6" providerId="ADAL" clId="{9992B05B-4584-4FBC-A63B-7F15768267E4}" dt="2025-11-13T18:47:15.974" v="195" actId="47"/>
        <pc:sldMkLst>
          <pc:docMk/>
          <pc:sldMk cId="656220043" sldId="2147482920"/>
        </pc:sldMkLst>
      </pc:sldChg>
      <pc:sldChg chg="del">
        <pc:chgData name="Cyrus Sadigh" userId="e30253c9-4e64-4936-a2a1-a00b590ae3f6" providerId="ADAL" clId="{9992B05B-4584-4FBC-A63B-7F15768267E4}" dt="2025-11-13T18:47:17.801" v="199" actId="47"/>
        <pc:sldMkLst>
          <pc:docMk/>
          <pc:sldMk cId="2793937605" sldId="2147482923"/>
        </pc:sldMkLst>
      </pc:sldChg>
      <pc:sldChg chg="del">
        <pc:chgData name="Cyrus Sadigh" userId="e30253c9-4e64-4936-a2a1-a00b590ae3f6" providerId="ADAL" clId="{9992B05B-4584-4FBC-A63B-7F15768267E4}" dt="2025-11-13T18:34:40.320" v="0" actId="47"/>
        <pc:sldMkLst>
          <pc:docMk/>
          <pc:sldMk cId="7642817" sldId="2147482924"/>
        </pc:sldMkLst>
      </pc:sldChg>
      <pc:sldChg chg="del">
        <pc:chgData name="Cyrus Sadigh" userId="e30253c9-4e64-4936-a2a1-a00b590ae3f6" providerId="ADAL" clId="{9992B05B-4584-4FBC-A63B-7F15768267E4}" dt="2025-11-13T18:47:18.841" v="201" actId="47"/>
        <pc:sldMkLst>
          <pc:docMk/>
          <pc:sldMk cId="2635304184" sldId="2147482925"/>
        </pc:sldMkLst>
      </pc:sldChg>
      <pc:sldChg chg="addSp delSp modSp mod delAnim">
        <pc:chgData name="Cyrus Sadigh" userId="e30253c9-4e64-4936-a2a1-a00b590ae3f6" providerId="ADAL" clId="{9992B05B-4584-4FBC-A63B-7F15768267E4}" dt="2025-11-13T18:52:30.832" v="261" actId="255"/>
        <pc:sldMkLst>
          <pc:docMk/>
          <pc:sldMk cId="584324698" sldId="2147482929"/>
        </pc:sldMkLst>
        <pc:spChg chg="add mod">
          <ac:chgData name="Cyrus Sadigh" userId="e30253c9-4e64-4936-a2a1-a00b590ae3f6" providerId="ADAL" clId="{9992B05B-4584-4FBC-A63B-7F15768267E4}" dt="2025-11-13T18:38:27.097" v="15" actId="207"/>
          <ac:spMkLst>
            <pc:docMk/>
            <pc:sldMk cId="584324698" sldId="2147482929"/>
            <ac:spMk id="2" creationId="{1947F102-63F5-5CB8-95C1-4CCB09D29788}"/>
          </ac:spMkLst>
        </pc:spChg>
        <pc:spChg chg="add mod">
          <ac:chgData name="Cyrus Sadigh" userId="e30253c9-4e64-4936-a2a1-a00b590ae3f6" providerId="ADAL" clId="{9992B05B-4584-4FBC-A63B-7F15768267E4}" dt="2025-11-13T18:37:24.792" v="8" actId="2739"/>
          <ac:spMkLst>
            <pc:docMk/>
            <pc:sldMk cId="584324698" sldId="2147482929"/>
            <ac:spMk id="3" creationId="{53751645-3F84-8AE3-E6EC-EE05DCD76244}"/>
          </ac:spMkLst>
        </pc:spChg>
        <pc:spChg chg="del">
          <ac:chgData name="Cyrus Sadigh" userId="e30253c9-4e64-4936-a2a1-a00b590ae3f6" providerId="ADAL" clId="{9992B05B-4584-4FBC-A63B-7F15768267E4}" dt="2025-11-13T18:36:36.075" v="1" actId="478"/>
          <ac:spMkLst>
            <pc:docMk/>
            <pc:sldMk cId="584324698" sldId="2147482929"/>
            <ac:spMk id="4" creationId="{EF42FC0B-3705-68EA-F224-29BD4BC2A1BB}"/>
          </ac:spMkLst>
        </pc:spChg>
        <pc:spChg chg="add mod">
          <ac:chgData name="Cyrus Sadigh" userId="e30253c9-4e64-4936-a2a1-a00b590ae3f6" providerId="ADAL" clId="{9992B05B-4584-4FBC-A63B-7F15768267E4}" dt="2025-11-13T18:38:27.097" v="15" actId="207"/>
          <ac:spMkLst>
            <pc:docMk/>
            <pc:sldMk cId="584324698" sldId="2147482929"/>
            <ac:spMk id="5" creationId="{173182CD-AEB9-9B23-1CD4-9295D05AC549}"/>
          </ac:spMkLst>
        </pc:spChg>
        <pc:spChg chg="add mod">
          <ac:chgData name="Cyrus Sadigh" userId="e30253c9-4e64-4936-a2a1-a00b590ae3f6" providerId="ADAL" clId="{9992B05B-4584-4FBC-A63B-7F15768267E4}" dt="2025-11-13T18:37:24.792" v="8" actId="2739"/>
          <ac:spMkLst>
            <pc:docMk/>
            <pc:sldMk cId="584324698" sldId="2147482929"/>
            <ac:spMk id="6" creationId="{A0AD5FFA-3E3E-7598-EE50-92AFA75CDEF0}"/>
          </ac:spMkLst>
        </pc:spChg>
        <pc:spChg chg="add mod">
          <ac:chgData name="Cyrus Sadigh" userId="e30253c9-4e64-4936-a2a1-a00b590ae3f6" providerId="ADAL" clId="{9992B05B-4584-4FBC-A63B-7F15768267E4}" dt="2025-11-13T18:38:27.097" v="15" actId="207"/>
          <ac:spMkLst>
            <pc:docMk/>
            <pc:sldMk cId="584324698" sldId="2147482929"/>
            <ac:spMk id="7" creationId="{E9E9A253-5590-57D1-4876-54EFC283406C}"/>
          </ac:spMkLst>
        </pc:spChg>
        <pc:spChg chg="add mod">
          <ac:chgData name="Cyrus Sadigh" userId="e30253c9-4e64-4936-a2a1-a00b590ae3f6" providerId="ADAL" clId="{9992B05B-4584-4FBC-A63B-7F15768267E4}" dt="2025-11-13T18:37:24.792" v="8" actId="2739"/>
          <ac:spMkLst>
            <pc:docMk/>
            <pc:sldMk cId="584324698" sldId="2147482929"/>
            <ac:spMk id="8" creationId="{FA619A28-46EE-BA99-68B5-EF82C9354A00}"/>
          </ac:spMkLst>
        </pc:spChg>
        <pc:spChg chg="add mod">
          <ac:chgData name="Cyrus Sadigh" userId="e30253c9-4e64-4936-a2a1-a00b590ae3f6" providerId="ADAL" clId="{9992B05B-4584-4FBC-A63B-7F15768267E4}" dt="2025-11-13T18:38:27.097" v="15" actId="207"/>
          <ac:spMkLst>
            <pc:docMk/>
            <pc:sldMk cId="584324698" sldId="2147482929"/>
            <ac:spMk id="9" creationId="{5CC5AD52-A885-8F78-D06F-F6DACEF8D8D6}"/>
          </ac:spMkLst>
        </pc:spChg>
        <pc:spChg chg="add mod">
          <ac:chgData name="Cyrus Sadigh" userId="e30253c9-4e64-4936-a2a1-a00b590ae3f6" providerId="ADAL" clId="{9992B05B-4584-4FBC-A63B-7F15768267E4}" dt="2025-11-13T18:37:24.792" v="8" actId="2739"/>
          <ac:spMkLst>
            <pc:docMk/>
            <pc:sldMk cId="584324698" sldId="2147482929"/>
            <ac:spMk id="10" creationId="{97B2848E-A99D-3D13-AB5E-ADD20C216615}"/>
          </ac:spMkLst>
        </pc:spChg>
        <pc:spChg chg="add mod">
          <ac:chgData name="Cyrus Sadigh" userId="e30253c9-4e64-4936-a2a1-a00b590ae3f6" providerId="ADAL" clId="{9992B05B-4584-4FBC-A63B-7F15768267E4}" dt="2025-11-13T18:52:30.832" v="261" actId="255"/>
          <ac:spMkLst>
            <pc:docMk/>
            <pc:sldMk cId="584324698" sldId="2147482929"/>
            <ac:spMk id="12" creationId="{EB578790-7134-97F4-4CA8-BC87F78BBC10}"/>
          </ac:spMkLst>
        </pc:spChg>
        <pc:spChg chg="add del mod">
          <ac:chgData name="Cyrus Sadigh" userId="e30253c9-4e64-4936-a2a1-a00b590ae3f6" providerId="ADAL" clId="{9992B05B-4584-4FBC-A63B-7F15768267E4}" dt="2025-11-13T18:37:51.295" v="10" actId="478"/>
          <ac:spMkLst>
            <pc:docMk/>
            <pc:sldMk cId="584324698" sldId="2147482929"/>
            <ac:spMk id="13" creationId="{DC368EDE-22C8-6E49-7FB3-5D3899BCA085}"/>
          </ac:spMkLst>
        </pc:spChg>
        <pc:spChg chg="add mod">
          <ac:chgData name="Cyrus Sadigh" userId="e30253c9-4e64-4936-a2a1-a00b590ae3f6" providerId="ADAL" clId="{9992B05B-4584-4FBC-A63B-7F15768267E4}" dt="2025-11-13T18:39:24.102" v="24" actId="207"/>
          <ac:spMkLst>
            <pc:docMk/>
            <pc:sldMk cId="584324698" sldId="2147482929"/>
            <ac:spMk id="18" creationId="{4970F704-F3E6-0D7A-B84D-9D5A7BC2661D}"/>
          </ac:spMkLst>
        </pc:spChg>
        <pc:spChg chg="add mod">
          <ac:chgData name="Cyrus Sadigh" userId="e30253c9-4e64-4936-a2a1-a00b590ae3f6" providerId="ADAL" clId="{9992B05B-4584-4FBC-A63B-7F15768267E4}" dt="2025-11-13T18:40:04.791" v="63" actId="207"/>
          <ac:spMkLst>
            <pc:docMk/>
            <pc:sldMk cId="584324698" sldId="2147482929"/>
            <ac:spMk id="19" creationId="{9BAED76F-677D-762C-BBF6-3E59A55C3795}"/>
          </ac:spMkLst>
        </pc:spChg>
        <pc:spChg chg="add mod">
          <ac:chgData name="Cyrus Sadigh" userId="e30253c9-4e64-4936-a2a1-a00b590ae3f6" providerId="ADAL" clId="{9992B05B-4584-4FBC-A63B-7F15768267E4}" dt="2025-11-13T18:39:48.122" v="61" actId="14100"/>
          <ac:spMkLst>
            <pc:docMk/>
            <pc:sldMk cId="584324698" sldId="2147482929"/>
            <ac:spMk id="20" creationId="{7E2914BC-421F-7667-572A-93DA1025B80E}"/>
          </ac:spMkLst>
        </pc:spChg>
        <pc:grpChg chg="mod">
          <ac:chgData name="Cyrus Sadigh" userId="e30253c9-4e64-4936-a2a1-a00b590ae3f6" providerId="ADAL" clId="{9992B05B-4584-4FBC-A63B-7F15768267E4}" dt="2025-11-13T18:38:33.407" v="16" actId="14100"/>
          <ac:grpSpMkLst>
            <pc:docMk/>
            <pc:sldMk cId="584324698" sldId="2147482929"/>
            <ac:grpSpMk id="15" creationId="{2616D9A7-D7C4-AAF9-E2FA-CA2D359D617E}"/>
          </ac:grpSpMkLst>
        </pc:grpChg>
      </pc:sldChg>
      <pc:sldChg chg="del">
        <pc:chgData name="Cyrus Sadigh" userId="e30253c9-4e64-4936-a2a1-a00b590ae3f6" providerId="ADAL" clId="{9992B05B-4584-4FBC-A63B-7F15768267E4}" dt="2025-11-13T18:47:17.132" v="197" actId="47"/>
        <pc:sldMkLst>
          <pc:docMk/>
          <pc:sldMk cId="2795203511" sldId="2147482932"/>
        </pc:sldMkLst>
      </pc:sldChg>
      <pc:sldChg chg="del">
        <pc:chgData name="Cyrus Sadigh" userId="e30253c9-4e64-4936-a2a1-a00b590ae3f6" providerId="ADAL" clId="{9992B05B-4584-4FBC-A63B-7F15768267E4}" dt="2025-11-13T18:47:16.787" v="196" actId="47"/>
        <pc:sldMkLst>
          <pc:docMk/>
          <pc:sldMk cId="3985734131" sldId="2147482933"/>
        </pc:sldMkLst>
      </pc:sldChg>
      <pc:sldChg chg="addSp delSp modSp add mod">
        <pc:chgData name="Cyrus Sadigh" userId="e30253c9-4e64-4936-a2a1-a00b590ae3f6" providerId="ADAL" clId="{9992B05B-4584-4FBC-A63B-7F15768267E4}" dt="2025-11-13T18:50:28.136" v="231" actId="14861"/>
        <pc:sldMkLst>
          <pc:docMk/>
          <pc:sldMk cId="3927443331" sldId="2147482934"/>
        </pc:sldMkLst>
        <pc:spChg chg="mod">
          <ac:chgData name="Cyrus Sadigh" userId="e30253c9-4e64-4936-a2a1-a00b590ae3f6" providerId="ADAL" clId="{9992B05B-4584-4FBC-A63B-7F15768267E4}" dt="2025-11-13T18:47:32.422" v="204" actId="120"/>
          <ac:spMkLst>
            <pc:docMk/>
            <pc:sldMk cId="3927443331" sldId="2147482934"/>
            <ac:spMk id="2" creationId="{B734697F-3F61-17BE-EA5A-A661B1712394}"/>
          </ac:spMkLst>
        </pc:spChg>
        <pc:picChg chg="add mod">
          <ac:chgData name="Cyrus Sadigh" userId="e30253c9-4e64-4936-a2a1-a00b590ae3f6" providerId="ADAL" clId="{9992B05B-4584-4FBC-A63B-7F15768267E4}" dt="2025-11-13T18:50:28.136" v="231" actId="14861"/>
          <ac:picMkLst>
            <pc:docMk/>
            <pc:sldMk cId="3927443331" sldId="2147482934"/>
            <ac:picMk id="4" creationId="{4431D9B7-F452-4C8F-1BE3-FE5B70A6187E}"/>
          </ac:picMkLst>
        </pc:picChg>
        <pc:picChg chg="del">
          <ac:chgData name="Cyrus Sadigh" userId="e30253c9-4e64-4936-a2a1-a00b590ae3f6" providerId="ADAL" clId="{9992B05B-4584-4FBC-A63B-7F15768267E4}" dt="2025-11-13T18:41:59.562" v="116" actId="478"/>
          <ac:picMkLst>
            <pc:docMk/>
            <pc:sldMk cId="3927443331" sldId="2147482934"/>
            <ac:picMk id="6" creationId="{9CB288E4-01E5-2A6F-ABF1-F69A0BD8B8E0}"/>
          </ac:picMkLst>
        </pc:picChg>
        <pc:picChg chg="add mod">
          <ac:chgData name="Cyrus Sadigh" userId="e30253c9-4e64-4936-a2a1-a00b590ae3f6" providerId="ADAL" clId="{9992B05B-4584-4FBC-A63B-7F15768267E4}" dt="2025-11-13T18:50:28.136" v="231" actId="14861"/>
          <ac:picMkLst>
            <pc:docMk/>
            <pc:sldMk cId="3927443331" sldId="2147482934"/>
            <ac:picMk id="7" creationId="{B2D2DEDA-DF67-284B-43BA-2F58AF08DB4F}"/>
          </ac:picMkLst>
        </pc:picChg>
      </pc:sldChg>
      <pc:sldChg chg="addSp delSp modSp add mod">
        <pc:chgData name="Cyrus Sadigh" userId="e30253c9-4e64-4936-a2a1-a00b590ae3f6" providerId="ADAL" clId="{9992B05B-4584-4FBC-A63B-7F15768267E4}" dt="2025-11-13T18:50:35.081" v="232" actId="14861"/>
        <pc:sldMkLst>
          <pc:docMk/>
          <pc:sldMk cId="2771300996" sldId="2147482935"/>
        </pc:sldMkLst>
        <pc:spChg chg="mod">
          <ac:chgData name="Cyrus Sadigh" userId="e30253c9-4e64-4936-a2a1-a00b590ae3f6" providerId="ADAL" clId="{9992B05B-4584-4FBC-A63B-7F15768267E4}" dt="2025-11-13T18:47:45.707" v="206" actId="1076"/>
          <ac:spMkLst>
            <pc:docMk/>
            <pc:sldMk cId="2771300996" sldId="2147482935"/>
            <ac:spMk id="6" creationId="{C4BFA179-CC5D-8B60-2404-AEEDFED7D726}"/>
          </ac:spMkLst>
        </pc:spChg>
        <pc:picChg chg="add mod">
          <ac:chgData name="Cyrus Sadigh" userId="e30253c9-4e64-4936-a2a1-a00b590ae3f6" providerId="ADAL" clId="{9992B05B-4584-4FBC-A63B-7F15768267E4}" dt="2025-11-13T18:50:35.081" v="232" actId="14861"/>
          <ac:picMkLst>
            <pc:docMk/>
            <pc:sldMk cId="2771300996" sldId="2147482935"/>
            <ac:picMk id="3" creationId="{BC6F6605-CB39-994C-5C89-B43C0BF4EF96}"/>
          </ac:picMkLst>
        </pc:picChg>
        <pc:picChg chg="add mod">
          <ac:chgData name="Cyrus Sadigh" userId="e30253c9-4e64-4936-a2a1-a00b590ae3f6" providerId="ADAL" clId="{9992B05B-4584-4FBC-A63B-7F15768267E4}" dt="2025-11-13T18:50:35.081" v="232" actId="14861"/>
          <ac:picMkLst>
            <pc:docMk/>
            <pc:sldMk cId="2771300996" sldId="2147482935"/>
            <ac:picMk id="7" creationId="{5BA561DB-24E4-8F3D-EC18-B18F36088B25}"/>
          </ac:picMkLst>
        </pc:picChg>
        <pc:picChg chg="del">
          <ac:chgData name="Cyrus Sadigh" userId="e30253c9-4e64-4936-a2a1-a00b590ae3f6" providerId="ADAL" clId="{9992B05B-4584-4FBC-A63B-7F15768267E4}" dt="2025-11-13T18:44:56.929" v="178" actId="478"/>
          <ac:picMkLst>
            <pc:docMk/>
            <pc:sldMk cId="2771300996" sldId="2147482935"/>
            <ac:picMk id="8" creationId="{1210B701-8E3C-5594-EF95-CC9E7BB47261}"/>
          </ac:picMkLst>
        </pc:picChg>
      </pc:sldChg>
      <pc:sldChg chg="addSp delSp modSp add mod">
        <pc:chgData name="Cyrus Sadigh" userId="e30253c9-4e64-4936-a2a1-a00b590ae3f6" providerId="ADAL" clId="{9992B05B-4584-4FBC-A63B-7F15768267E4}" dt="2025-11-13T18:52:49.843" v="264" actId="1076"/>
        <pc:sldMkLst>
          <pc:docMk/>
          <pc:sldMk cId="3692446506" sldId="2147482936"/>
        </pc:sldMkLst>
        <pc:spChg chg="mod">
          <ac:chgData name="Cyrus Sadigh" userId="e30253c9-4e64-4936-a2a1-a00b590ae3f6" providerId="ADAL" clId="{9992B05B-4584-4FBC-A63B-7F15768267E4}" dt="2025-11-13T18:48:00.579" v="218" actId="20577"/>
          <ac:spMkLst>
            <pc:docMk/>
            <pc:sldMk cId="3692446506" sldId="2147482936"/>
            <ac:spMk id="6" creationId="{66AFA433-87FD-2D51-F098-2C9833F630BF}"/>
          </ac:spMkLst>
        </pc:spChg>
        <pc:picChg chg="del">
          <ac:chgData name="Cyrus Sadigh" userId="e30253c9-4e64-4936-a2a1-a00b590ae3f6" providerId="ADAL" clId="{9992B05B-4584-4FBC-A63B-7F15768267E4}" dt="2025-11-13T18:47:54.653" v="208" actId="478"/>
          <ac:picMkLst>
            <pc:docMk/>
            <pc:sldMk cId="3692446506" sldId="2147482936"/>
            <ac:picMk id="3" creationId="{237BAEAD-E0BD-AED5-6185-96788B584666}"/>
          </ac:picMkLst>
        </pc:picChg>
        <pc:picChg chg="add mod">
          <ac:chgData name="Cyrus Sadigh" userId="e30253c9-4e64-4936-a2a1-a00b590ae3f6" providerId="ADAL" clId="{9992B05B-4584-4FBC-A63B-7F15768267E4}" dt="2025-11-13T18:52:49.843" v="264" actId="1076"/>
          <ac:picMkLst>
            <pc:docMk/>
            <pc:sldMk cId="3692446506" sldId="2147482936"/>
            <ac:picMk id="5" creationId="{0EDB77E2-BE78-A4EA-4B1C-DC6617C583BB}"/>
          </ac:picMkLst>
        </pc:picChg>
        <pc:picChg chg="del">
          <ac:chgData name="Cyrus Sadigh" userId="e30253c9-4e64-4936-a2a1-a00b590ae3f6" providerId="ADAL" clId="{9992B05B-4584-4FBC-A63B-7F15768267E4}" dt="2025-11-13T18:47:56.013" v="209" actId="478"/>
          <ac:picMkLst>
            <pc:docMk/>
            <pc:sldMk cId="3692446506" sldId="2147482936"/>
            <ac:picMk id="7" creationId="{C4E1BC8A-AA8D-8763-D92E-0EACB0CEDA26}"/>
          </ac:picMkLst>
        </pc:picChg>
        <pc:picChg chg="add mod">
          <ac:chgData name="Cyrus Sadigh" userId="e30253c9-4e64-4936-a2a1-a00b590ae3f6" providerId="ADAL" clId="{9992B05B-4584-4FBC-A63B-7F15768267E4}" dt="2025-11-13T18:52:49.843" v="264" actId="1076"/>
          <ac:picMkLst>
            <pc:docMk/>
            <pc:sldMk cId="3692446506" sldId="2147482936"/>
            <ac:picMk id="9" creationId="{A454E747-1A6C-9531-060F-3F051F3628F1}"/>
          </ac:picMkLst>
        </pc:picChg>
      </pc:sldChg>
      <pc:sldChg chg="addSp delSp modSp add mod modTransition modClrScheme chgLayout">
        <pc:chgData name="Cyrus Sadigh" userId="e30253c9-4e64-4936-a2a1-a00b590ae3f6" providerId="ADAL" clId="{9992B05B-4584-4FBC-A63B-7F15768267E4}" dt="2025-11-13T18:52:21.178" v="260" actId="14861"/>
        <pc:sldMkLst>
          <pc:docMk/>
          <pc:sldMk cId="3708867117" sldId="2147482937"/>
        </pc:sldMkLst>
        <pc:spChg chg="mod">
          <ac:chgData name="Cyrus Sadigh" userId="e30253c9-4e64-4936-a2a1-a00b590ae3f6" providerId="ADAL" clId="{9992B05B-4584-4FBC-A63B-7F15768267E4}" dt="2025-11-13T18:52:06.505" v="257" actId="26606"/>
          <ac:spMkLst>
            <pc:docMk/>
            <pc:sldMk cId="3708867117" sldId="2147482937"/>
            <ac:spMk id="2" creationId="{C94258CF-6BA8-B6B8-D0E5-A7CD782542A5}"/>
          </ac:spMkLst>
        </pc:spChg>
        <pc:picChg chg="add mod">
          <ac:chgData name="Cyrus Sadigh" userId="e30253c9-4e64-4936-a2a1-a00b590ae3f6" providerId="ADAL" clId="{9992B05B-4584-4FBC-A63B-7F15768267E4}" dt="2025-11-13T18:52:21.178" v="260" actId="14861"/>
          <ac:picMkLst>
            <pc:docMk/>
            <pc:sldMk cId="3708867117" sldId="2147482937"/>
            <ac:picMk id="4" creationId="{B654368E-698A-7F2C-9A26-F99AE4FEF4E7}"/>
          </ac:picMkLst>
        </pc:picChg>
        <pc:picChg chg="del">
          <ac:chgData name="Cyrus Sadigh" userId="e30253c9-4e64-4936-a2a1-a00b590ae3f6" providerId="ADAL" clId="{9992B05B-4584-4FBC-A63B-7F15768267E4}" dt="2025-11-13T18:51:13.935" v="251" actId="478"/>
          <ac:picMkLst>
            <pc:docMk/>
            <pc:sldMk cId="3708867117" sldId="2147482937"/>
            <ac:picMk id="6" creationId="{A4C540C4-A2BB-9B6F-490C-5C8C0D275D8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7DDDE8-44A7-4A08-873B-9CF9CF136098}" type="datetimeFigureOut">
              <a:rPr lang="en-US" smtClean="0"/>
              <a:t>11/13/2025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015683-1439-47EB-9DFE-6AA04C33C99A}" type="slidenum">
              <a:rPr lang="en-US" smtClean="0"/>
              <a:t>‹#›</a:t>
            </a:fld>
            <a:endParaRPr lang="en-US"/>
          </a:p>
        </p:txBody>
      </p:sp>
    </p:spTree>
    <p:extLst>
      <p:ext uri="{BB962C8B-B14F-4D97-AF65-F5344CB8AC3E}">
        <p14:creationId xmlns:p14="http://schemas.microsoft.com/office/powerpoint/2010/main" val="3430832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88B7E-AB1A-463B-827F-91C9BA8A324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38282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67BC8-80C5-58E6-1B89-5457CADEFC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9680B7-EAF5-2671-1C9A-4B37E93D7F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5AEECC-5131-1AB6-E090-9DF6D2A76D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4CDFF14-E97C-1FFC-FB8A-D1FD09A5C7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88B7E-AB1A-463B-827F-91C9BA8A324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17912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04E0A-0077-5590-9FAC-EF8ECF11DB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405FE2-4A21-0955-D991-2646B97C90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DF068A-B397-BBD5-16F3-6F2A8F45EBC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7FDDD4D-3390-9151-0F96-76EEEC8E839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88B7E-AB1A-463B-827F-91C9BA8A324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03181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88B7E-AB1A-463B-827F-91C9BA8A32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002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648CB-A0BC-16D6-1F3E-9ADC122684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CDC40F-F5C4-CBB8-D03F-6B1B708FC9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AB58B2-B24F-261F-940F-9E68C655088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8561EF3-66DC-B363-E0BF-39B99E803A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88B7E-AB1A-463B-827F-91C9BA8A32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98974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E86C0-7954-D9FD-91C5-EAEB4A7943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F53374-1F17-4246-7F08-ACE09C9441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FD5C12-6132-C400-CFB2-695D99C5265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2BAF27F-6D76-A580-797E-F549EEDF354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88B7E-AB1A-463B-827F-91C9BA8A32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54950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6.jpe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7.jpe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8.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44.svg"/><Relationship Id="rId4" Type="http://schemas.openxmlformats.org/officeDocument/2006/relationships/image" Target="../media/image19.png"/></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44.svg"/><Relationship Id="rId4" Type="http://schemas.openxmlformats.org/officeDocument/2006/relationships/image" Target="../media/image19.png"/></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slideMaster" Target="../slideMasters/slideMaster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Master" Target="../slideMasters/slideMaster2.xml"/><Relationship Id="rId5" Type="http://schemas.openxmlformats.org/officeDocument/2006/relationships/image" Target="../media/image55.png"/><Relationship Id="rId4" Type="http://schemas.openxmlformats.org/officeDocument/2006/relationships/image" Target="../media/image54.pn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44.svg"/><Relationship Id="rId4" Type="http://schemas.openxmlformats.org/officeDocument/2006/relationships/image" Target="../media/image19.png"/></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5.png"/><Relationship Id="rId1" Type="http://schemas.openxmlformats.org/officeDocument/2006/relationships/slideMaster" Target="../slideMasters/slideMaster2.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6.jpeg"/><Relationship Id="rId1" Type="http://schemas.openxmlformats.org/officeDocument/2006/relationships/slideMaster" Target="../slideMasters/slideMaster2.xml"/></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7.jpeg"/><Relationship Id="rId1" Type="http://schemas.openxmlformats.org/officeDocument/2006/relationships/slideMaster" Target="../slideMasters/slideMaster2.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8.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6.png"/><Relationship Id="rId1" Type="http://schemas.openxmlformats.org/officeDocument/2006/relationships/slideMaster" Target="../slideMasters/slideMaster2.xml"/><Relationship Id="rId4" Type="http://schemas.openxmlformats.org/officeDocument/2006/relationships/image" Target="../media/image57.pn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58.png"/><Relationship Id="rId1" Type="http://schemas.openxmlformats.org/officeDocument/2006/relationships/slideMaster" Target="../slideMasters/slideMaster2.xml"/><Relationship Id="rId4" Type="http://schemas.openxmlformats.org/officeDocument/2006/relationships/image" Target="../media/image59.png"/></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20.svg"/><Relationship Id="rId4" Type="http://schemas.openxmlformats.org/officeDocument/2006/relationships/image" Target="../media/image19.png"/></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0.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6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0.png"/><Relationship Id="rId1" Type="http://schemas.openxmlformats.org/officeDocument/2006/relationships/slideMaster" Target="../slideMasters/slideMaster2.xml"/></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slideMaster" Target="../slideMasters/slideMaster2.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20.svg"/><Relationship Id="rId4" Type="http://schemas.openxmlformats.org/officeDocument/2006/relationships/image" Target="../media/image19.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1.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44.svg"/><Relationship Id="rId4" Type="http://schemas.openxmlformats.org/officeDocument/2006/relationships/image" Target="../media/image19.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5.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4" y="283464"/>
            <a:ext cx="11610321" cy="1159192"/>
          </a:xfrm>
        </p:spPr>
        <p:txBody>
          <a:bodyPr/>
          <a:lstStyle/>
          <a:p>
            <a:r>
              <a:rPr lang="en-US"/>
              <a:t>Click to edit Master title style</a:t>
            </a:r>
          </a:p>
        </p:txBody>
      </p:sp>
      <p:pic>
        <p:nvPicPr>
          <p:cNvPr id="7" name="Picture 6">
            <a:extLst>
              <a:ext uri="{FF2B5EF4-FFF2-40B4-BE49-F238E27FC236}">
                <a16:creationId xmlns:a16="http://schemas.microsoft.com/office/drawing/2014/main" id="{01AAF1C9-26AC-3D4F-2489-022E282D30AB}"/>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256032" y="6254496"/>
            <a:ext cx="292100" cy="368300"/>
          </a:xfrm>
          <a:prstGeom prst="rect">
            <a:avLst/>
          </a:prstGeom>
        </p:spPr>
      </p:pic>
      <p:sp>
        <p:nvSpPr>
          <p:cNvPr id="8" name="TextBox 7">
            <a:extLst>
              <a:ext uri="{FF2B5EF4-FFF2-40B4-BE49-F238E27FC236}">
                <a16:creationId xmlns:a16="http://schemas.microsoft.com/office/drawing/2014/main" id="{4EC75FAD-E869-3CDD-46B6-9714CFEDC608}"/>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sp>
        <p:nvSpPr>
          <p:cNvPr id="9" name="TextBox 8">
            <a:extLst>
              <a:ext uri="{FF2B5EF4-FFF2-40B4-BE49-F238E27FC236}">
                <a16:creationId xmlns:a16="http://schemas.microsoft.com/office/drawing/2014/main" id="{54FDE570-D6F9-1F66-B2F7-8CE55F3D027A}"/>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F77B881-CDA4-7041-897F-97D0053686EF}" type="slidenum">
              <a:rPr kumimoji="0" lang="en-US" sz="700" b="1" i="0" u="none" strike="noStrike" kern="1200" cap="none" spc="0" normalizeH="0" baseline="0" noProof="0" smtClean="0">
                <a:ln>
                  <a:noFill/>
                </a:ln>
                <a:solidFill>
                  <a:srgbClr val="FFFFFF"/>
                </a:solidFill>
                <a:effectLst/>
                <a:uLnTx/>
                <a:uFillTx/>
                <a:latin typeface="Avenir Next LT Pro"/>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700" b="1" i="0" u="none" strike="noStrike" kern="1200" cap="none" spc="0" normalizeH="0" baseline="0" noProof="0">
              <a:ln>
                <a:noFill/>
              </a:ln>
              <a:solidFill>
                <a:srgbClr val="FFFFFF"/>
              </a:solidFill>
              <a:effectLst/>
              <a:uLnTx/>
              <a:uFillTx/>
              <a:latin typeface="Avenir Next LT Pro"/>
              <a:ea typeface="+mn-ea"/>
              <a:cs typeface="+mn-cs"/>
            </a:endParaRPr>
          </a:p>
        </p:txBody>
      </p:sp>
      <p:sp>
        <p:nvSpPr>
          <p:cNvPr id="12" name="Text Placeholder 11">
            <a:extLst>
              <a:ext uri="{FF2B5EF4-FFF2-40B4-BE49-F238E27FC236}">
                <a16:creationId xmlns:a16="http://schemas.microsoft.com/office/drawing/2014/main" id="{C093EC47-083F-1728-02D7-9EC1D0230791}"/>
              </a:ext>
            </a:extLst>
          </p:cNvPr>
          <p:cNvSpPr>
            <a:spLocks noGrp="1"/>
          </p:cNvSpPr>
          <p:nvPr>
            <p:ph type="body" sz="quarter" idx="10"/>
          </p:nvPr>
        </p:nvSpPr>
        <p:spPr>
          <a:xfrm>
            <a:off x="237744" y="1442656"/>
            <a:ext cx="11630025" cy="440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A6CD104F-E719-BFF0-8EF3-D1045891B166}"/>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1862264136"/>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ttom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69A92A-509F-637C-F216-D423515646B7}"/>
              </a:ext>
            </a:extLst>
          </p:cNvPr>
          <p:cNvSpPr/>
          <p:nvPr userDrawn="1"/>
        </p:nvSpPr>
        <p:spPr>
          <a:xfrm>
            <a:off x="0" y="4551528"/>
            <a:ext cx="12192000" cy="23064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4" y="1463040"/>
            <a:ext cx="11544303" cy="457200"/>
          </a:xfrm>
          <a:prstGeom prst="rect">
            <a:avLst/>
          </a:prstGeom>
        </p:spPr>
        <p:txBody>
          <a:bodyPr/>
          <a:lstStyle>
            <a:lvl1pPr marL="0" indent="0">
              <a:buNone/>
              <a:defRPr b="1" i="0">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6" name="Title 5">
            <a:extLst>
              <a:ext uri="{FF2B5EF4-FFF2-40B4-BE49-F238E27FC236}">
                <a16:creationId xmlns:a16="http://schemas.microsoft.com/office/drawing/2014/main" id="{DE8984DA-B0D6-25C5-FAFD-BDCC59ACFA5E}"/>
              </a:ext>
            </a:extLst>
          </p:cNvPr>
          <p:cNvSpPr>
            <a:spLocks noGrp="1"/>
          </p:cNvSpPr>
          <p:nvPr>
            <p:ph type="title"/>
          </p:nvPr>
        </p:nvSpPr>
        <p:spPr>
          <a:xfrm>
            <a:off x="237744" y="283464"/>
            <a:ext cx="11544301" cy="1159192"/>
          </a:xfrm>
        </p:spPr>
        <p:txBody>
          <a:bodyPr/>
          <a:lstStyle/>
          <a:p>
            <a:r>
              <a:rPr lang="en-US"/>
              <a:t>Click to edit Master title style</a:t>
            </a:r>
          </a:p>
        </p:txBody>
      </p:sp>
      <p:sp>
        <p:nvSpPr>
          <p:cNvPr id="4" name="TextBox 3">
            <a:extLst>
              <a:ext uri="{FF2B5EF4-FFF2-40B4-BE49-F238E27FC236}">
                <a16:creationId xmlns:a16="http://schemas.microsoft.com/office/drawing/2014/main" id="{6A4045F2-CA5F-E146-C10C-06700CD78B32}"/>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F77B881-CDA4-7041-897F-97D0053686EF}" type="slidenum">
              <a:rPr kumimoji="0" lang="en-US" sz="700" b="1" i="0" u="none" strike="noStrike" kern="1200" cap="none" spc="0" normalizeH="0" baseline="0" noProof="0" smtClean="0">
                <a:ln>
                  <a:noFill/>
                </a:ln>
                <a:solidFill>
                  <a:srgbClr val="1861F5"/>
                </a:solidFill>
                <a:effectLst/>
                <a:uLnTx/>
                <a:uFillTx/>
                <a:latin typeface="Avenir Next LT Pro"/>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700" b="1" i="0" u="none" strike="noStrike" kern="1200" cap="none" spc="0" normalizeH="0" baseline="0" noProof="0">
              <a:ln>
                <a:noFill/>
              </a:ln>
              <a:solidFill>
                <a:srgbClr val="1861F5"/>
              </a:solidFill>
              <a:effectLst/>
              <a:uLnTx/>
              <a:uFillTx/>
              <a:latin typeface="Avenir Next LT Pro"/>
              <a:ea typeface="+mn-ea"/>
              <a:cs typeface="+mn-cs"/>
            </a:endParaRPr>
          </a:p>
        </p:txBody>
      </p:sp>
      <p:pic>
        <p:nvPicPr>
          <p:cNvPr id="7" name="Picture 6" descr="Icon&#10;&#10;Description automatically generated">
            <a:extLst>
              <a:ext uri="{FF2B5EF4-FFF2-40B4-BE49-F238E27FC236}">
                <a16:creationId xmlns:a16="http://schemas.microsoft.com/office/drawing/2014/main" id="{5A1CE176-0CE2-E2BF-2825-7BD88FC6CFF9}"/>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260548" y="6251542"/>
            <a:ext cx="292100" cy="368300"/>
          </a:xfrm>
          <a:prstGeom prst="rect">
            <a:avLst/>
          </a:prstGeom>
        </p:spPr>
      </p:pic>
      <p:sp>
        <p:nvSpPr>
          <p:cNvPr id="10" name="TextBox 9">
            <a:extLst>
              <a:ext uri="{FF2B5EF4-FFF2-40B4-BE49-F238E27FC236}">
                <a16:creationId xmlns:a16="http://schemas.microsoft.com/office/drawing/2014/main" id="{89CAF227-9FBC-EA0A-A748-C5E0CAEA9629}"/>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sp>
        <p:nvSpPr>
          <p:cNvPr id="8" name="Content Placeholder 7">
            <a:extLst>
              <a:ext uri="{FF2B5EF4-FFF2-40B4-BE49-F238E27FC236}">
                <a16:creationId xmlns:a16="http://schemas.microsoft.com/office/drawing/2014/main" id="{8C20ADB1-07C2-1069-0E42-A6457F496717}"/>
              </a:ext>
            </a:extLst>
          </p:cNvPr>
          <p:cNvSpPr>
            <a:spLocks noGrp="1"/>
          </p:cNvSpPr>
          <p:nvPr>
            <p:ph sz="quarter" idx="12"/>
          </p:nvPr>
        </p:nvSpPr>
        <p:spPr>
          <a:xfrm>
            <a:off x="237744" y="1875100"/>
            <a:ext cx="11550650" cy="25464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2045661"/>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Roadmap 1 - 3 item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4" y="18256"/>
            <a:ext cx="10246360" cy="1159192"/>
          </a:xfrm>
        </p:spPr>
        <p:txBody>
          <a:bodyPr anchor="b"/>
          <a:lstStyle>
            <a:lvl1pPr>
              <a:defRPr>
                <a:solidFill>
                  <a:schemeClr val="accent1"/>
                </a:solidFill>
              </a:defRPr>
            </a:lvl1pPr>
          </a:lstStyle>
          <a:p>
            <a:r>
              <a:rPr lang="en-US"/>
              <a:t>Click to edit Master title style</a:t>
            </a:r>
          </a:p>
        </p:txBody>
      </p:sp>
      <p:sp>
        <p:nvSpPr>
          <p:cNvPr id="29" name="Text Placeholder 28">
            <a:extLst>
              <a:ext uri="{FF2B5EF4-FFF2-40B4-BE49-F238E27FC236}">
                <a16:creationId xmlns:a16="http://schemas.microsoft.com/office/drawing/2014/main" id="{CED047B6-AAA2-70F7-C8F9-50470DF83090}"/>
              </a:ext>
            </a:extLst>
          </p:cNvPr>
          <p:cNvSpPr>
            <a:spLocks noGrp="1"/>
          </p:cNvSpPr>
          <p:nvPr>
            <p:ph type="body" sz="quarter" idx="16" hasCustomPrompt="1"/>
          </p:nvPr>
        </p:nvSpPr>
        <p:spPr>
          <a:xfrm>
            <a:off x="320039" y="1957725"/>
            <a:ext cx="3406385" cy="444653"/>
          </a:xfrm>
          <a:prstGeom prst="rect">
            <a:avLst/>
          </a:prstGeom>
        </p:spPr>
        <p:txBody>
          <a:bodyPr/>
          <a:lstStyle>
            <a:lvl1pPr marL="7938" indent="0">
              <a:buNone/>
              <a:defRPr b="1" i="0">
                <a:solidFill>
                  <a:schemeClr val="accent3"/>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0" name="Text Placeholder 28">
            <a:extLst>
              <a:ext uri="{FF2B5EF4-FFF2-40B4-BE49-F238E27FC236}">
                <a16:creationId xmlns:a16="http://schemas.microsoft.com/office/drawing/2014/main" id="{A525AD98-0B94-9767-DB38-8E40C47E6BAD}"/>
              </a:ext>
            </a:extLst>
          </p:cNvPr>
          <p:cNvSpPr>
            <a:spLocks noGrp="1"/>
          </p:cNvSpPr>
          <p:nvPr>
            <p:ph type="body" sz="quarter" idx="17" hasCustomPrompt="1"/>
          </p:nvPr>
        </p:nvSpPr>
        <p:spPr>
          <a:xfrm>
            <a:off x="4068415" y="1957725"/>
            <a:ext cx="3406385" cy="444653"/>
          </a:xfrm>
          <a:prstGeom prst="rect">
            <a:avLst/>
          </a:prstGeom>
        </p:spPr>
        <p:txBody>
          <a:bodyPr/>
          <a:lstStyle>
            <a:lvl1pPr marL="7938" indent="0">
              <a:buNone/>
              <a:defRPr b="1" i="0">
                <a:solidFill>
                  <a:schemeClr val="accent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1" name="Text Placeholder 28">
            <a:extLst>
              <a:ext uri="{FF2B5EF4-FFF2-40B4-BE49-F238E27FC236}">
                <a16:creationId xmlns:a16="http://schemas.microsoft.com/office/drawing/2014/main" id="{9919A3FC-CEE1-2391-4EA0-0AB672F553BE}"/>
              </a:ext>
            </a:extLst>
          </p:cNvPr>
          <p:cNvSpPr>
            <a:spLocks noGrp="1"/>
          </p:cNvSpPr>
          <p:nvPr>
            <p:ph type="body" sz="quarter" idx="18" hasCustomPrompt="1"/>
          </p:nvPr>
        </p:nvSpPr>
        <p:spPr>
          <a:xfrm>
            <a:off x="7816791" y="1957725"/>
            <a:ext cx="3406385" cy="444653"/>
          </a:xfrm>
          <a:prstGeom prst="rect">
            <a:avLst/>
          </a:prstGeom>
        </p:spPr>
        <p:txBody>
          <a:bodyPr/>
          <a:lstStyle>
            <a:lvl1pPr marL="7938" indent="0">
              <a:buNone/>
              <a:defRPr b="1" i="0">
                <a:solidFill>
                  <a:schemeClr val="accent4"/>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grpSp>
        <p:nvGrpSpPr>
          <p:cNvPr id="58" name="Group 57">
            <a:extLst>
              <a:ext uri="{FF2B5EF4-FFF2-40B4-BE49-F238E27FC236}">
                <a16:creationId xmlns:a16="http://schemas.microsoft.com/office/drawing/2014/main" id="{868FC0D8-8E23-7A8B-0E12-E17FC2080884}"/>
              </a:ext>
            </a:extLst>
          </p:cNvPr>
          <p:cNvGrpSpPr/>
          <p:nvPr userDrawn="1"/>
        </p:nvGrpSpPr>
        <p:grpSpPr>
          <a:xfrm>
            <a:off x="11258354" y="1493053"/>
            <a:ext cx="708376" cy="502270"/>
            <a:chOff x="10936703" y="790829"/>
            <a:chExt cx="968005" cy="686359"/>
          </a:xfrm>
          <a:solidFill>
            <a:srgbClr val="F2F2F2"/>
          </a:solidFill>
        </p:grpSpPr>
        <p:sp>
          <p:nvSpPr>
            <p:cNvPr id="59" name="Rounded Rectangle 58">
              <a:extLst>
                <a:ext uri="{FF2B5EF4-FFF2-40B4-BE49-F238E27FC236}">
                  <a16:creationId xmlns:a16="http://schemas.microsoft.com/office/drawing/2014/main" id="{D0704FB2-CEC1-B46B-760B-912405C76F9C}"/>
                </a:ext>
              </a:extLst>
            </p:cNvPr>
            <p:cNvSpPr/>
            <p:nvPr/>
          </p:nvSpPr>
          <p:spPr>
            <a:xfrm rot="19463008" flipV="1">
              <a:off x="10936703" y="1227280"/>
              <a:ext cx="944935" cy="24990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0" name="Rounded Rectangle 59">
              <a:extLst>
                <a:ext uri="{FF2B5EF4-FFF2-40B4-BE49-F238E27FC236}">
                  <a16:creationId xmlns:a16="http://schemas.microsoft.com/office/drawing/2014/main" id="{7690A777-8ABD-BB5E-A749-79E4EAF7B6B8}"/>
                </a:ext>
              </a:extLst>
            </p:cNvPr>
            <p:cNvSpPr/>
            <p:nvPr/>
          </p:nvSpPr>
          <p:spPr>
            <a:xfrm rot="2136992">
              <a:off x="10959773" y="790829"/>
              <a:ext cx="944935" cy="24990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grpSp>
      <p:sp>
        <p:nvSpPr>
          <p:cNvPr id="61" name="Freeform 60">
            <a:extLst>
              <a:ext uri="{FF2B5EF4-FFF2-40B4-BE49-F238E27FC236}">
                <a16:creationId xmlns:a16="http://schemas.microsoft.com/office/drawing/2014/main" id="{61C397A5-5290-8795-1F1C-C26F5E1502E3}"/>
              </a:ext>
            </a:extLst>
          </p:cNvPr>
          <p:cNvSpPr/>
          <p:nvPr userDrawn="1"/>
        </p:nvSpPr>
        <p:spPr>
          <a:xfrm>
            <a:off x="-142245" y="1652625"/>
            <a:ext cx="11989678" cy="182880"/>
          </a:xfrm>
          <a:custGeom>
            <a:avLst/>
            <a:gdLst>
              <a:gd name="connsiteX0" fmla="*/ 0 w 11989678"/>
              <a:gd name="connsiteY0" fmla="*/ 0 h 257176"/>
              <a:gd name="connsiteX1" fmla="*/ 11575340 w 11989678"/>
              <a:gd name="connsiteY1" fmla="*/ 0 h 257176"/>
              <a:gd name="connsiteX2" fmla="*/ 11730037 w 11989678"/>
              <a:gd name="connsiteY2" fmla="*/ 0 h 257176"/>
              <a:gd name="connsiteX3" fmla="*/ 11861090 w 11989678"/>
              <a:gd name="connsiteY3" fmla="*/ 0 h 257176"/>
              <a:gd name="connsiteX4" fmla="*/ 11989678 w 11989678"/>
              <a:gd name="connsiteY4" fmla="*/ 128588 h 257176"/>
              <a:gd name="connsiteX5" fmla="*/ 11989677 w 11989678"/>
              <a:gd name="connsiteY5" fmla="*/ 128588 h 257176"/>
              <a:gd name="connsiteX6" fmla="*/ 11861089 w 11989678"/>
              <a:gd name="connsiteY6" fmla="*/ 257176 h 257176"/>
              <a:gd name="connsiteX7" fmla="*/ 11575340 w 11989678"/>
              <a:gd name="connsiteY7" fmla="*/ 257175 h 257176"/>
              <a:gd name="connsiteX8" fmla="*/ 0 w 11989678"/>
              <a:gd name="connsiteY8" fmla="*/ 257175 h 257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89678" h="257176">
                <a:moveTo>
                  <a:pt x="0" y="0"/>
                </a:moveTo>
                <a:lnTo>
                  <a:pt x="11575340" y="0"/>
                </a:lnTo>
                <a:lnTo>
                  <a:pt x="11730037" y="0"/>
                </a:lnTo>
                <a:lnTo>
                  <a:pt x="11861090" y="0"/>
                </a:lnTo>
                <a:cubicBezTo>
                  <a:pt x="11932107" y="0"/>
                  <a:pt x="11989678" y="57571"/>
                  <a:pt x="11989678" y="128588"/>
                </a:cubicBezTo>
                <a:lnTo>
                  <a:pt x="11989677" y="128588"/>
                </a:lnTo>
                <a:cubicBezTo>
                  <a:pt x="11989677" y="199605"/>
                  <a:pt x="11932106" y="257176"/>
                  <a:pt x="11861089" y="257176"/>
                </a:cubicBezTo>
                <a:lnTo>
                  <a:pt x="11575340" y="257175"/>
                </a:lnTo>
                <a:lnTo>
                  <a:pt x="0" y="257175"/>
                </a:lnTo>
                <a:close/>
              </a:path>
            </a:pathLst>
          </a:cu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err="1">
              <a:latin typeface="+mn-lt"/>
            </a:endParaRPr>
          </a:p>
        </p:txBody>
      </p:sp>
      <p:sp>
        <p:nvSpPr>
          <p:cNvPr id="62" name="Rounded Rectangle 61">
            <a:extLst>
              <a:ext uri="{FF2B5EF4-FFF2-40B4-BE49-F238E27FC236}">
                <a16:creationId xmlns:a16="http://schemas.microsoft.com/office/drawing/2014/main" id="{60581DCA-E7B1-9F37-F020-4DCD72F32E44}"/>
              </a:ext>
            </a:extLst>
          </p:cNvPr>
          <p:cNvSpPr/>
          <p:nvPr userDrawn="1"/>
        </p:nvSpPr>
        <p:spPr>
          <a:xfrm>
            <a:off x="-110171" y="1727122"/>
            <a:ext cx="11430000" cy="27432"/>
          </a:xfrm>
          <a:prstGeom prst="roundRect">
            <a:avLst>
              <a:gd name="adj" fmla="val 50000"/>
            </a:avLst>
          </a:prstGeom>
          <a:gradFill flip="none" rotWithShape="1">
            <a:gsLst>
              <a:gs pos="0">
                <a:schemeClr val="accent3"/>
              </a:gs>
              <a:gs pos="32000">
                <a:schemeClr val="accent1"/>
              </a:gs>
              <a:gs pos="83000">
                <a:schemeClr val="accent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63" name="Oval 62">
            <a:extLst>
              <a:ext uri="{FF2B5EF4-FFF2-40B4-BE49-F238E27FC236}">
                <a16:creationId xmlns:a16="http://schemas.microsoft.com/office/drawing/2014/main" id="{898A4F15-50D9-90D6-6F9D-4705669F3B99}"/>
              </a:ext>
            </a:extLst>
          </p:cNvPr>
          <p:cNvSpPr>
            <a:spLocks noChangeAspect="1"/>
          </p:cNvSpPr>
          <p:nvPr userDrawn="1"/>
        </p:nvSpPr>
        <p:spPr>
          <a:xfrm>
            <a:off x="298237" y="1708834"/>
            <a:ext cx="64008" cy="64008"/>
          </a:xfrm>
          <a:prstGeom prst="ellipse">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4" name="Oval 63">
            <a:extLst>
              <a:ext uri="{FF2B5EF4-FFF2-40B4-BE49-F238E27FC236}">
                <a16:creationId xmlns:a16="http://schemas.microsoft.com/office/drawing/2014/main" id="{79B7E2B9-BBF8-A793-ECB9-EE6699456115}"/>
              </a:ext>
            </a:extLst>
          </p:cNvPr>
          <p:cNvSpPr>
            <a:spLocks noChangeAspect="1"/>
          </p:cNvSpPr>
          <p:nvPr userDrawn="1"/>
        </p:nvSpPr>
        <p:spPr>
          <a:xfrm>
            <a:off x="4031765" y="1708834"/>
            <a:ext cx="64008" cy="64008"/>
          </a:xfrm>
          <a:prstGeom prst="ellipse">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5" name="Oval 64">
            <a:extLst>
              <a:ext uri="{FF2B5EF4-FFF2-40B4-BE49-F238E27FC236}">
                <a16:creationId xmlns:a16="http://schemas.microsoft.com/office/drawing/2014/main" id="{C1C11090-F59B-9F61-DD1D-E9CB12A524CD}"/>
              </a:ext>
            </a:extLst>
          </p:cNvPr>
          <p:cNvSpPr>
            <a:spLocks noChangeAspect="1"/>
          </p:cNvSpPr>
          <p:nvPr userDrawn="1"/>
        </p:nvSpPr>
        <p:spPr>
          <a:xfrm>
            <a:off x="7774799" y="1708834"/>
            <a:ext cx="64008" cy="64008"/>
          </a:xfrm>
          <a:prstGeom prst="ellipse">
            <a:avLst/>
          </a:pr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pic>
        <p:nvPicPr>
          <p:cNvPr id="10" name="Picture 9">
            <a:extLst>
              <a:ext uri="{FF2B5EF4-FFF2-40B4-BE49-F238E27FC236}">
                <a16:creationId xmlns:a16="http://schemas.microsoft.com/office/drawing/2014/main" id="{AEE248A3-32D2-2CC8-79E0-DCF03D2A70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1" name="TextBox 10">
            <a:extLst>
              <a:ext uri="{FF2B5EF4-FFF2-40B4-BE49-F238E27FC236}">
                <a16:creationId xmlns:a16="http://schemas.microsoft.com/office/drawing/2014/main" id="{26EBD2B4-8138-525B-E01A-49B85E0A2E1E}"/>
              </a:ext>
            </a:extLst>
          </p:cNvPr>
          <p:cNvSpPr txBox="1">
            <a:spLocks noChangeAspect="1"/>
          </p:cNvSpPr>
          <p:nvPr userDrawn="1"/>
        </p:nvSpPr>
        <p:spPr>
          <a:xfrm>
            <a:off x="11764013" y="6441707"/>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2" name="TextBox 11">
            <a:extLst>
              <a:ext uri="{FF2B5EF4-FFF2-40B4-BE49-F238E27FC236}">
                <a16:creationId xmlns:a16="http://schemas.microsoft.com/office/drawing/2014/main" id="{05DF26A4-8357-AD6B-6E0E-C4A6719EAD3D}"/>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2" name="Oval 1">
            <a:extLst>
              <a:ext uri="{FF2B5EF4-FFF2-40B4-BE49-F238E27FC236}">
                <a16:creationId xmlns:a16="http://schemas.microsoft.com/office/drawing/2014/main" id="{4190800D-C2EB-BDAC-C86A-33CB28E6DB3D}"/>
              </a:ext>
            </a:extLst>
          </p:cNvPr>
          <p:cNvSpPr>
            <a:spLocks noChangeAspect="1"/>
          </p:cNvSpPr>
          <p:nvPr userDrawn="1"/>
        </p:nvSpPr>
        <p:spPr>
          <a:xfrm>
            <a:off x="11252899" y="1708834"/>
            <a:ext cx="64008" cy="64008"/>
          </a:xfrm>
          <a:prstGeom prst="ellipse">
            <a:avLst/>
          </a:pr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5" name="Text Placeholder 4">
            <a:extLst>
              <a:ext uri="{FF2B5EF4-FFF2-40B4-BE49-F238E27FC236}">
                <a16:creationId xmlns:a16="http://schemas.microsoft.com/office/drawing/2014/main" id="{13341FEC-DEBC-B092-46EB-9E6546A3175F}"/>
              </a:ext>
            </a:extLst>
          </p:cNvPr>
          <p:cNvSpPr>
            <a:spLocks noGrp="1"/>
          </p:cNvSpPr>
          <p:nvPr>
            <p:ph type="body" sz="quarter" idx="19"/>
          </p:nvPr>
        </p:nvSpPr>
        <p:spPr>
          <a:xfrm>
            <a:off x="319478" y="2494711"/>
            <a:ext cx="3406385" cy="3610814"/>
          </a:xfrm>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a:extLst>
              <a:ext uri="{FF2B5EF4-FFF2-40B4-BE49-F238E27FC236}">
                <a16:creationId xmlns:a16="http://schemas.microsoft.com/office/drawing/2014/main" id="{0C9FFF1B-15B8-030E-A9E1-A673FA6EB979}"/>
              </a:ext>
            </a:extLst>
          </p:cNvPr>
          <p:cNvSpPr>
            <a:spLocks noGrp="1"/>
          </p:cNvSpPr>
          <p:nvPr>
            <p:ph type="body" sz="quarter" idx="20"/>
          </p:nvPr>
        </p:nvSpPr>
        <p:spPr>
          <a:xfrm>
            <a:off x="4068415" y="2494711"/>
            <a:ext cx="3406385" cy="3610814"/>
          </a:xfrm>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6446B4CC-3873-2AC9-AA60-90AB628D1602}"/>
              </a:ext>
            </a:extLst>
          </p:cNvPr>
          <p:cNvSpPr>
            <a:spLocks noGrp="1"/>
          </p:cNvSpPr>
          <p:nvPr>
            <p:ph type="body" sz="quarter" idx="21"/>
          </p:nvPr>
        </p:nvSpPr>
        <p:spPr>
          <a:xfrm>
            <a:off x="7816791" y="2494711"/>
            <a:ext cx="3406385" cy="3610814"/>
          </a:xfrm>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1330753"/>
      </p:ext>
    </p:extLst>
  </p:cSld>
  <p:clrMapOvr>
    <a:masterClrMapping/>
  </p:clrMapOvr>
  <p:extLst>
    <p:ext uri="{DCECCB84-F9BA-43D5-87BE-67443E8EF086}">
      <p15:sldGuideLst xmlns:p15="http://schemas.microsoft.com/office/powerpoint/2012/main">
        <p15:guide id="1" orient="horz" pos="1224">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Roadmap 1 - 4 item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4" y="18256"/>
            <a:ext cx="10246360" cy="1159192"/>
          </a:xfrm>
        </p:spPr>
        <p:txBody>
          <a:bodyPr anchor="b"/>
          <a:lstStyle>
            <a:lvl1pPr>
              <a:defRPr>
                <a:solidFill>
                  <a:schemeClr val="accent1"/>
                </a:solidFill>
              </a:defRPr>
            </a:lvl1pPr>
          </a:lstStyle>
          <a:p>
            <a:r>
              <a:rPr lang="en-US"/>
              <a:t>Click to edit Master title style</a:t>
            </a:r>
          </a:p>
        </p:txBody>
      </p:sp>
      <p:sp>
        <p:nvSpPr>
          <p:cNvPr id="29" name="Text Placeholder 28">
            <a:extLst>
              <a:ext uri="{FF2B5EF4-FFF2-40B4-BE49-F238E27FC236}">
                <a16:creationId xmlns:a16="http://schemas.microsoft.com/office/drawing/2014/main" id="{CED047B6-AAA2-70F7-C8F9-50470DF83090}"/>
              </a:ext>
            </a:extLst>
          </p:cNvPr>
          <p:cNvSpPr>
            <a:spLocks noGrp="1"/>
          </p:cNvSpPr>
          <p:nvPr>
            <p:ph type="body" sz="quarter" idx="16" hasCustomPrompt="1"/>
          </p:nvPr>
        </p:nvSpPr>
        <p:spPr>
          <a:xfrm>
            <a:off x="320039" y="1940841"/>
            <a:ext cx="2597557" cy="444653"/>
          </a:xfrm>
          <a:prstGeom prst="rect">
            <a:avLst/>
          </a:prstGeom>
        </p:spPr>
        <p:txBody>
          <a:bodyPr/>
          <a:lstStyle>
            <a:lvl1pPr marL="7938" indent="0">
              <a:buNone/>
              <a:defRPr b="1" i="0">
                <a:solidFill>
                  <a:schemeClr val="accent3"/>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0" name="Text Placeholder 28">
            <a:extLst>
              <a:ext uri="{FF2B5EF4-FFF2-40B4-BE49-F238E27FC236}">
                <a16:creationId xmlns:a16="http://schemas.microsoft.com/office/drawing/2014/main" id="{A525AD98-0B94-9767-DB38-8E40C47E6BAD}"/>
              </a:ext>
            </a:extLst>
          </p:cNvPr>
          <p:cNvSpPr>
            <a:spLocks noGrp="1"/>
          </p:cNvSpPr>
          <p:nvPr>
            <p:ph type="body" sz="quarter" idx="17" hasCustomPrompt="1"/>
          </p:nvPr>
        </p:nvSpPr>
        <p:spPr>
          <a:xfrm>
            <a:off x="3097225" y="1940841"/>
            <a:ext cx="2597557" cy="444653"/>
          </a:xfrm>
          <a:prstGeom prst="rect">
            <a:avLst/>
          </a:prstGeom>
        </p:spPr>
        <p:txBody>
          <a:bodyPr/>
          <a:lstStyle>
            <a:lvl1pPr marL="7938" indent="0">
              <a:buNone/>
              <a:defRPr b="1" i="0">
                <a:solidFill>
                  <a:schemeClr val="accent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1" name="Text Placeholder 28">
            <a:extLst>
              <a:ext uri="{FF2B5EF4-FFF2-40B4-BE49-F238E27FC236}">
                <a16:creationId xmlns:a16="http://schemas.microsoft.com/office/drawing/2014/main" id="{9919A3FC-CEE1-2391-4EA0-0AB672F553BE}"/>
              </a:ext>
            </a:extLst>
          </p:cNvPr>
          <p:cNvSpPr>
            <a:spLocks noGrp="1"/>
          </p:cNvSpPr>
          <p:nvPr>
            <p:ph type="body" sz="quarter" idx="18" hasCustomPrompt="1"/>
          </p:nvPr>
        </p:nvSpPr>
        <p:spPr>
          <a:xfrm>
            <a:off x="5874411" y="1940841"/>
            <a:ext cx="2597557" cy="444653"/>
          </a:xfrm>
          <a:prstGeom prst="rect">
            <a:avLst/>
          </a:prstGeom>
        </p:spPr>
        <p:txBody>
          <a:bodyPr/>
          <a:lstStyle>
            <a:lvl1pPr marL="7938" indent="0">
              <a:buNone/>
              <a:defRPr b="1" i="0">
                <a:solidFill>
                  <a:schemeClr val="accent4"/>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2" name="Text Placeholder 28">
            <a:extLst>
              <a:ext uri="{FF2B5EF4-FFF2-40B4-BE49-F238E27FC236}">
                <a16:creationId xmlns:a16="http://schemas.microsoft.com/office/drawing/2014/main" id="{B86A010D-ADBF-6FE9-9985-A918EF0F4AC7}"/>
              </a:ext>
            </a:extLst>
          </p:cNvPr>
          <p:cNvSpPr>
            <a:spLocks noGrp="1"/>
          </p:cNvSpPr>
          <p:nvPr>
            <p:ph type="body" sz="quarter" idx="19" hasCustomPrompt="1"/>
          </p:nvPr>
        </p:nvSpPr>
        <p:spPr>
          <a:xfrm>
            <a:off x="8651596" y="1940841"/>
            <a:ext cx="2597557" cy="444653"/>
          </a:xfrm>
          <a:prstGeom prst="rect">
            <a:avLst/>
          </a:prstGeom>
        </p:spPr>
        <p:txBody>
          <a:bodyPr/>
          <a:lstStyle>
            <a:lvl1pPr marL="7938" indent="0">
              <a:buNone/>
              <a:defRPr b="1" i="0">
                <a:solidFill>
                  <a:schemeClr val="accent2"/>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grpSp>
        <p:nvGrpSpPr>
          <p:cNvPr id="58" name="Group 57">
            <a:extLst>
              <a:ext uri="{FF2B5EF4-FFF2-40B4-BE49-F238E27FC236}">
                <a16:creationId xmlns:a16="http://schemas.microsoft.com/office/drawing/2014/main" id="{868FC0D8-8E23-7A8B-0E12-E17FC2080884}"/>
              </a:ext>
            </a:extLst>
          </p:cNvPr>
          <p:cNvGrpSpPr/>
          <p:nvPr userDrawn="1"/>
        </p:nvGrpSpPr>
        <p:grpSpPr>
          <a:xfrm>
            <a:off x="11258354" y="1493053"/>
            <a:ext cx="708376" cy="502270"/>
            <a:chOff x="10936703" y="790829"/>
            <a:chExt cx="968005" cy="686359"/>
          </a:xfrm>
          <a:solidFill>
            <a:srgbClr val="F2F2F2"/>
          </a:solidFill>
        </p:grpSpPr>
        <p:sp>
          <p:nvSpPr>
            <p:cNvPr id="59" name="Rounded Rectangle 58">
              <a:extLst>
                <a:ext uri="{FF2B5EF4-FFF2-40B4-BE49-F238E27FC236}">
                  <a16:creationId xmlns:a16="http://schemas.microsoft.com/office/drawing/2014/main" id="{D0704FB2-CEC1-B46B-760B-912405C76F9C}"/>
                </a:ext>
              </a:extLst>
            </p:cNvPr>
            <p:cNvSpPr/>
            <p:nvPr/>
          </p:nvSpPr>
          <p:spPr>
            <a:xfrm rot="19463008" flipV="1">
              <a:off x="10936703" y="1227280"/>
              <a:ext cx="944935" cy="24990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0" name="Rounded Rectangle 59">
              <a:extLst>
                <a:ext uri="{FF2B5EF4-FFF2-40B4-BE49-F238E27FC236}">
                  <a16:creationId xmlns:a16="http://schemas.microsoft.com/office/drawing/2014/main" id="{7690A777-8ABD-BB5E-A749-79E4EAF7B6B8}"/>
                </a:ext>
              </a:extLst>
            </p:cNvPr>
            <p:cNvSpPr/>
            <p:nvPr/>
          </p:nvSpPr>
          <p:spPr>
            <a:xfrm rot="2136992">
              <a:off x="10959773" y="790829"/>
              <a:ext cx="944935" cy="24990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grpSp>
      <p:sp>
        <p:nvSpPr>
          <p:cNvPr id="61" name="Freeform 60">
            <a:extLst>
              <a:ext uri="{FF2B5EF4-FFF2-40B4-BE49-F238E27FC236}">
                <a16:creationId xmlns:a16="http://schemas.microsoft.com/office/drawing/2014/main" id="{61C397A5-5290-8795-1F1C-C26F5E1502E3}"/>
              </a:ext>
            </a:extLst>
          </p:cNvPr>
          <p:cNvSpPr/>
          <p:nvPr userDrawn="1"/>
        </p:nvSpPr>
        <p:spPr>
          <a:xfrm>
            <a:off x="-142245" y="1652625"/>
            <a:ext cx="11989678" cy="182880"/>
          </a:xfrm>
          <a:custGeom>
            <a:avLst/>
            <a:gdLst>
              <a:gd name="connsiteX0" fmla="*/ 0 w 11989678"/>
              <a:gd name="connsiteY0" fmla="*/ 0 h 257176"/>
              <a:gd name="connsiteX1" fmla="*/ 11575340 w 11989678"/>
              <a:gd name="connsiteY1" fmla="*/ 0 h 257176"/>
              <a:gd name="connsiteX2" fmla="*/ 11730037 w 11989678"/>
              <a:gd name="connsiteY2" fmla="*/ 0 h 257176"/>
              <a:gd name="connsiteX3" fmla="*/ 11861090 w 11989678"/>
              <a:gd name="connsiteY3" fmla="*/ 0 h 257176"/>
              <a:gd name="connsiteX4" fmla="*/ 11989678 w 11989678"/>
              <a:gd name="connsiteY4" fmla="*/ 128588 h 257176"/>
              <a:gd name="connsiteX5" fmla="*/ 11989677 w 11989678"/>
              <a:gd name="connsiteY5" fmla="*/ 128588 h 257176"/>
              <a:gd name="connsiteX6" fmla="*/ 11861089 w 11989678"/>
              <a:gd name="connsiteY6" fmla="*/ 257176 h 257176"/>
              <a:gd name="connsiteX7" fmla="*/ 11575340 w 11989678"/>
              <a:gd name="connsiteY7" fmla="*/ 257175 h 257176"/>
              <a:gd name="connsiteX8" fmla="*/ 0 w 11989678"/>
              <a:gd name="connsiteY8" fmla="*/ 257175 h 257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89678" h="257176">
                <a:moveTo>
                  <a:pt x="0" y="0"/>
                </a:moveTo>
                <a:lnTo>
                  <a:pt x="11575340" y="0"/>
                </a:lnTo>
                <a:lnTo>
                  <a:pt x="11730037" y="0"/>
                </a:lnTo>
                <a:lnTo>
                  <a:pt x="11861090" y="0"/>
                </a:lnTo>
                <a:cubicBezTo>
                  <a:pt x="11932107" y="0"/>
                  <a:pt x="11989678" y="57571"/>
                  <a:pt x="11989678" y="128588"/>
                </a:cubicBezTo>
                <a:lnTo>
                  <a:pt x="11989677" y="128588"/>
                </a:lnTo>
                <a:cubicBezTo>
                  <a:pt x="11989677" y="199605"/>
                  <a:pt x="11932106" y="257176"/>
                  <a:pt x="11861089" y="257176"/>
                </a:cubicBezTo>
                <a:lnTo>
                  <a:pt x="11575340" y="257175"/>
                </a:lnTo>
                <a:lnTo>
                  <a:pt x="0" y="257175"/>
                </a:lnTo>
                <a:close/>
              </a:path>
            </a:pathLst>
          </a:cu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err="1">
              <a:latin typeface="Avenir Next LT Pro" panose="020B0504020202020204" pitchFamily="34" charset="77"/>
            </a:endParaRPr>
          </a:p>
        </p:txBody>
      </p:sp>
      <p:sp>
        <p:nvSpPr>
          <p:cNvPr id="62" name="Rounded Rectangle 61">
            <a:extLst>
              <a:ext uri="{FF2B5EF4-FFF2-40B4-BE49-F238E27FC236}">
                <a16:creationId xmlns:a16="http://schemas.microsoft.com/office/drawing/2014/main" id="{60581DCA-E7B1-9F37-F020-4DCD72F32E44}"/>
              </a:ext>
            </a:extLst>
          </p:cNvPr>
          <p:cNvSpPr/>
          <p:nvPr userDrawn="1"/>
        </p:nvSpPr>
        <p:spPr>
          <a:xfrm>
            <a:off x="-110171" y="1727122"/>
            <a:ext cx="8778240" cy="27432"/>
          </a:xfrm>
          <a:prstGeom prst="roundRect">
            <a:avLst>
              <a:gd name="adj" fmla="val 50000"/>
            </a:avLst>
          </a:prstGeom>
          <a:gradFill flip="none" rotWithShape="1">
            <a:gsLst>
              <a:gs pos="0">
                <a:schemeClr val="accent3"/>
              </a:gs>
              <a:gs pos="32000">
                <a:schemeClr val="accent1"/>
              </a:gs>
              <a:gs pos="83000">
                <a:schemeClr val="accent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63" name="Oval 62">
            <a:extLst>
              <a:ext uri="{FF2B5EF4-FFF2-40B4-BE49-F238E27FC236}">
                <a16:creationId xmlns:a16="http://schemas.microsoft.com/office/drawing/2014/main" id="{898A4F15-50D9-90D6-6F9D-4705669F3B99}"/>
              </a:ext>
            </a:extLst>
          </p:cNvPr>
          <p:cNvSpPr>
            <a:spLocks noChangeAspect="1"/>
          </p:cNvSpPr>
          <p:nvPr userDrawn="1"/>
        </p:nvSpPr>
        <p:spPr>
          <a:xfrm>
            <a:off x="298237" y="1708834"/>
            <a:ext cx="64008" cy="64008"/>
          </a:xfrm>
          <a:prstGeom prst="ellipse">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4" name="Oval 63">
            <a:extLst>
              <a:ext uri="{FF2B5EF4-FFF2-40B4-BE49-F238E27FC236}">
                <a16:creationId xmlns:a16="http://schemas.microsoft.com/office/drawing/2014/main" id="{79B7E2B9-BBF8-A793-ECB9-EE6699456115}"/>
              </a:ext>
            </a:extLst>
          </p:cNvPr>
          <p:cNvSpPr>
            <a:spLocks noChangeAspect="1"/>
          </p:cNvSpPr>
          <p:nvPr userDrawn="1"/>
        </p:nvSpPr>
        <p:spPr>
          <a:xfrm>
            <a:off x="3065221" y="1708834"/>
            <a:ext cx="64008" cy="64008"/>
          </a:xfrm>
          <a:prstGeom prst="ellipse">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5" name="Oval 64">
            <a:extLst>
              <a:ext uri="{FF2B5EF4-FFF2-40B4-BE49-F238E27FC236}">
                <a16:creationId xmlns:a16="http://schemas.microsoft.com/office/drawing/2014/main" id="{C1C11090-F59B-9F61-DD1D-E9CB12A524CD}"/>
              </a:ext>
            </a:extLst>
          </p:cNvPr>
          <p:cNvSpPr>
            <a:spLocks noChangeAspect="1"/>
          </p:cNvSpPr>
          <p:nvPr userDrawn="1"/>
        </p:nvSpPr>
        <p:spPr>
          <a:xfrm>
            <a:off x="5878362" y="1708834"/>
            <a:ext cx="64008" cy="64008"/>
          </a:xfrm>
          <a:prstGeom prst="ellipse">
            <a:avLst/>
          </a:pr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6" name="Rounded Rectangle 65">
            <a:extLst>
              <a:ext uri="{FF2B5EF4-FFF2-40B4-BE49-F238E27FC236}">
                <a16:creationId xmlns:a16="http://schemas.microsoft.com/office/drawing/2014/main" id="{4C66B9B2-C77A-B10F-8480-DCBDD9E11E93}"/>
              </a:ext>
            </a:extLst>
          </p:cNvPr>
          <p:cNvSpPr/>
          <p:nvPr userDrawn="1"/>
        </p:nvSpPr>
        <p:spPr>
          <a:xfrm>
            <a:off x="8682505" y="1727122"/>
            <a:ext cx="2743200" cy="27432"/>
          </a:xfrm>
          <a:prstGeom prst="roundRect">
            <a:avLst>
              <a:gd name="adj" fmla="val 50000"/>
            </a:avLst>
          </a:prstGeom>
          <a:gradFill flip="none" rotWithShape="1">
            <a:gsLst>
              <a:gs pos="23000">
                <a:schemeClr val="accent2"/>
              </a:gs>
              <a:gs pos="97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67" name="Oval 66">
            <a:extLst>
              <a:ext uri="{FF2B5EF4-FFF2-40B4-BE49-F238E27FC236}">
                <a16:creationId xmlns:a16="http://schemas.microsoft.com/office/drawing/2014/main" id="{6D57AA03-F2A7-1999-C432-6799054159FB}"/>
              </a:ext>
            </a:extLst>
          </p:cNvPr>
          <p:cNvSpPr>
            <a:spLocks noChangeAspect="1"/>
          </p:cNvSpPr>
          <p:nvPr userDrawn="1"/>
        </p:nvSpPr>
        <p:spPr>
          <a:xfrm>
            <a:off x="8627601" y="1708834"/>
            <a:ext cx="64008" cy="64008"/>
          </a:xfrm>
          <a:prstGeom prst="ellipse">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9" name="Oval 68">
            <a:extLst>
              <a:ext uri="{FF2B5EF4-FFF2-40B4-BE49-F238E27FC236}">
                <a16:creationId xmlns:a16="http://schemas.microsoft.com/office/drawing/2014/main" id="{3074547C-0897-4D0F-84A8-066E7DC9195E}"/>
              </a:ext>
            </a:extLst>
          </p:cNvPr>
          <p:cNvSpPr>
            <a:spLocks noChangeAspect="1"/>
          </p:cNvSpPr>
          <p:nvPr userDrawn="1"/>
        </p:nvSpPr>
        <p:spPr>
          <a:xfrm>
            <a:off x="11386555" y="1708834"/>
            <a:ext cx="64008" cy="64008"/>
          </a:xfrm>
          <a:prstGeom prst="ellipse">
            <a:avLst/>
          </a:prstGeom>
          <a:solidFill>
            <a:schemeClr val="bg1"/>
          </a:solid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pic>
        <p:nvPicPr>
          <p:cNvPr id="10" name="Picture 9">
            <a:extLst>
              <a:ext uri="{FF2B5EF4-FFF2-40B4-BE49-F238E27FC236}">
                <a16:creationId xmlns:a16="http://schemas.microsoft.com/office/drawing/2014/main" id="{AEE248A3-32D2-2CC8-79E0-DCF03D2A70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1" name="TextBox 10">
            <a:extLst>
              <a:ext uri="{FF2B5EF4-FFF2-40B4-BE49-F238E27FC236}">
                <a16:creationId xmlns:a16="http://schemas.microsoft.com/office/drawing/2014/main" id="{26EBD2B4-8138-525B-E01A-49B85E0A2E1E}"/>
              </a:ext>
            </a:extLst>
          </p:cNvPr>
          <p:cNvSpPr txBox="1">
            <a:spLocks noChangeAspect="1"/>
          </p:cNvSpPr>
          <p:nvPr userDrawn="1"/>
        </p:nvSpPr>
        <p:spPr>
          <a:xfrm>
            <a:off x="11764013" y="6441707"/>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2" name="TextBox 11">
            <a:extLst>
              <a:ext uri="{FF2B5EF4-FFF2-40B4-BE49-F238E27FC236}">
                <a16:creationId xmlns:a16="http://schemas.microsoft.com/office/drawing/2014/main" id="{05DF26A4-8357-AD6B-6E0E-C4A6719EAD3D}"/>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3" name="Text Placeholder 2">
            <a:extLst>
              <a:ext uri="{FF2B5EF4-FFF2-40B4-BE49-F238E27FC236}">
                <a16:creationId xmlns:a16="http://schemas.microsoft.com/office/drawing/2014/main" id="{BE77114C-9B9F-2415-4202-6B698A3B6870}"/>
              </a:ext>
            </a:extLst>
          </p:cNvPr>
          <p:cNvSpPr>
            <a:spLocks noGrp="1"/>
          </p:cNvSpPr>
          <p:nvPr>
            <p:ph type="body" sz="quarter" idx="20"/>
          </p:nvPr>
        </p:nvSpPr>
        <p:spPr>
          <a:xfrm>
            <a:off x="298450" y="2477827"/>
            <a:ext cx="2619375" cy="360864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671DD9A2-C671-EF2C-17C0-58440C26B35C}"/>
              </a:ext>
            </a:extLst>
          </p:cNvPr>
          <p:cNvSpPr>
            <a:spLocks noGrp="1"/>
          </p:cNvSpPr>
          <p:nvPr>
            <p:ph type="body" sz="quarter" idx="21"/>
          </p:nvPr>
        </p:nvSpPr>
        <p:spPr>
          <a:xfrm>
            <a:off x="3097225" y="2477827"/>
            <a:ext cx="2619375" cy="360864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2">
            <a:extLst>
              <a:ext uri="{FF2B5EF4-FFF2-40B4-BE49-F238E27FC236}">
                <a16:creationId xmlns:a16="http://schemas.microsoft.com/office/drawing/2014/main" id="{81638EE1-D09B-BE3C-4730-6B0D456ABACE}"/>
              </a:ext>
            </a:extLst>
          </p:cNvPr>
          <p:cNvSpPr>
            <a:spLocks noGrp="1"/>
          </p:cNvSpPr>
          <p:nvPr>
            <p:ph type="body" sz="quarter" idx="22"/>
          </p:nvPr>
        </p:nvSpPr>
        <p:spPr>
          <a:xfrm>
            <a:off x="5874411" y="2477827"/>
            <a:ext cx="2619375" cy="360864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a:extLst>
              <a:ext uri="{FF2B5EF4-FFF2-40B4-BE49-F238E27FC236}">
                <a16:creationId xmlns:a16="http://schemas.microsoft.com/office/drawing/2014/main" id="{3C4E4885-4DD6-4E92-6C78-CE02589A2A01}"/>
              </a:ext>
            </a:extLst>
          </p:cNvPr>
          <p:cNvSpPr>
            <a:spLocks noGrp="1"/>
          </p:cNvSpPr>
          <p:nvPr>
            <p:ph type="body" sz="quarter" idx="23"/>
          </p:nvPr>
        </p:nvSpPr>
        <p:spPr>
          <a:xfrm>
            <a:off x="8651596" y="2477827"/>
            <a:ext cx="2619375" cy="360864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2737097"/>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Roadmap 1 - 5 item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4" y="18256"/>
            <a:ext cx="10246360" cy="1159192"/>
          </a:xfrm>
        </p:spPr>
        <p:txBody>
          <a:bodyPr anchor="b"/>
          <a:lstStyle>
            <a:lvl1pPr>
              <a:defRPr>
                <a:solidFill>
                  <a:schemeClr val="accent1"/>
                </a:solidFill>
              </a:defRPr>
            </a:lvl1pPr>
          </a:lstStyle>
          <a:p>
            <a:r>
              <a:rPr lang="en-US"/>
              <a:t>Click to edit Master title style</a:t>
            </a:r>
          </a:p>
        </p:txBody>
      </p:sp>
      <p:sp>
        <p:nvSpPr>
          <p:cNvPr id="29" name="Text Placeholder 28">
            <a:extLst>
              <a:ext uri="{FF2B5EF4-FFF2-40B4-BE49-F238E27FC236}">
                <a16:creationId xmlns:a16="http://schemas.microsoft.com/office/drawing/2014/main" id="{CED047B6-AAA2-70F7-C8F9-50470DF83090}"/>
              </a:ext>
            </a:extLst>
          </p:cNvPr>
          <p:cNvSpPr>
            <a:spLocks noGrp="1"/>
          </p:cNvSpPr>
          <p:nvPr>
            <p:ph type="body" sz="quarter" idx="16" hasCustomPrompt="1"/>
          </p:nvPr>
        </p:nvSpPr>
        <p:spPr>
          <a:xfrm>
            <a:off x="281646" y="2154276"/>
            <a:ext cx="2194560" cy="444653"/>
          </a:xfrm>
          <a:prstGeom prst="rect">
            <a:avLst/>
          </a:prstGeom>
        </p:spPr>
        <p:txBody>
          <a:bodyPr/>
          <a:lstStyle>
            <a:lvl1pPr marL="7938" indent="0">
              <a:buNone/>
              <a:defRPr b="1" i="0">
                <a:solidFill>
                  <a:schemeClr val="accent3"/>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0" name="Text Placeholder 28">
            <a:extLst>
              <a:ext uri="{FF2B5EF4-FFF2-40B4-BE49-F238E27FC236}">
                <a16:creationId xmlns:a16="http://schemas.microsoft.com/office/drawing/2014/main" id="{A525AD98-0B94-9767-DB38-8E40C47E6BAD}"/>
              </a:ext>
            </a:extLst>
          </p:cNvPr>
          <p:cNvSpPr>
            <a:spLocks noGrp="1"/>
          </p:cNvSpPr>
          <p:nvPr>
            <p:ph type="body" sz="quarter" idx="17" hasCustomPrompt="1"/>
          </p:nvPr>
        </p:nvSpPr>
        <p:spPr>
          <a:xfrm>
            <a:off x="2615088" y="2154276"/>
            <a:ext cx="2194560" cy="444653"/>
          </a:xfrm>
          <a:prstGeom prst="rect">
            <a:avLst/>
          </a:prstGeom>
        </p:spPr>
        <p:txBody>
          <a:bodyPr/>
          <a:lstStyle>
            <a:lvl1pPr marL="7938" indent="0">
              <a:buNone/>
              <a:defRPr b="1" i="0">
                <a:solidFill>
                  <a:schemeClr val="accent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1" name="Text Placeholder 28">
            <a:extLst>
              <a:ext uri="{FF2B5EF4-FFF2-40B4-BE49-F238E27FC236}">
                <a16:creationId xmlns:a16="http://schemas.microsoft.com/office/drawing/2014/main" id="{9919A3FC-CEE1-2391-4EA0-0AB672F553BE}"/>
              </a:ext>
            </a:extLst>
          </p:cNvPr>
          <p:cNvSpPr>
            <a:spLocks noGrp="1"/>
          </p:cNvSpPr>
          <p:nvPr>
            <p:ph type="body" sz="quarter" idx="18" hasCustomPrompt="1"/>
          </p:nvPr>
        </p:nvSpPr>
        <p:spPr>
          <a:xfrm>
            <a:off x="4948530" y="2154276"/>
            <a:ext cx="2194560" cy="444653"/>
          </a:xfrm>
          <a:prstGeom prst="rect">
            <a:avLst/>
          </a:prstGeom>
        </p:spPr>
        <p:txBody>
          <a:bodyPr/>
          <a:lstStyle>
            <a:lvl1pPr marL="7938" indent="0">
              <a:buNone/>
              <a:defRPr b="1" i="0">
                <a:solidFill>
                  <a:schemeClr val="accent4"/>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2" name="Text Placeholder 28">
            <a:extLst>
              <a:ext uri="{FF2B5EF4-FFF2-40B4-BE49-F238E27FC236}">
                <a16:creationId xmlns:a16="http://schemas.microsoft.com/office/drawing/2014/main" id="{B86A010D-ADBF-6FE9-9985-A918EF0F4AC7}"/>
              </a:ext>
            </a:extLst>
          </p:cNvPr>
          <p:cNvSpPr>
            <a:spLocks noGrp="1"/>
          </p:cNvSpPr>
          <p:nvPr>
            <p:ph type="body" sz="quarter" idx="19" hasCustomPrompt="1"/>
          </p:nvPr>
        </p:nvSpPr>
        <p:spPr>
          <a:xfrm>
            <a:off x="7281972" y="2154276"/>
            <a:ext cx="2194560" cy="444653"/>
          </a:xfrm>
          <a:prstGeom prst="rect">
            <a:avLst/>
          </a:prstGeom>
        </p:spPr>
        <p:txBody>
          <a:bodyPr/>
          <a:lstStyle>
            <a:lvl1pPr marL="7938" indent="0">
              <a:buNone/>
              <a:defRPr b="1" i="0">
                <a:solidFill>
                  <a:schemeClr val="accent2"/>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3" name="Text Placeholder 28">
            <a:extLst>
              <a:ext uri="{FF2B5EF4-FFF2-40B4-BE49-F238E27FC236}">
                <a16:creationId xmlns:a16="http://schemas.microsoft.com/office/drawing/2014/main" id="{52EA28D7-2534-A4DF-A538-8E8B20A8A7AC}"/>
              </a:ext>
            </a:extLst>
          </p:cNvPr>
          <p:cNvSpPr>
            <a:spLocks noGrp="1"/>
          </p:cNvSpPr>
          <p:nvPr>
            <p:ph type="body" sz="quarter" idx="20" hasCustomPrompt="1"/>
          </p:nvPr>
        </p:nvSpPr>
        <p:spPr>
          <a:xfrm>
            <a:off x="9615415" y="2154276"/>
            <a:ext cx="2194560" cy="444653"/>
          </a:xfrm>
          <a:prstGeom prst="rect">
            <a:avLst/>
          </a:prstGeom>
        </p:spPr>
        <p:txBody>
          <a:bodyPr/>
          <a:lstStyle>
            <a:lvl1pPr marL="7938" indent="0">
              <a:buNone/>
              <a:defRPr b="1" i="0">
                <a:solidFill>
                  <a:schemeClr val="accent5"/>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grpSp>
        <p:nvGrpSpPr>
          <p:cNvPr id="58" name="Group 57">
            <a:extLst>
              <a:ext uri="{FF2B5EF4-FFF2-40B4-BE49-F238E27FC236}">
                <a16:creationId xmlns:a16="http://schemas.microsoft.com/office/drawing/2014/main" id="{868FC0D8-8E23-7A8B-0E12-E17FC2080884}"/>
              </a:ext>
            </a:extLst>
          </p:cNvPr>
          <p:cNvGrpSpPr/>
          <p:nvPr userDrawn="1"/>
        </p:nvGrpSpPr>
        <p:grpSpPr>
          <a:xfrm>
            <a:off x="11510042" y="1493053"/>
            <a:ext cx="708376" cy="502270"/>
            <a:chOff x="10936703" y="790829"/>
            <a:chExt cx="968005" cy="686359"/>
          </a:xfrm>
          <a:solidFill>
            <a:srgbClr val="F2F2F2"/>
          </a:solidFill>
        </p:grpSpPr>
        <p:sp>
          <p:nvSpPr>
            <p:cNvPr id="59" name="Rounded Rectangle 58">
              <a:extLst>
                <a:ext uri="{FF2B5EF4-FFF2-40B4-BE49-F238E27FC236}">
                  <a16:creationId xmlns:a16="http://schemas.microsoft.com/office/drawing/2014/main" id="{D0704FB2-CEC1-B46B-760B-912405C76F9C}"/>
                </a:ext>
              </a:extLst>
            </p:cNvPr>
            <p:cNvSpPr/>
            <p:nvPr/>
          </p:nvSpPr>
          <p:spPr>
            <a:xfrm rot="19463008" flipV="1">
              <a:off x="10936703" y="1227280"/>
              <a:ext cx="944935" cy="24990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0" name="Rounded Rectangle 59">
              <a:extLst>
                <a:ext uri="{FF2B5EF4-FFF2-40B4-BE49-F238E27FC236}">
                  <a16:creationId xmlns:a16="http://schemas.microsoft.com/office/drawing/2014/main" id="{7690A777-8ABD-BB5E-A749-79E4EAF7B6B8}"/>
                </a:ext>
              </a:extLst>
            </p:cNvPr>
            <p:cNvSpPr/>
            <p:nvPr/>
          </p:nvSpPr>
          <p:spPr>
            <a:xfrm rot="2136992">
              <a:off x="10959773" y="790829"/>
              <a:ext cx="944935" cy="24990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grpSp>
      <p:sp>
        <p:nvSpPr>
          <p:cNvPr id="61" name="Freeform 60">
            <a:extLst>
              <a:ext uri="{FF2B5EF4-FFF2-40B4-BE49-F238E27FC236}">
                <a16:creationId xmlns:a16="http://schemas.microsoft.com/office/drawing/2014/main" id="{61C397A5-5290-8795-1F1C-C26F5E1502E3}"/>
              </a:ext>
            </a:extLst>
          </p:cNvPr>
          <p:cNvSpPr/>
          <p:nvPr userDrawn="1"/>
        </p:nvSpPr>
        <p:spPr>
          <a:xfrm>
            <a:off x="-142245" y="1652625"/>
            <a:ext cx="12070080" cy="182880"/>
          </a:xfrm>
          <a:custGeom>
            <a:avLst/>
            <a:gdLst>
              <a:gd name="connsiteX0" fmla="*/ 0 w 11989678"/>
              <a:gd name="connsiteY0" fmla="*/ 0 h 257176"/>
              <a:gd name="connsiteX1" fmla="*/ 11575340 w 11989678"/>
              <a:gd name="connsiteY1" fmla="*/ 0 h 257176"/>
              <a:gd name="connsiteX2" fmla="*/ 11730037 w 11989678"/>
              <a:gd name="connsiteY2" fmla="*/ 0 h 257176"/>
              <a:gd name="connsiteX3" fmla="*/ 11861090 w 11989678"/>
              <a:gd name="connsiteY3" fmla="*/ 0 h 257176"/>
              <a:gd name="connsiteX4" fmla="*/ 11989678 w 11989678"/>
              <a:gd name="connsiteY4" fmla="*/ 128588 h 257176"/>
              <a:gd name="connsiteX5" fmla="*/ 11989677 w 11989678"/>
              <a:gd name="connsiteY5" fmla="*/ 128588 h 257176"/>
              <a:gd name="connsiteX6" fmla="*/ 11861089 w 11989678"/>
              <a:gd name="connsiteY6" fmla="*/ 257176 h 257176"/>
              <a:gd name="connsiteX7" fmla="*/ 11575340 w 11989678"/>
              <a:gd name="connsiteY7" fmla="*/ 257175 h 257176"/>
              <a:gd name="connsiteX8" fmla="*/ 0 w 11989678"/>
              <a:gd name="connsiteY8" fmla="*/ 257175 h 257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89678" h="257176">
                <a:moveTo>
                  <a:pt x="0" y="0"/>
                </a:moveTo>
                <a:lnTo>
                  <a:pt x="11575340" y="0"/>
                </a:lnTo>
                <a:lnTo>
                  <a:pt x="11730037" y="0"/>
                </a:lnTo>
                <a:lnTo>
                  <a:pt x="11861090" y="0"/>
                </a:lnTo>
                <a:cubicBezTo>
                  <a:pt x="11932107" y="0"/>
                  <a:pt x="11989678" y="57571"/>
                  <a:pt x="11989678" y="128588"/>
                </a:cubicBezTo>
                <a:lnTo>
                  <a:pt x="11989677" y="128588"/>
                </a:lnTo>
                <a:cubicBezTo>
                  <a:pt x="11989677" y="199605"/>
                  <a:pt x="11932106" y="257176"/>
                  <a:pt x="11861089" y="257176"/>
                </a:cubicBezTo>
                <a:lnTo>
                  <a:pt x="11575340" y="257175"/>
                </a:lnTo>
                <a:lnTo>
                  <a:pt x="0" y="257175"/>
                </a:lnTo>
                <a:close/>
              </a:path>
            </a:pathLst>
          </a:cu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err="1">
              <a:latin typeface="+mn-lt"/>
            </a:endParaRPr>
          </a:p>
        </p:txBody>
      </p:sp>
      <p:sp>
        <p:nvSpPr>
          <p:cNvPr id="62" name="Rounded Rectangle 61">
            <a:extLst>
              <a:ext uri="{FF2B5EF4-FFF2-40B4-BE49-F238E27FC236}">
                <a16:creationId xmlns:a16="http://schemas.microsoft.com/office/drawing/2014/main" id="{60581DCA-E7B1-9F37-F020-4DCD72F32E44}"/>
              </a:ext>
            </a:extLst>
          </p:cNvPr>
          <p:cNvSpPr/>
          <p:nvPr userDrawn="1"/>
        </p:nvSpPr>
        <p:spPr>
          <a:xfrm>
            <a:off x="-110170" y="1727122"/>
            <a:ext cx="7584101" cy="27432"/>
          </a:xfrm>
          <a:prstGeom prst="roundRect">
            <a:avLst>
              <a:gd name="adj" fmla="val 50000"/>
            </a:avLst>
          </a:prstGeom>
          <a:gradFill flip="none" rotWithShape="1">
            <a:gsLst>
              <a:gs pos="0">
                <a:schemeClr val="accent3"/>
              </a:gs>
              <a:gs pos="32000">
                <a:schemeClr val="accent1"/>
              </a:gs>
              <a:gs pos="83000">
                <a:schemeClr val="accent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63" name="Oval 62">
            <a:extLst>
              <a:ext uri="{FF2B5EF4-FFF2-40B4-BE49-F238E27FC236}">
                <a16:creationId xmlns:a16="http://schemas.microsoft.com/office/drawing/2014/main" id="{898A4F15-50D9-90D6-6F9D-4705669F3B99}"/>
              </a:ext>
            </a:extLst>
          </p:cNvPr>
          <p:cNvSpPr>
            <a:spLocks noChangeAspect="1"/>
          </p:cNvSpPr>
          <p:nvPr userDrawn="1"/>
        </p:nvSpPr>
        <p:spPr>
          <a:xfrm>
            <a:off x="298237" y="1708834"/>
            <a:ext cx="64008" cy="64008"/>
          </a:xfrm>
          <a:prstGeom prst="ellipse">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4" name="Oval 63">
            <a:extLst>
              <a:ext uri="{FF2B5EF4-FFF2-40B4-BE49-F238E27FC236}">
                <a16:creationId xmlns:a16="http://schemas.microsoft.com/office/drawing/2014/main" id="{79B7E2B9-BBF8-A793-ECB9-EE6699456115}"/>
              </a:ext>
            </a:extLst>
          </p:cNvPr>
          <p:cNvSpPr>
            <a:spLocks noChangeAspect="1"/>
          </p:cNvSpPr>
          <p:nvPr userDrawn="1"/>
        </p:nvSpPr>
        <p:spPr>
          <a:xfrm>
            <a:off x="2703190" y="1708834"/>
            <a:ext cx="64008" cy="64008"/>
          </a:xfrm>
          <a:prstGeom prst="ellipse">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5" name="Oval 64">
            <a:extLst>
              <a:ext uri="{FF2B5EF4-FFF2-40B4-BE49-F238E27FC236}">
                <a16:creationId xmlns:a16="http://schemas.microsoft.com/office/drawing/2014/main" id="{C1C11090-F59B-9F61-DD1D-E9CB12A524CD}"/>
              </a:ext>
            </a:extLst>
          </p:cNvPr>
          <p:cNvSpPr>
            <a:spLocks noChangeAspect="1"/>
          </p:cNvSpPr>
          <p:nvPr userDrawn="1"/>
        </p:nvSpPr>
        <p:spPr>
          <a:xfrm>
            <a:off x="4974566" y="1708834"/>
            <a:ext cx="64008" cy="64008"/>
          </a:xfrm>
          <a:prstGeom prst="ellipse">
            <a:avLst/>
          </a:pr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6" name="Rounded Rectangle 65">
            <a:extLst>
              <a:ext uri="{FF2B5EF4-FFF2-40B4-BE49-F238E27FC236}">
                <a16:creationId xmlns:a16="http://schemas.microsoft.com/office/drawing/2014/main" id="{4C66B9B2-C77A-B10F-8480-DCBDD9E11E93}"/>
              </a:ext>
            </a:extLst>
          </p:cNvPr>
          <p:cNvSpPr/>
          <p:nvPr userDrawn="1"/>
        </p:nvSpPr>
        <p:spPr>
          <a:xfrm>
            <a:off x="7297661" y="1727122"/>
            <a:ext cx="2249907" cy="27432"/>
          </a:xfrm>
          <a:prstGeom prst="roundRect">
            <a:avLst>
              <a:gd name="adj" fmla="val 50000"/>
            </a:avLst>
          </a:prstGeom>
          <a:gradFill flip="none" rotWithShape="1">
            <a:gsLst>
              <a:gs pos="23000">
                <a:schemeClr val="accent2"/>
              </a:gs>
              <a:gs pos="97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67" name="Oval 66">
            <a:extLst>
              <a:ext uri="{FF2B5EF4-FFF2-40B4-BE49-F238E27FC236}">
                <a16:creationId xmlns:a16="http://schemas.microsoft.com/office/drawing/2014/main" id="{6D57AA03-F2A7-1999-C432-6799054159FB}"/>
              </a:ext>
            </a:extLst>
          </p:cNvPr>
          <p:cNvSpPr>
            <a:spLocks noChangeAspect="1"/>
          </p:cNvSpPr>
          <p:nvPr userDrawn="1"/>
        </p:nvSpPr>
        <p:spPr>
          <a:xfrm>
            <a:off x="7297662" y="1708834"/>
            <a:ext cx="64008" cy="64008"/>
          </a:xfrm>
          <a:prstGeom prst="ellipse">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8" name="Rounded Rectangle 67">
            <a:extLst>
              <a:ext uri="{FF2B5EF4-FFF2-40B4-BE49-F238E27FC236}">
                <a16:creationId xmlns:a16="http://schemas.microsoft.com/office/drawing/2014/main" id="{3A87D5EA-1501-183A-DB7B-41C2276A405D}"/>
              </a:ext>
            </a:extLst>
          </p:cNvPr>
          <p:cNvSpPr/>
          <p:nvPr userDrawn="1"/>
        </p:nvSpPr>
        <p:spPr>
          <a:xfrm>
            <a:off x="9431451" y="1727122"/>
            <a:ext cx="2377440" cy="27432"/>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69" name="Oval 68">
            <a:extLst>
              <a:ext uri="{FF2B5EF4-FFF2-40B4-BE49-F238E27FC236}">
                <a16:creationId xmlns:a16="http://schemas.microsoft.com/office/drawing/2014/main" id="{3074547C-0897-4D0F-84A8-066E7DC9195E}"/>
              </a:ext>
            </a:extLst>
          </p:cNvPr>
          <p:cNvSpPr>
            <a:spLocks noChangeAspect="1"/>
          </p:cNvSpPr>
          <p:nvPr userDrawn="1"/>
        </p:nvSpPr>
        <p:spPr>
          <a:xfrm>
            <a:off x="9614479" y="1708834"/>
            <a:ext cx="64008" cy="64008"/>
          </a:xfrm>
          <a:prstGeom prst="ellipse">
            <a:avLst/>
          </a:prstGeom>
          <a:solidFill>
            <a:schemeClr val="bg1"/>
          </a:solid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 name="Oval 5">
            <a:extLst>
              <a:ext uri="{FF2B5EF4-FFF2-40B4-BE49-F238E27FC236}">
                <a16:creationId xmlns:a16="http://schemas.microsoft.com/office/drawing/2014/main" id="{F69873BA-905C-D0BF-E38E-A786141C9BD1}"/>
              </a:ext>
            </a:extLst>
          </p:cNvPr>
          <p:cNvSpPr>
            <a:spLocks noChangeAspect="1"/>
          </p:cNvSpPr>
          <p:nvPr userDrawn="1"/>
        </p:nvSpPr>
        <p:spPr>
          <a:xfrm>
            <a:off x="11745031" y="1708834"/>
            <a:ext cx="64008" cy="64008"/>
          </a:xfrm>
          <a:prstGeom prst="ellipse">
            <a:avLst/>
          </a:prstGeom>
          <a:solidFill>
            <a:schemeClr val="bg1"/>
          </a:solid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pic>
        <p:nvPicPr>
          <p:cNvPr id="10" name="Picture 9">
            <a:extLst>
              <a:ext uri="{FF2B5EF4-FFF2-40B4-BE49-F238E27FC236}">
                <a16:creationId xmlns:a16="http://schemas.microsoft.com/office/drawing/2014/main" id="{AEE248A3-32D2-2CC8-79E0-DCF03D2A70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1" name="TextBox 10">
            <a:extLst>
              <a:ext uri="{FF2B5EF4-FFF2-40B4-BE49-F238E27FC236}">
                <a16:creationId xmlns:a16="http://schemas.microsoft.com/office/drawing/2014/main" id="{26EBD2B4-8138-525B-E01A-49B85E0A2E1E}"/>
              </a:ext>
            </a:extLst>
          </p:cNvPr>
          <p:cNvSpPr txBox="1">
            <a:spLocks noChangeAspect="1"/>
          </p:cNvSpPr>
          <p:nvPr userDrawn="1"/>
        </p:nvSpPr>
        <p:spPr>
          <a:xfrm>
            <a:off x="11764013" y="6441707"/>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2" name="TextBox 11">
            <a:extLst>
              <a:ext uri="{FF2B5EF4-FFF2-40B4-BE49-F238E27FC236}">
                <a16:creationId xmlns:a16="http://schemas.microsoft.com/office/drawing/2014/main" id="{05DF26A4-8357-AD6B-6E0E-C4A6719EAD3D}"/>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3" name="Text Placeholder 2">
            <a:extLst>
              <a:ext uri="{FF2B5EF4-FFF2-40B4-BE49-F238E27FC236}">
                <a16:creationId xmlns:a16="http://schemas.microsoft.com/office/drawing/2014/main" id="{34B960A0-C5FC-E3D7-3308-55C1322348B5}"/>
              </a:ext>
            </a:extLst>
          </p:cNvPr>
          <p:cNvSpPr>
            <a:spLocks noGrp="1"/>
          </p:cNvSpPr>
          <p:nvPr>
            <p:ph type="body" sz="quarter" idx="21"/>
          </p:nvPr>
        </p:nvSpPr>
        <p:spPr>
          <a:xfrm>
            <a:off x="281646" y="2598738"/>
            <a:ext cx="2178050" cy="34829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4114074D-24D9-9D9F-D1BE-74DD1B057964}"/>
              </a:ext>
            </a:extLst>
          </p:cNvPr>
          <p:cNvSpPr>
            <a:spLocks noGrp="1"/>
          </p:cNvSpPr>
          <p:nvPr>
            <p:ph type="body" sz="quarter" idx="22"/>
          </p:nvPr>
        </p:nvSpPr>
        <p:spPr>
          <a:xfrm>
            <a:off x="2615088" y="2598738"/>
            <a:ext cx="2178050" cy="34829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a:extLst>
              <a:ext uri="{FF2B5EF4-FFF2-40B4-BE49-F238E27FC236}">
                <a16:creationId xmlns:a16="http://schemas.microsoft.com/office/drawing/2014/main" id="{CB6B1041-49EE-09F9-755A-4CC40C088C61}"/>
              </a:ext>
            </a:extLst>
          </p:cNvPr>
          <p:cNvSpPr>
            <a:spLocks noGrp="1"/>
          </p:cNvSpPr>
          <p:nvPr>
            <p:ph type="body" sz="quarter" idx="23"/>
          </p:nvPr>
        </p:nvSpPr>
        <p:spPr>
          <a:xfrm>
            <a:off x="4948530" y="2598738"/>
            <a:ext cx="2178050" cy="34829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2">
            <a:extLst>
              <a:ext uri="{FF2B5EF4-FFF2-40B4-BE49-F238E27FC236}">
                <a16:creationId xmlns:a16="http://schemas.microsoft.com/office/drawing/2014/main" id="{C829DD29-8052-1C93-A0AF-55184A5C315D}"/>
              </a:ext>
            </a:extLst>
          </p:cNvPr>
          <p:cNvSpPr>
            <a:spLocks noGrp="1"/>
          </p:cNvSpPr>
          <p:nvPr>
            <p:ph type="body" sz="quarter" idx="24"/>
          </p:nvPr>
        </p:nvSpPr>
        <p:spPr>
          <a:xfrm>
            <a:off x="7281972" y="2598738"/>
            <a:ext cx="2178050" cy="34829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8D3A1FFE-96EC-2DC8-C4A9-04F3E988CE7C}"/>
              </a:ext>
            </a:extLst>
          </p:cNvPr>
          <p:cNvSpPr>
            <a:spLocks noGrp="1"/>
          </p:cNvSpPr>
          <p:nvPr>
            <p:ph type="body" sz="quarter" idx="25"/>
          </p:nvPr>
        </p:nvSpPr>
        <p:spPr>
          <a:xfrm>
            <a:off x="9615415" y="2598738"/>
            <a:ext cx="2178050" cy="34829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0854251"/>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Roadmap 2 - 3 item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4" y="18256"/>
            <a:ext cx="10246360" cy="1159192"/>
          </a:xfrm>
        </p:spPr>
        <p:txBody>
          <a:bodyPr anchor="b"/>
          <a:lstStyle>
            <a:lvl1pPr>
              <a:defRPr>
                <a:solidFill>
                  <a:schemeClr val="accent1"/>
                </a:solidFill>
              </a:defRPr>
            </a:lvl1pPr>
          </a:lstStyle>
          <a:p>
            <a:r>
              <a:rPr lang="en-US"/>
              <a:t>Click to edit Master title style</a:t>
            </a:r>
          </a:p>
        </p:txBody>
      </p:sp>
      <p:sp>
        <p:nvSpPr>
          <p:cNvPr id="24" name="Oval 23">
            <a:extLst>
              <a:ext uri="{FF2B5EF4-FFF2-40B4-BE49-F238E27FC236}">
                <a16:creationId xmlns:a16="http://schemas.microsoft.com/office/drawing/2014/main" id="{AF5A4BE1-F70C-FF66-242C-B579B3CD7AC9}"/>
              </a:ext>
            </a:extLst>
          </p:cNvPr>
          <p:cNvSpPr/>
          <p:nvPr userDrawn="1"/>
        </p:nvSpPr>
        <p:spPr>
          <a:xfrm>
            <a:off x="10972800" y="293024"/>
            <a:ext cx="1016877" cy="10168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5" name="Round Same Side Corner Rectangle 4">
            <a:extLst>
              <a:ext uri="{FF2B5EF4-FFF2-40B4-BE49-F238E27FC236}">
                <a16:creationId xmlns:a16="http://schemas.microsoft.com/office/drawing/2014/main" id="{F7A4D558-6F7F-5489-19F2-A1B7CFAA7F87}"/>
              </a:ext>
            </a:extLst>
          </p:cNvPr>
          <p:cNvSpPr/>
          <p:nvPr userDrawn="1"/>
        </p:nvSpPr>
        <p:spPr>
          <a:xfrm rot="5400000">
            <a:off x="9725608" y="-176747"/>
            <a:ext cx="536174" cy="3893427"/>
          </a:xfrm>
          <a:prstGeom prst="round2Same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7" name="Rectangle 6">
            <a:extLst>
              <a:ext uri="{FF2B5EF4-FFF2-40B4-BE49-F238E27FC236}">
                <a16:creationId xmlns:a16="http://schemas.microsoft.com/office/drawing/2014/main" id="{06D92AEE-6C84-7BA0-E90B-B0D4E05A39C2}"/>
              </a:ext>
            </a:extLst>
          </p:cNvPr>
          <p:cNvSpPr/>
          <p:nvPr userDrawn="1"/>
        </p:nvSpPr>
        <p:spPr>
          <a:xfrm>
            <a:off x="2" y="1501879"/>
            <a:ext cx="3957638" cy="5199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8" name="Rectangle 7">
            <a:extLst>
              <a:ext uri="{FF2B5EF4-FFF2-40B4-BE49-F238E27FC236}">
                <a16:creationId xmlns:a16="http://schemas.microsoft.com/office/drawing/2014/main" id="{4B685572-0CED-B2B6-DB7F-C8E406270F80}"/>
              </a:ext>
            </a:extLst>
          </p:cNvPr>
          <p:cNvSpPr/>
          <p:nvPr userDrawn="1"/>
        </p:nvSpPr>
        <p:spPr>
          <a:xfrm>
            <a:off x="4057652" y="1501879"/>
            <a:ext cx="3886200" cy="5199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9" name="Rectangle 8">
            <a:extLst>
              <a:ext uri="{FF2B5EF4-FFF2-40B4-BE49-F238E27FC236}">
                <a16:creationId xmlns:a16="http://schemas.microsoft.com/office/drawing/2014/main" id="{B202D492-CEB5-21B7-BD21-D78902ABDE76}"/>
              </a:ext>
            </a:extLst>
          </p:cNvPr>
          <p:cNvSpPr/>
          <p:nvPr userDrawn="1"/>
        </p:nvSpPr>
        <p:spPr>
          <a:xfrm>
            <a:off x="228600" y="1218240"/>
            <a:ext cx="1163687"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8">
            <a:extLst>
              <a:ext uri="{FF2B5EF4-FFF2-40B4-BE49-F238E27FC236}">
                <a16:creationId xmlns:a16="http://schemas.microsoft.com/office/drawing/2014/main" id="{CED047B6-AAA2-70F7-C8F9-50470DF83090}"/>
              </a:ext>
            </a:extLst>
          </p:cNvPr>
          <p:cNvSpPr>
            <a:spLocks noGrp="1"/>
          </p:cNvSpPr>
          <p:nvPr>
            <p:ph type="body" sz="quarter" idx="16" hasCustomPrompt="1"/>
          </p:nvPr>
        </p:nvSpPr>
        <p:spPr>
          <a:xfrm>
            <a:off x="250899" y="1577170"/>
            <a:ext cx="3561216"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0" name="Text Placeholder 28">
            <a:extLst>
              <a:ext uri="{FF2B5EF4-FFF2-40B4-BE49-F238E27FC236}">
                <a16:creationId xmlns:a16="http://schemas.microsoft.com/office/drawing/2014/main" id="{A525AD98-0B94-9767-DB38-8E40C47E6BAD}"/>
              </a:ext>
            </a:extLst>
          </p:cNvPr>
          <p:cNvSpPr>
            <a:spLocks noGrp="1"/>
          </p:cNvSpPr>
          <p:nvPr>
            <p:ph type="body" sz="quarter" idx="17" hasCustomPrompt="1"/>
          </p:nvPr>
        </p:nvSpPr>
        <p:spPr>
          <a:xfrm>
            <a:off x="4184607" y="1577170"/>
            <a:ext cx="3647877"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1" name="Text Placeholder 28">
            <a:extLst>
              <a:ext uri="{FF2B5EF4-FFF2-40B4-BE49-F238E27FC236}">
                <a16:creationId xmlns:a16="http://schemas.microsoft.com/office/drawing/2014/main" id="{9919A3FC-CEE1-2391-4EA0-0AB672F553BE}"/>
              </a:ext>
            </a:extLst>
          </p:cNvPr>
          <p:cNvSpPr>
            <a:spLocks noGrp="1"/>
          </p:cNvSpPr>
          <p:nvPr>
            <p:ph type="body" sz="quarter" idx="18" hasCustomPrompt="1"/>
          </p:nvPr>
        </p:nvSpPr>
        <p:spPr>
          <a:xfrm>
            <a:off x="8185863" y="1577170"/>
            <a:ext cx="3578150"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13" name="Text Placeholder 12">
            <a:extLst>
              <a:ext uri="{FF2B5EF4-FFF2-40B4-BE49-F238E27FC236}">
                <a16:creationId xmlns:a16="http://schemas.microsoft.com/office/drawing/2014/main" id="{02D3F76A-37A3-B81A-AF4B-0D699FF18D76}"/>
              </a:ext>
            </a:extLst>
          </p:cNvPr>
          <p:cNvSpPr>
            <a:spLocks noGrp="1"/>
          </p:cNvSpPr>
          <p:nvPr>
            <p:ph type="body" sz="quarter" idx="19"/>
          </p:nvPr>
        </p:nvSpPr>
        <p:spPr>
          <a:xfrm>
            <a:off x="0" y="4939202"/>
            <a:ext cx="12192000" cy="1159192"/>
          </a:xfrm>
          <a:prstGeom prst="roundRect">
            <a:avLst>
              <a:gd name="adj" fmla="val 0"/>
            </a:avLst>
          </a:prstGeom>
          <a:solidFill>
            <a:schemeClr val="bg1">
              <a:lumMod val="95000"/>
            </a:schemeClr>
          </a:solid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2400" b="1" dirty="0" smtClean="0">
                <a:solidFill>
                  <a:schemeClr val="accent3"/>
                </a:solidFill>
              </a:defRPr>
            </a:lvl1pPr>
            <a:lvl2pPr>
              <a:defRPr lang="en-US" dirty="0" smtClean="0">
                <a:solidFill>
                  <a:schemeClr val="lt1"/>
                </a:solidFill>
                <a:latin typeface="+mn-lt"/>
              </a:defRPr>
            </a:lvl2pPr>
            <a:lvl3pPr>
              <a:defRPr lang="en-US" dirty="0" smtClean="0">
                <a:solidFill>
                  <a:schemeClr val="lt1"/>
                </a:solidFill>
                <a:latin typeface="+mn-lt"/>
              </a:defRPr>
            </a:lvl3pPr>
            <a:lvl4pPr>
              <a:defRPr lang="en-US" dirty="0" smtClean="0">
                <a:solidFill>
                  <a:schemeClr val="lt1"/>
                </a:solidFill>
                <a:latin typeface="+mn-lt"/>
              </a:defRPr>
            </a:lvl4pPr>
            <a:lvl5pPr>
              <a:defRPr lang="en-US" dirty="0">
                <a:solidFill>
                  <a:schemeClr val="lt1"/>
                </a:solidFill>
                <a:latin typeface="+mn-lt"/>
              </a:defRPr>
            </a:lvl5pPr>
          </a:lstStyle>
          <a:p>
            <a:pPr marL="0" lvl="0" algn="ctr"/>
            <a:r>
              <a:rPr lang="en-US"/>
              <a:t>Click to edit Master text styles</a:t>
            </a:r>
          </a:p>
        </p:txBody>
      </p:sp>
      <p:pic>
        <p:nvPicPr>
          <p:cNvPr id="14" name="Picture 13">
            <a:extLst>
              <a:ext uri="{FF2B5EF4-FFF2-40B4-BE49-F238E27FC236}">
                <a16:creationId xmlns:a16="http://schemas.microsoft.com/office/drawing/2014/main" id="{16E81BBA-2BCC-B876-3436-5D2BF3CFC08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8" name="TextBox 17">
            <a:extLst>
              <a:ext uri="{FF2B5EF4-FFF2-40B4-BE49-F238E27FC236}">
                <a16:creationId xmlns:a16="http://schemas.microsoft.com/office/drawing/2014/main" id="{DD014EA2-B349-54F7-7190-8D3F1D7D68D7}"/>
              </a:ext>
            </a:extLst>
          </p:cNvPr>
          <p:cNvSpPr txBox="1">
            <a:spLocks noChangeAspect="1"/>
          </p:cNvSpPr>
          <p:nvPr userDrawn="1"/>
        </p:nvSpPr>
        <p:spPr>
          <a:xfrm>
            <a:off x="11764013" y="6441707"/>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9" name="TextBox 18">
            <a:extLst>
              <a:ext uri="{FF2B5EF4-FFF2-40B4-BE49-F238E27FC236}">
                <a16:creationId xmlns:a16="http://schemas.microsoft.com/office/drawing/2014/main" id="{F3B536E0-2AF3-4529-558F-D2250974545F}"/>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1" name="Text Placeholder 10">
            <a:extLst>
              <a:ext uri="{FF2B5EF4-FFF2-40B4-BE49-F238E27FC236}">
                <a16:creationId xmlns:a16="http://schemas.microsoft.com/office/drawing/2014/main" id="{587AAE41-36AB-6978-D4BE-3C8E20424ECF}"/>
              </a:ext>
            </a:extLst>
          </p:cNvPr>
          <p:cNvSpPr>
            <a:spLocks noGrp="1"/>
          </p:cNvSpPr>
          <p:nvPr>
            <p:ph type="body" sz="quarter" idx="20"/>
          </p:nvPr>
        </p:nvSpPr>
        <p:spPr>
          <a:xfrm>
            <a:off x="228600" y="2038350"/>
            <a:ext cx="3582988" cy="2768600"/>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0">
            <a:extLst>
              <a:ext uri="{FF2B5EF4-FFF2-40B4-BE49-F238E27FC236}">
                <a16:creationId xmlns:a16="http://schemas.microsoft.com/office/drawing/2014/main" id="{0DC421E2-3D8C-0128-B252-74BF1FF3B001}"/>
              </a:ext>
            </a:extLst>
          </p:cNvPr>
          <p:cNvSpPr>
            <a:spLocks noGrp="1"/>
          </p:cNvSpPr>
          <p:nvPr>
            <p:ph type="body" sz="quarter" idx="21"/>
          </p:nvPr>
        </p:nvSpPr>
        <p:spPr>
          <a:xfrm>
            <a:off x="4184607" y="2038350"/>
            <a:ext cx="3582988" cy="2768600"/>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10">
            <a:extLst>
              <a:ext uri="{FF2B5EF4-FFF2-40B4-BE49-F238E27FC236}">
                <a16:creationId xmlns:a16="http://schemas.microsoft.com/office/drawing/2014/main" id="{73F74403-796F-3A8F-B027-4AE352B66A4C}"/>
              </a:ext>
            </a:extLst>
          </p:cNvPr>
          <p:cNvSpPr>
            <a:spLocks noGrp="1"/>
          </p:cNvSpPr>
          <p:nvPr>
            <p:ph type="body" sz="quarter" idx="22"/>
          </p:nvPr>
        </p:nvSpPr>
        <p:spPr>
          <a:xfrm>
            <a:off x="8185863" y="2038350"/>
            <a:ext cx="3582988" cy="2768600"/>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25736491"/>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Roadmap 2 - 4 item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4" y="18256"/>
            <a:ext cx="10246360" cy="1159192"/>
          </a:xfrm>
        </p:spPr>
        <p:txBody>
          <a:bodyPr anchor="b"/>
          <a:lstStyle>
            <a:lvl1pPr>
              <a:defRPr>
                <a:solidFill>
                  <a:schemeClr val="accent1"/>
                </a:solidFill>
              </a:defRPr>
            </a:lvl1pPr>
          </a:lstStyle>
          <a:p>
            <a:r>
              <a:rPr lang="en-US"/>
              <a:t>Click to edit Master title style</a:t>
            </a:r>
          </a:p>
        </p:txBody>
      </p:sp>
      <p:sp>
        <p:nvSpPr>
          <p:cNvPr id="24" name="Oval 23">
            <a:extLst>
              <a:ext uri="{FF2B5EF4-FFF2-40B4-BE49-F238E27FC236}">
                <a16:creationId xmlns:a16="http://schemas.microsoft.com/office/drawing/2014/main" id="{AF5A4BE1-F70C-FF66-242C-B579B3CD7AC9}"/>
              </a:ext>
            </a:extLst>
          </p:cNvPr>
          <p:cNvSpPr/>
          <p:nvPr userDrawn="1"/>
        </p:nvSpPr>
        <p:spPr>
          <a:xfrm>
            <a:off x="10972800" y="293024"/>
            <a:ext cx="1016877" cy="10168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5" name="Round Same Side Corner Rectangle 4">
            <a:extLst>
              <a:ext uri="{FF2B5EF4-FFF2-40B4-BE49-F238E27FC236}">
                <a16:creationId xmlns:a16="http://schemas.microsoft.com/office/drawing/2014/main" id="{F7A4D558-6F7F-5489-19F2-A1B7CFAA7F87}"/>
              </a:ext>
            </a:extLst>
          </p:cNvPr>
          <p:cNvSpPr/>
          <p:nvPr userDrawn="1"/>
        </p:nvSpPr>
        <p:spPr>
          <a:xfrm rot="5400000">
            <a:off x="9970209" y="123609"/>
            <a:ext cx="536174" cy="3292715"/>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7" name="Rectangle 6">
            <a:extLst>
              <a:ext uri="{FF2B5EF4-FFF2-40B4-BE49-F238E27FC236}">
                <a16:creationId xmlns:a16="http://schemas.microsoft.com/office/drawing/2014/main" id="{06D92AEE-6C84-7BA0-E90B-B0D4E05A39C2}"/>
              </a:ext>
            </a:extLst>
          </p:cNvPr>
          <p:cNvSpPr/>
          <p:nvPr userDrawn="1"/>
        </p:nvSpPr>
        <p:spPr>
          <a:xfrm>
            <a:off x="2" y="1501879"/>
            <a:ext cx="2999676" cy="5199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8" name="Rectangle 7">
            <a:extLst>
              <a:ext uri="{FF2B5EF4-FFF2-40B4-BE49-F238E27FC236}">
                <a16:creationId xmlns:a16="http://schemas.microsoft.com/office/drawing/2014/main" id="{4B685572-0CED-B2B6-DB7F-C8E406270F80}"/>
              </a:ext>
            </a:extLst>
          </p:cNvPr>
          <p:cNvSpPr/>
          <p:nvPr userDrawn="1"/>
        </p:nvSpPr>
        <p:spPr>
          <a:xfrm>
            <a:off x="3047385" y="1501879"/>
            <a:ext cx="2724569" cy="5199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9" name="Rectangle 8">
            <a:extLst>
              <a:ext uri="{FF2B5EF4-FFF2-40B4-BE49-F238E27FC236}">
                <a16:creationId xmlns:a16="http://schemas.microsoft.com/office/drawing/2014/main" id="{B202D492-CEB5-21B7-BD21-D78902ABDE76}"/>
              </a:ext>
            </a:extLst>
          </p:cNvPr>
          <p:cNvSpPr/>
          <p:nvPr userDrawn="1"/>
        </p:nvSpPr>
        <p:spPr>
          <a:xfrm>
            <a:off x="237744" y="1218240"/>
            <a:ext cx="1163687"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8">
            <a:extLst>
              <a:ext uri="{FF2B5EF4-FFF2-40B4-BE49-F238E27FC236}">
                <a16:creationId xmlns:a16="http://schemas.microsoft.com/office/drawing/2014/main" id="{CED047B6-AAA2-70F7-C8F9-50470DF83090}"/>
              </a:ext>
            </a:extLst>
          </p:cNvPr>
          <p:cNvSpPr>
            <a:spLocks noGrp="1"/>
          </p:cNvSpPr>
          <p:nvPr>
            <p:ph type="body" sz="quarter" idx="16" hasCustomPrompt="1"/>
          </p:nvPr>
        </p:nvSpPr>
        <p:spPr>
          <a:xfrm>
            <a:off x="245534" y="1577170"/>
            <a:ext cx="2576928"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0" name="Text Placeholder 28">
            <a:extLst>
              <a:ext uri="{FF2B5EF4-FFF2-40B4-BE49-F238E27FC236}">
                <a16:creationId xmlns:a16="http://schemas.microsoft.com/office/drawing/2014/main" id="{A525AD98-0B94-9767-DB38-8E40C47E6BAD}"/>
              </a:ext>
            </a:extLst>
          </p:cNvPr>
          <p:cNvSpPr>
            <a:spLocks noGrp="1"/>
          </p:cNvSpPr>
          <p:nvPr>
            <p:ph type="body" sz="quarter" idx="17" hasCustomPrompt="1"/>
          </p:nvPr>
        </p:nvSpPr>
        <p:spPr>
          <a:xfrm>
            <a:off x="3103628" y="1577170"/>
            <a:ext cx="2576102"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1" name="Text Placeholder 28">
            <a:extLst>
              <a:ext uri="{FF2B5EF4-FFF2-40B4-BE49-F238E27FC236}">
                <a16:creationId xmlns:a16="http://schemas.microsoft.com/office/drawing/2014/main" id="{9919A3FC-CEE1-2391-4EA0-0AB672F553BE}"/>
              </a:ext>
            </a:extLst>
          </p:cNvPr>
          <p:cNvSpPr>
            <a:spLocks noGrp="1"/>
          </p:cNvSpPr>
          <p:nvPr>
            <p:ph type="body" sz="quarter" idx="18" hasCustomPrompt="1"/>
          </p:nvPr>
        </p:nvSpPr>
        <p:spPr>
          <a:xfrm>
            <a:off x="8647694" y="1577170"/>
            <a:ext cx="3030870"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13" name="Text Placeholder 12">
            <a:extLst>
              <a:ext uri="{FF2B5EF4-FFF2-40B4-BE49-F238E27FC236}">
                <a16:creationId xmlns:a16="http://schemas.microsoft.com/office/drawing/2014/main" id="{02D3F76A-37A3-B81A-AF4B-0D699FF18D76}"/>
              </a:ext>
            </a:extLst>
          </p:cNvPr>
          <p:cNvSpPr>
            <a:spLocks noGrp="1"/>
          </p:cNvSpPr>
          <p:nvPr>
            <p:ph type="body" sz="quarter" idx="19"/>
          </p:nvPr>
        </p:nvSpPr>
        <p:spPr>
          <a:xfrm>
            <a:off x="0" y="4939202"/>
            <a:ext cx="12192000" cy="1159192"/>
          </a:xfrm>
          <a:prstGeom prst="roundRect">
            <a:avLst>
              <a:gd name="adj" fmla="val 0"/>
            </a:avLst>
          </a:prstGeom>
          <a:solidFill>
            <a:schemeClr val="bg1">
              <a:lumMod val="95000"/>
            </a:schemeClr>
          </a:solid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2400" b="1" dirty="0" smtClean="0">
                <a:solidFill>
                  <a:schemeClr val="accent3"/>
                </a:solidFill>
              </a:defRPr>
            </a:lvl1pPr>
            <a:lvl2pPr>
              <a:defRPr lang="en-US" dirty="0" smtClean="0">
                <a:solidFill>
                  <a:schemeClr val="lt1"/>
                </a:solidFill>
                <a:latin typeface="+mn-lt"/>
              </a:defRPr>
            </a:lvl2pPr>
            <a:lvl3pPr>
              <a:defRPr lang="en-US" dirty="0" smtClean="0">
                <a:solidFill>
                  <a:schemeClr val="lt1"/>
                </a:solidFill>
                <a:latin typeface="+mn-lt"/>
              </a:defRPr>
            </a:lvl3pPr>
            <a:lvl4pPr>
              <a:defRPr lang="en-US" dirty="0" smtClean="0">
                <a:solidFill>
                  <a:schemeClr val="lt1"/>
                </a:solidFill>
                <a:latin typeface="+mn-lt"/>
              </a:defRPr>
            </a:lvl4pPr>
            <a:lvl5pPr>
              <a:defRPr lang="en-US" dirty="0">
                <a:solidFill>
                  <a:schemeClr val="lt1"/>
                </a:solidFill>
                <a:latin typeface="+mn-lt"/>
              </a:defRPr>
            </a:lvl5pPr>
          </a:lstStyle>
          <a:p>
            <a:pPr marL="0" lvl="0" algn="ctr"/>
            <a:r>
              <a:rPr lang="en-US"/>
              <a:t>Click to edit Master text styles</a:t>
            </a:r>
          </a:p>
        </p:txBody>
      </p:sp>
      <p:pic>
        <p:nvPicPr>
          <p:cNvPr id="14" name="Picture 13">
            <a:extLst>
              <a:ext uri="{FF2B5EF4-FFF2-40B4-BE49-F238E27FC236}">
                <a16:creationId xmlns:a16="http://schemas.microsoft.com/office/drawing/2014/main" id="{16E81BBA-2BCC-B876-3436-5D2BF3CFC08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8" name="TextBox 17">
            <a:extLst>
              <a:ext uri="{FF2B5EF4-FFF2-40B4-BE49-F238E27FC236}">
                <a16:creationId xmlns:a16="http://schemas.microsoft.com/office/drawing/2014/main" id="{DD014EA2-B349-54F7-7190-8D3F1D7D68D7}"/>
              </a:ext>
            </a:extLst>
          </p:cNvPr>
          <p:cNvSpPr txBox="1">
            <a:spLocks noChangeAspect="1"/>
          </p:cNvSpPr>
          <p:nvPr userDrawn="1"/>
        </p:nvSpPr>
        <p:spPr>
          <a:xfrm>
            <a:off x="11764013" y="6441707"/>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9" name="TextBox 18">
            <a:extLst>
              <a:ext uri="{FF2B5EF4-FFF2-40B4-BE49-F238E27FC236}">
                <a16:creationId xmlns:a16="http://schemas.microsoft.com/office/drawing/2014/main" id="{F3B536E0-2AF3-4529-558F-D2250974545F}"/>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1" name="Rectangle 10">
            <a:extLst>
              <a:ext uri="{FF2B5EF4-FFF2-40B4-BE49-F238E27FC236}">
                <a16:creationId xmlns:a16="http://schemas.microsoft.com/office/drawing/2014/main" id="{52F553CD-EA80-FC46-DC53-E9A9EBC46A2A}"/>
              </a:ext>
            </a:extLst>
          </p:cNvPr>
          <p:cNvSpPr/>
          <p:nvPr userDrawn="1"/>
        </p:nvSpPr>
        <p:spPr>
          <a:xfrm>
            <a:off x="5819661" y="1501879"/>
            <a:ext cx="2724569" cy="5199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12" name="Text Placeholder 28">
            <a:extLst>
              <a:ext uri="{FF2B5EF4-FFF2-40B4-BE49-F238E27FC236}">
                <a16:creationId xmlns:a16="http://schemas.microsoft.com/office/drawing/2014/main" id="{599C125B-AB13-A9D6-D761-0DCEC44E2A4F}"/>
              </a:ext>
            </a:extLst>
          </p:cNvPr>
          <p:cNvSpPr>
            <a:spLocks noGrp="1"/>
          </p:cNvSpPr>
          <p:nvPr>
            <p:ph type="body" sz="quarter" idx="22" hasCustomPrompt="1"/>
          </p:nvPr>
        </p:nvSpPr>
        <p:spPr>
          <a:xfrm>
            <a:off x="5863046" y="1577170"/>
            <a:ext cx="2576102"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 name="Text Placeholder 2">
            <a:extLst>
              <a:ext uri="{FF2B5EF4-FFF2-40B4-BE49-F238E27FC236}">
                <a16:creationId xmlns:a16="http://schemas.microsoft.com/office/drawing/2014/main" id="{62B17571-3022-A921-4DE4-BA5EDC84FF4B}"/>
              </a:ext>
            </a:extLst>
          </p:cNvPr>
          <p:cNvSpPr>
            <a:spLocks noGrp="1"/>
          </p:cNvSpPr>
          <p:nvPr>
            <p:ph type="body" sz="quarter" idx="23"/>
          </p:nvPr>
        </p:nvSpPr>
        <p:spPr>
          <a:xfrm>
            <a:off x="238125" y="2124075"/>
            <a:ext cx="2584450" cy="265906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2">
            <a:extLst>
              <a:ext uri="{FF2B5EF4-FFF2-40B4-BE49-F238E27FC236}">
                <a16:creationId xmlns:a16="http://schemas.microsoft.com/office/drawing/2014/main" id="{33DD143E-4A20-CD82-062E-44448B3D5074}"/>
              </a:ext>
            </a:extLst>
          </p:cNvPr>
          <p:cNvSpPr>
            <a:spLocks noGrp="1"/>
          </p:cNvSpPr>
          <p:nvPr>
            <p:ph type="body" sz="quarter" idx="24"/>
          </p:nvPr>
        </p:nvSpPr>
        <p:spPr>
          <a:xfrm>
            <a:off x="3047385" y="2124075"/>
            <a:ext cx="2584450" cy="265906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2B7CB7EC-8F1D-9779-B20B-560DAAFE7286}"/>
              </a:ext>
            </a:extLst>
          </p:cNvPr>
          <p:cNvSpPr>
            <a:spLocks noGrp="1"/>
          </p:cNvSpPr>
          <p:nvPr>
            <p:ph type="body" sz="quarter" idx="25"/>
          </p:nvPr>
        </p:nvSpPr>
        <p:spPr>
          <a:xfrm>
            <a:off x="5863046" y="2124075"/>
            <a:ext cx="2584450" cy="265906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2">
            <a:extLst>
              <a:ext uri="{FF2B5EF4-FFF2-40B4-BE49-F238E27FC236}">
                <a16:creationId xmlns:a16="http://schemas.microsoft.com/office/drawing/2014/main" id="{4CD01FCC-34B3-DAD1-DACD-951C88775525}"/>
              </a:ext>
            </a:extLst>
          </p:cNvPr>
          <p:cNvSpPr>
            <a:spLocks noGrp="1"/>
          </p:cNvSpPr>
          <p:nvPr>
            <p:ph type="body" sz="quarter" idx="26"/>
          </p:nvPr>
        </p:nvSpPr>
        <p:spPr>
          <a:xfrm>
            <a:off x="8647694" y="2124075"/>
            <a:ext cx="2584450" cy="265906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4605366"/>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Roadmap 2 - 5 item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4" y="18256"/>
            <a:ext cx="10246360" cy="1159192"/>
          </a:xfrm>
        </p:spPr>
        <p:txBody>
          <a:bodyPr anchor="b"/>
          <a:lstStyle>
            <a:lvl1pPr>
              <a:defRPr>
                <a:solidFill>
                  <a:schemeClr val="accent1"/>
                </a:solidFill>
              </a:defRPr>
            </a:lvl1pPr>
          </a:lstStyle>
          <a:p>
            <a:r>
              <a:rPr lang="en-US"/>
              <a:t>Click to edit Master title style</a:t>
            </a:r>
          </a:p>
        </p:txBody>
      </p:sp>
      <p:sp>
        <p:nvSpPr>
          <p:cNvPr id="24" name="Oval 23">
            <a:extLst>
              <a:ext uri="{FF2B5EF4-FFF2-40B4-BE49-F238E27FC236}">
                <a16:creationId xmlns:a16="http://schemas.microsoft.com/office/drawing/2014/main" id="{AF5A4BE1-F70C-FF66-242C-B579B3CD7AC9}"/>
              </a:ext>
            </a:extLst>
          </p:cNvPr>
          <p:cNvSpPr/>
          <p:nvPr userDrawn="1"/>
        </p:nvSpPr>
        <p:spPr>
          <a:xfrm>
            <a:off x="10972800" y="293024"/>
            <a:ext cx="1016877" cy="10168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5" name="Round Same Side Corner Rectangle 4">
            <a:extLst>
              <a:ext uri="{FF2B5EF4-FFF2-40B4-BE49-F238E27FC236}">
                <a16:creationId xmlns:a16="http://schemas.microsoft.com/office/drawing/2014/main" id="{F7A4D558-6F7F-5489-19F2-A1B7CFAA7F87}"/>
              </a:ext>
            </a:extLst>
          </p:cNvPr>
          <p:cNvSpPr/>
          <p:nvPr userDrawn="1"/>
        </p:nvSpPr>
        <p:spPr>
          <a:xfrm rot="5400000">
            <a:off x="10494066" y="637771"/>
            <a:ext cx="521208" cy="2249424"/>
          </a:xfrm>
          <a:prstGeom prst="round2SameRect">
            <a:avLst>
              <a:gd name="adj1" fmla="val 50000"/>
              <a:gd name="adj2"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7" name="Rectangle 6">
            <a:extLst>
              <a:ext uri="{FF2B5EF4-FFF2-40B4-BE49-F238E27FC236}">
                <a16:creationId xmlns:a16="http://schemas.microsoft.com/office/drawing/2014/main" id="{06D92AEE-6C84-7BA0-E90B-B0D4E05A39C2}"/>
              </a:ext>
            </a:extLst>
          </p:cNvPr>
          <p:cNvSpPr/>
          <p:nvPr userDrawn="1"/>
        </p:nvSpPr>
        <p:spPr>
          <a:xfrm>
            <a:off x="2" y="1502511"/>
            <a:ext cx="2560320" cy="5199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8" name="Rectangle 7">
            <a:extLst>
              <a:ext uri="{FF2B5EF4-FFF2-40B4-BE49-F238E27FC236}">
                <a16:creationId xmlns:a16="http://schemas.microsoft.com/office/drawing/2014/main" id="{4B685572-0CED-B2B6-DB7F-C8E406270F80}"/>
              </a:ext>
            </a:extLst>
          </p:cNvPr>
          <p:cNvSpPr/>
          <p:nvPr userDrawn="1"/>
        </p:nvSpPr>
        <p:spPr>
          <a:xfrm>
            <a:off x="2616078" y="1502511"/>
            <a:ext cx="2286000" cy="5199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9" name="Rectangle 8">
            <a:extLst>
              <a:ext uri="{FF2B5EF4-FFF2-40B4-BE49-F238E27FC236}">
                <a16:creationId xmlns:a16="http://schemas.microsoft.com/office/drawing/2014/main" id="{B202D492-CEB5-21B7-BD21-D78902ABDE76}"/>
              </a:ext>
            </a:extLst>
          </p:cNvPr>
          <p:cNvSpPr/>
          <p:nvPr userDrawn="1"/>
        </p:nvSpPr>
        <p:spPr>
          <a:xfrm>
            <a:off x="237744" y="1218240"/>
            <a:ext cx="1163687"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8">
            <a:extLst>
              <a:ext uri="{FF2B5EF4-FFF2-40B4-BE49-F238E27FC236}">
                <a16:creationId xmlns:a16="http://schemas.microsoft.com/office/drawing/2014/main" id="{CED047B6-AAA2-70F7-C8F9-50470DF83090}"/>
              </a:ext>
            </a:extLst>
          </p:cNvPr>
          <p:cNvSpPr>
            <a:spLocks noGrp="1"/>
          </p:cNvSpPr>
          <p:nvPr>
            <p:ph type="body" sz="quarter" idx="16" hasCustomPrompt="1"/>
          </p:nvPr>
        </p:nvSpPr>
        <p:spPr>
          <a:xfrm>
            <a:off x="228600" y="1540157"/>
            <a:ext cx="2173932"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0" name="Text Placeholder 28">
            <a:extLst>
              <a:ext uri="{FF2B5EF4-FFF2-40B4-BE49-F238E27FC236}">
                <a16:creationId xmlns:a16="http://schemas.microsoft.com/office/drawing/2014/main" id="{A525AD98-0B94-9767-DB38-8E40C47E6BAD}"/>
              </a:ext>
            </a:extLst>
          </p:cNvPr>
          <p:cNvSpPr>
            <a:spLocks noGrp="1"/>
          </p:cNvSpPr>
          <p:nvPr>
            <p:ph type="body" sz="quarter" idx="17" hasCustomPrompt="1"/>
          </p:nvPr>
        </p:nvSpPr>
        <p:spPr>
          <a:xfrm>
            <a:off x="2653482" y="1540157"/>
            <a:ext cx="2194560"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1" name="Text Placeholder 28">
            <a:extLst>
              <a:ext uri="{FF2B5EF4-FFF2-40B4-BE49-F238E27FC236}">
                <a16:creationId xmlns:a16="http://schemas.microsoft.com/office/drawing/2014/main" id="{9919A3FC-CEE1-2391-4EA0-0AB672F553BE}"/>
              </a:ext>
            </a:extLst>
          </p:cNvPr>
          <p:cNvSpPr>
            <a:spLocks noGrp="1"/>
          </p:cNvSpPr>
          <p:nvPr>
            <p:ph type="body" sz="quarter" idx="18" hasCustomPrompt="1"/>
          </p:nvPr>
        </p:nvSpPr>
        <p:spPr>
          <a:xfrm>
            <a:off x="9675852" y="1540157"/>
            <a:ext cx="2002712"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13" name="Text Placeholder 12">
            <a:extLst>
              <a:ext uri="{FF2B5EF4-FFF2-40B4-BE49-F238E27FC236}">
                <a16:creationId xmlns:a16="http://schemas.microsoft.com/office/drawing/2014/main" id="{02D3F76A-37A3-B81A-AF4B-0D699FF18D76}"/>
              </a:ext>
            </a:extLst>
          </p:cNvPr>
          <p:cNvSpPr>
            <a:spLocks noGrp="1"/>
          </p:cNvSpPr>
          <p:nvPr>
            <p:ph type="body" sz="quarter" idx="19"/>
          </p:nvPr>
        </p:nvSpPr>
        <p:spPr>
          <a:xfrm>
            <a:off x="0" y="4939202"/>
            <a:ext cx="12192000" cy="1159192"/>
          </a:xfrm>
          <a:prstGeom prst="roundRect">
            <a:avLst>
              <a:gd name="adj" fmla="val 0"/>
            </a:avLst>
          </a:prstGeom>
          <a:solidFill>
            <a:schemeClr val="bg1">
              <a:lumMod val="95000"/>
            </a:schemeClr>
          </a:solid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2400" b="1" dirty="0" smtClean="0">
                <a:solidFill>
                  <a:schemeClr val="accent3"/>
                </a:solidFill>
              </a:defRPr>
            </a:lvl1pPr>
            <a:lvl2pPr>
              <a:defRPr lang="en-US" dirty="0" smtClean="0">
                <a:solidFill>
                  <a:schemeClr val="lt1"/>
                </a:solidFill>
                <a:latin typeface="+mn-lt"/>
              </a:defRPr>
            </a:lvl2pPr>
            <a:lvl3pPr>
              <a:defRPr lang="en-US" dirty="0" smtClean="0">
                <a:solidFill>
                  <a:schemeClr val="lt1"/>
                </a:solidFill>
                <a:latin typeface="+mn-lt"/>
              </a:defRPr>
            </a:lvl3pPr>
            <a:lvl4pPr>
              <a:defRPr lang="en-US" dirty="0" smtClean="0">
                <a:solidFill>
                  <a:schemeClr val="lt1"/>
                </a:solidFill>
                <a:latin typeface="+mn-lt"/>
              </a:defRPr>
            </a:lvl4pPr>
            <a:lvl5pPr>
              <a:defRPr lang="en-US" dirty="0">
                <a:solidFill>
                  <a:schemeClr val="lt1"/>
                </a:solidFill>
                <a:latin typeface="+mn-lt"/>
              </a:defRPr>
            </a:lvl5pPr>
          </a:lstStyle>
          <a:p>
            <a:pPr marL="0" lvl="0" algn="ctr"/>
            <a:r>
              <a:rPr lang="en-US"/>
              <a:t>Click to edit Master text styles</a:t>
            </a:r>
          </a:p>
        </p:txBody>
      </p:sp>
      <p:pic>
        <p:nvPicPr>
          <p:cNvPr id="14" name="Picture 13">
            <a:extLst>
              <a:ext uri="{FF2B5EF4-FFF2-40B4-BE49-F238E27FC236}">
                <a16:creationId xmlns:a16="http://schemas.microsoft.com/office/drawing/2014/main" id="{16E81BBA-2BCC-B876-3436-5D2BF3CFC08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8" name="TextBox 17">
            <a:extLst>
              <a:ext uri="{FF2B5EF4-FFF2-40B4-BE49-F238E27FC236}">
                <a16:creationId xmlns:a16="http://schemas.microsoft.com/office/drawing/2014/main" id="{DD014EA2-B349-54F7-7190-8D3F1D7D68D7}"/>
              </a:ext>
            </a:extLst>
          </p:cNvPr>
          <p:cNvSpPr txBox="1">
            <a:spLocks noChangeAspect="1"/>
          </p:cNvSpPr>
          <p:nvPr userDrawn="1"/>
        </p:nvSpPr>
        <p:spPr>
          <a:xfrm>
            <a:off x="11764013" y="6441707"/>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9" name="TextBox 18">
            <a:extLst>
              <a:ext uri="{FF2B5EF4-FFF2-40B4-BE49-F238E27FC236}">
                <a16:creationId xmlns:a16="http://schemas.microsoft.com/office/drawing/2014/main" id="{F3B536E0-2AF3-4529-558F-D2250974545F}"/>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1" name="Rectangle 10">
            <a:extLst>
              <a:ext uri="{FF2B5EF4-FFF2-40B4-BE49-F238E27FC236}">
                <a16:creationId xmlns:a16="http://schemas.microsoft.com/office/drawing/2014/main" id="{52F553CD-EA80-FC46-DC53-E9A9EBC46A2A}"/>
              </a:ext>
            </a:extLst>
          </p:cNvPr>
          <p:cNvSpPr/>
          <p:nvPr userDrawn="1"/>
        </p:nvSpPr>
        <p:spPr>
          <a:xfrm>
            <a:off x="4961784" y="1502511"/>
            <a:ext cx="2286000" cy="5199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12" name="Text Placeholder 28">
            <a:extLst>
              <a:ext uri="{FF2B5EF4-FFF2-40B4-BE49-F238E27FC236}">
                <a16:creationId xmlns:a16="http://schemas.microsoft.com/office/drawing/2014/main" id="{599C125B-AB13-A9D6-D761-0DCEC44E2A4F}"/>
              </a:ext>
            </a:extLst>
          </p:cNvPr>
          <p:cNvSpPr>
            <a:spLocks noGrp="1"/>
          </p:cNvSpPr>
          <p:nvPr>
            <p:ph type="body" sz="quarter" idx="22" hasCustomPrompt="1"/>
          </p:nvPr>
        </p:nvSpPr>
        <p:spPr>
          <a:xfrm>
            <a:off x="4986924" y="1540157"/>
            <a:ext cx="2194560"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22" name="Rectangle 21">
            <a:extLst>
              <a:ext uri="{FF2B5EF4-FFF2-40B4-BE49-F238E27FC236}">
                <a16:creationId xmlns:a16="http://schemas.microsoft.com/office/drawing/2014/main" id="{0DA106CD-73A7-4DED-C22C-F468A7B32639}"/>
              </a:ext>
            </a:extLst>
          </p:cNvPr>
          <p:cNvSpPr/>
          <p:nvPr userDrawn="1"/>
        </p:nvSpPr>
        <p:spPr>
          <a:xfrm>
            <a:off x="7318818" y="1502511"/>
            <a:ext cx="2286000" cy="51994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3" name="Text Placeholder 28">
            <a:extLst>
              <a:ext uri="{FF2B5EF4-FFF2-40B4-BE49-F238E27FC236}">
                <a16:creationId xmlns:a16="http://schemas.microsoft.com/office/drawing/2014/main" id="{527A4D22-09F8-0D14-2883-A468584047E2}"/>
              </a:ext>
            </a:extLst>
          </p:cNvPr>
          <p:cNvSpPr>
            <a:spLocks noGrp="1"/>
          </p:cNvSpPr>
          <p:nvPr>
            <p:ph type="body" sz="quarter" idx="24" hasCustomPrompt="1"/>
          </p:nvPr>
        </p:nvSpPr>
        <p:spPr>
          <a:xfrm>
            <a:off x="7343958" y="1540157"/>
            <a:ext cx="2194560"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16" name="Text Placeholder 15">
            <a:extLst>
              <a:ext uri="{FF2B5EF4-FFF2-40B4-BE49-F238E27FC236}">
                <a16:creationId xmlns:a16="http://schemas.microsoft.com/office/drawing/2014/main" id="{2F2F98B5-81C7-9553-43ED-0092EE3CE7BB}"/>
              </a:ext>
            </a:extLst>
          </p:cNvPr>
          <p:cNvSpPr>
            <a:spLocks noGrp="1"/>
          </p:cNvSpPr>
          <p:nvPr>
            <p:ph type="body" sz="quarter" idx="25"/>
          </p:nvPr>
        </p:nvSpPr>
        <p:spPr>
          <a:xfrm>
            <a:off x="228600" y="2022475"/>
            <a:ext cx="2173288" cy="268763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5">
            <a:extLst>
              <a:ext uri="{FF2B5EF4-FFF2-40B4-BE49-F238E27FC236}">
                <a16:creationId xmlns:a16="http://schemas.microsoft.com/office/drawing/2014/main" id="{02C51C00-1428-7993-F4F1-5692944C4F22}"/>
              </a:ext>
            </a:extLst>
          </p:cNvPr>
          <p:cNvSpPr>
            <a:spLocks noGrp="1"/>
          </p:cNvSpPr>
          <p:nvPr>
            <p:ph type="body" sz="quarter" idx="26"/>
          </p:nvPr>
        </p:nvSpPr>
        <p:spPr>
          <a:xfrm>
            <a:off x="2653482" y="2022475"/>
            <a:ext cx="2173288" cy="268763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5">
            <a:extLst>
              <a:ext uri="{FF2B5EF4-FFF2-40B4-BE49-F238E27FC236}">
                <a16:creationId xmlns:a16="http://schemas.microsoft.com/office/drawing/2014/main" id="{B8D96A24-8CDF-C3D1-5807-E21EEC16CA0A}"/>
              </a:ext>
            </a:extLst>
          </p:cNvPr>
          <p:cNvSpPr>
            <a:spLocks noGrp="1"/>
          </p:cNvSpPr>
          <p:nvPr>
            <p:ph type="body" sz="quarter" idx="27"/>
          </p:nvPr>
        </p:nvSpPr>
        <p:spPr>
          <a:xfrm>
            <a:off x="4961784" y="2022475"/>
            <a:ext cx="2243292" cy="268763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5">
            <a:extLst>
              <a:ext uri="{FF2B5EF4-FFF2-40B4-BE49-F238E27FC236}">
                <a16:creationId xmlns:a16="http://schemas.microsoft.com/office/drawing/2014/main" id="{59F72889-4E90-EB46-CD6E-AAFB3692C897}"/>
              </a:ext>
            </a:extLst>
          </p:cNvPr>
          <p:cNvSpPr>
            <a:spLocks noGrp="1"/>
          </p:cNvSpPr>
          <p:nvPr>
            <p:ph type="body" sz="quarter" idx="28"/>
          </p:nvPr>
        </p:nvSpPr>
        <p:spPr>
          <a:xfrm>
            <a:off x="7343958" y="2022475"/>
            <a:ext cx="2194560" cy="268763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5">
            <a:extLst>
              <a:ext uri="{FF2B5EF4-FFF2-40B4-BE49-F238E27FC236}">
                <a16:creationId xmlns:a16="http://schemas.microsoft.com/office/drawing/2014/main" id="{5769677E-3C70-7580-69C3-3E25F1304A99}"/>
              </a:ext>
            </a:extLst>
          </p:cNvPr>
          <p:cNvSpPr>
            <a:spLocks noGrp="1"/>
          </p:cNvSpPr>
          <p:nvPr>
            <p:ph type="body" sz="quarter" idx="29"/>
          </p:nvPr>
        </p:nvSpPr>
        <p:spPr>
          <a:xfrm>
            <a:off x="9675852" y="2022475"/>
            <a:ext cx="2002712" cy="268763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518705"/>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ase Study Mobi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A534EA-2744-B284-1321-A8F40A4496AE}"/>
              </a:ext>
            </a:extLst>
          </p:cNvPr>
          <p:cNvSpPr/>
          <p:nvPr userDrawn="1"/>
        </p:nvSpPr>
        <p:spPr>
          <a:xfrm>
            <a:off x="0" y="0"/>
            <a:ext cx="37719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9" name="TextBox 8">
            <a:extLst>
              <a:ext uri="{FF2B5EF4-FFF2-40B4-BE49-F238E27FC236}">
                <a16:creationId xmlns:a16="http://schemas.microsoft.com/office/drawing/2014/main" id="{B399FCC6-010D-2637-DEA6-D64A722D9E0F}"/>
              </a:ext>
            </a:extLst>
          </p:cNvPr>
          <p:cNvSpPr txBox="1">
            <a:spLocks noChangeArrowheads="1"/>
          </p:cNvSpPr>
          <p:nvPr userDrawn="1"/>
        </p:nvSpPr>
        <p:spPr bwMode="auto">
          <a:xfrm>
            <a:off x="533754" y="6713094"/>
            <a:ext cx="572628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5" name="Rectangle 14">
            <a:extLst>
              <a:ext uri="{FF2B5EF4-FFF2-40B4-BE49-F238E27FC236}">
                <a16:creationId xmlns:a16="http://schemas.microsoft.com/office/drawing/2014/main" id="{066D394F-99C0-413F-5E87-DD647C0F1DA8}"/>
              </a:ext>
            </a:extLst>
          </p:cNvPr>
          <p:cNvSpPr/>
          <p:nvPr userDrawn="1"/>
        </p:nvSpPr>
        <p:spPr>
          <a:xfrm rot="16200000">
            <a:off x="-552825" y="3079957"/>
            <a:ext cx="1511354"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CHALLENGE</a:t>
            </a:r>
          </a:p>
        </p:txBody>
      </p:sp>
      <p:sp>
        <p:nvSpPr>
          <p:cNvPr id="16" name="Rectangle 15">
            <a:extLst>
              <a:ext uri="{FF2B5EF4-FFF2-40B4-BE49-F238E27FC236}">
                <a16:creationId xmlns:a16="http://schemas.microsoft.com/office/drawing/2014/main" id="{59B34D97-5FEB-6740-C596-44D60C4960B5}"/>
              </a:ext>
            </a:extLst>
          </p:cNvPr>
          <p:cNvSpPr/>
          <p:nvPr userDrawn="1"/>
        </p:nvSpPr>
        <p:spPr>
          <a:xfrm rot="16200000">
            <a:off x="-500246" y="4594984"/>
            <a:ext cx="1406196"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SOLUTION</a:t>
            </a:r>
          </a:p>
        </p:txBody>
      </p:sp>
      <p:sp>
        <p:nvSpPr>
          <p:cNvPr id="17" name="Rectangle 16">
            <a:extLst>
              <a:ext uri="{FF2B5EF4-FFF2-40B4-BE49-F238E27FC236}">
                <a16:creationId xmlns:a16="http://schemas.microsoft.com/office/drawing/2014/main" id="{6CFE8B75-FCD2-BA22-54CF-95ACEF3D1A82}"/>
              </a:ext>
            </a:extLst>
          </p:cNvPr>
          <p:cNvSpPr/>
          <p:nvPr userDrawn="1"/>
        </p:nvSpPr>
        <p:spPr>
          <a:xfrm rot="16200000">
            <a:off x="-345788" y="5961589"/>
            <a:ext cx="1097280"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RESULTS</a:t>
            </a:r>
          </a:p>
        </p:txBody>
      </p:sp>
      <p:sp>
        <p:nvSpPr>
          <p:cNvPr id="7" name="Rectangle 6">
            <a:extLst>
              <a:ext uri="{FF2B5EF4-FFF2-40B4-BE49-F238E27FC236}">
                <a16:creationId xmlns:a16="http://schemas.microsoft.com/office/drawing/2014/main" id="{C5904683-82FE-3A73-3623-28885A506ED1}"/>
              </a:ext>
            </a:extLst>
          </p:cNvPr>
          <p:cNvSpPr/>
          <p:nvPr userDrawn="1"/>
        </p:nvSpPr>
        <p:spPr>
          <a:xfrm>
            <a:off x="8433193" y="0"/>
            <a:ext cx="375880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034D3F1-4FA0-0B1A-1399-85EF58A65863}"/>
              </a:ext>
            </a:extLst>
          </p:cNvPr>
          <p:cNvSpPr/>
          <p:nvPr userDrawn="1"/>
        </p:nvSpPr>
        <p:spPr>
          <a:xfrm>
            <a:off x="1833" y="1339510"/>
            <a:ext cx="8431362" cy="106409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ontent Placeholder 15">
            <a:extLst>
              <a:ext uri="{FF2B5EF4-FFF2-40B4-BE49-F238E27FC236}">
                <a16:creationId xmlns:a16="http://schemas.microsoft.com/office/drawing/2014/main" id="{D09DF2AC-2C0F-F94F-8C58-986297290DE9}"/>
              </a:ext>
            </a:extLst>
          </p:cNvPr>
          <p:cNvSpPr>
            <a:spLocks noGrp="1"/>
          </p:cNvSpPr>
          <p:nvPr>
            <p:ph sz="quarter" idx="24" hasCustomPrompt="1"/>
          </p:nvPr>
        </p:nvSpPr>
        <p:spPr>
          <a:xfrm>
            <a:off x="533754" y="1713311"/>
            <a:ext cx="7711342" cy="338554"/>
          </a:xfrm>
          <a:prstGeom prst="rect">
            <a:avLst/>
          </a:prstGeom>
        </p:spPr>
        <p:txBody>
          <a:bodyPr wrap="square" anchor="ctr">
            <a:spAutoFit/>
          </a:bodyPr>
          <a:lstStyle>
            <a:lvl1pPr marL="0" indent="0">
              <a:buNone/>
              <a:defRPr sz="1600" b="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client quote or blurb here</a:t>
            </a:r>
          </a:p>
        </p:txBody>
      </p:sp>
      <p:sp>
        <p:nvSpPr>
          <p:cNvPr id="30" name="Picture Placeholder 29">
            <a:extLst>
              <a:ext uri="{FF2B5EF4-FFF2-40B4-BE49-F238E27FC236}">
                <a16:creationId xmlns:a16="http://schemas.microsoft.com/office/drawing/2014/main" id="{26941F4B-DBAC-577D-3B60-F284720C2E4B}"/>
              </a:ext>
            </a:extLst>
          </p:cNvPr>
          <p:cNvSpPr>
            <a:spLocks noGrp="1"/>
          </p:cNvSpPr>
          <p:nvPr>
            <p:ph type="pic" sz="quarter" idx="34"/>
          </p:nvPr>
        </p:nvSpPr>
        <p:spPr>
          <a:xfrm>
            <a:off x="9135949" y="1052418"/>
            <a:ext cx="2353295" cy="5050988"/>
          </a:xfrm>
          <a:prstGeom prst="roundRect">
            <a:avLst>
              <a:gd name="adj" fmla="val 10748"/>
            </a:avLst>
          </a:prstGeom>
          <a:solidFill>
            <a:schemeClr val="bg1">
              <a:lumMod val="95000"/>
            </a:schemeClr>
          </a:solidFill>
        </p:spPr>
        <p:txBody>
          <a:bodyPr wrap="square" anchor="ctr">
            <a:noAutofit/>
          </a:bodyPr>
          <a:lstStyle>
            <a:lvl1pPr marL="7938" indent="0" algn="ctr">
              <a:buNone/>
              <a:defRPr/>
            </a:lvl1pPr>
          </a:lstStyle>
          <a:p>
            <a:r>
              <a:rPr lang="en-US"/>
              <a:t>Click icon to add picture</a:t>
            </a:r>
          </a:p>
        </p:txBody>
      </p:sp>
      <p:sp>
        <p:nvSpPr>
          <p:cNvPr id="35" name="Freeform 34">
            <a:extLst>
              <a:ext uri="{FF2B5EF4-FFF2-40B4-BE49-F238E27FC236}">
                <a16:creationId xmlns:a16="http://schemas.microsoft.com/office/drawing/2014/main" id="{9BD96F60-95DC-0A5C-9F59-10DD576C8BDD}"/>
              </a:ext>
            </a:extLst>
          </p:cNvPr>
          <p:cNvSpPr/>
          <p:nvPr userDrawn="1"/>
        </p:nvSpPr>
        <p:spPr>
          <a:xfrm rot="16200000">
            <a:off x="7628996" y="2206910"/>
            <a:ext cx="5367201" cy="2719004"/>
          </a:xfrm>
          <a:custGeom>
            <a:avLst/>
            <a:gdLst>
              <a:gd name="connsiteX0" fmla="*/ 5194023 w 5367201"/>
              <a:gd name="connsiteY0" fmla="*/ 444849 h 2719004"/>
              <a:gd name="connsiteX1" fmla="*/ 4935467 w 5367201"/>
              <a:gd name="connsiteY1" fmla="*/ 186293 h 2719004"/>
              <a:gd name="connsiteX2" fmla="*/ 416674 w 5367201"/>
              <a:gd name="connsiteY2" fmla="*/ 186292 h 2719004"/>
              <a:gd name="connsiteX3" fmla="*/ 158118 w 5367201"/>
              <a:gd name="connsiteY3" fmla="*/ 444848 h 2719004"/>
              <a:gd name="connsiteX4" fmla="*/ 158118 w 5367201"/>
              <a:gd name="connsiteY4" fmla="*/ 2268668 h 2719004"/>
              <a:gd name="connsiteX5" fmla="*/ 416674 w 5367201"/>
              <a:gd name="connsiteY5" fmla="*/ 2527224 h 2719004"/>
              <a:gd name="connsiteX6" fmla="*/ 4935467 w 5367201"/>
              <a:gd name="connsiteY6" fmla="*/ 2527224 h 2719004"/>
              <a:gd name="connsiteX7" fmla="*/ 5194023 w 5367201"/>
              <a:gd name="connsiteY7" fmla="*/ 2268669 h 2719004"/>
              <a:gd name="connsiteX8" fmla="*/ 5194023 w 5367201"/>
              <a:gd name="connsiteY8" fmla="*/ 2004263 h 2719004"/>
              <a:gd name="connsiteX9" fmla="*/ 5193667 w 5367201"/>
              <a:gd name="connsiteY9" fmla="*/ 2004263 h 2719004"/>
              <a:gd name="connsiteX10" fmla="*/ 5193667 w 5367201"/>
              <a:gd name="connsiteY10" fmla="*/ 709254 h 2719004"/>
              <a:gd name="connsiteX11" fmla="*/ 5194023 w 5367201"/>
              <a:gd name="connsiteY11" fmla="*/ 709254 h 2719004"/>
              <a:gd name="connsiteX12" fmla="*/ 5367201 w 5367201"/>
              <a:gd name="connsiteY12" fmla="*/ 439030 h 2719004"/>
              <a:gd name="connsiteX13" fmla="*/ 5367201 w 5367201"/>
              <a:gd name="connsiteY13" fmla="*/ 2274488 h 2719004"/>
              <a:gd name="connsiteX14" fmla="*/ 4950867 w 5367201"/>
              <a:gd name="connsiteY14" fmla="*/ 2690822 h 2719004"/>
              <a:gd name="connsiteX15" fmla="*/ 4130463 w 5367201"/>
              <a:gd name="connsiteY15" fmla="*/ 2690822 h 2719004"/>
              <a:gd name="connsiteX16" fmla="*/ 4130463 w 5367201"/>
              <a:gd name="connsiteY16" fmla="*/ 2699972 h 2719004"/>
              <a:gd name="connsiteX17" fmla="*/ 4111430 w 5367201"/>
              <a:gd name="connsiteY17" fmla="*/ 2719004 h 2719004"/>
              <a:gd name="connsiteX18" fmla="*/ 3516297 w 5367201"/>
              <a:gd name="connsiteY18" fmla="*/ 2719004 h 2719004"/>
              <a:gd name="connsiteX19" fmla="*/ 3497264 w 5367201"/>
              <a:gd name="connsiteY19" fmla="*/ 2699972 h 2719004"/>
              <a:gd name="connsiteX20" fmla="*/ 3497265 w 5367201"/>
              <a:gd name="connsiteY20" fmla="*/ 2690822 h 2719004"/>
              <a:gd name="connsiteX21" fmla="*/ 416334 w 5367201"/>
              <a:gd name="connsiteY21" fmla="*/ 2690821 h 2719004"/>
              <a:gd name="connsiteX22" fmla="*/ 0 w 5367201"/>
              <a:gd name="connsiteY22" fmla="*/ 2274487 h 2719004"/>
              <a:gd name="connsiteX23" fmla="*/ 0 w 5367201"/>
              <a:gd name="connsiteY23" fmla="*/ 439029 h 2719004"/>
              <a:gd name="connsiteX24" fmla="*/ 416334 w 5367201"/>
              <a:gd name="connsiteY24" fmla="*/ 22695 h 2719004"/>
              <a:gd name="connsiteX25" fmla="*/ 3361841 w 5367201"/>
              <a:gd name="connsiteY25" fmla="*/ 22695 h 2719004"/>
              <a:gd name="connsiteX26" fmla="*/ 3361841 w 5367201"/>
              <a:gd name="connsiteY26" fmla="*/ 19033 h 2719004"/>
              <a:gd name="connsiteX27" fmla="*/ 3380873 w 5367201"/>
              <a:gd name="connsiteY27" fmla="*/ 0 h 2719004"/>
              <a:gd name="connsiteX28" fmla="*/ 3723461 w 5367201"/>
              <a:gd name="connsiteY28" fmla="*/ 0 h 2719004"/>
              <a:gd name="connsiteX29" fmla="*/ 3742494 w 5367201"/>
              <a:gd name="connsiteY29" fmla="*/ 19033 h 2719004"/>
              <a:gd name="connsiteX30" fmla="*/ 3742494 w 5367201"/>
              <a:gd name="connsiteY30" fmla="*/ 22696 h 2719004"/>
              <a:gd name="connsiteX31" fmla="*/ 3877915 w 5367201"/>
              <a:gd name="connsiteY31" fmla="*/ 22696 h 2719004"/>
              <a:gd name="connsiteX32" fmla="*/ 3877915 w 5367201"/>
              <a:gd name="connsiteY32" fmla="*/ 19034 h 2719004"/>
              <a:gd name="connsiteX33" fmla="*/ 3896948 w 5367201"/>
              <a:gd name="connsiteY33" fmla="*/ 1 h 2719004"/>
              <a:gd name="connsiteX34" fmla="*/ 4239536 w 5367201"/>
              <a:gd name="connsiteY34" fmla="*/ 1 h 2719004"/>
              <a:gd name="connsiteX35" fmla="*/ 4258569 w 5367201"/>
              <a:gd name="connsiteY35" fmla="*/ 19034 h 2719004"/>
              <a:gd name="connsiteX36" fmla="*/ 4258569 w 5367201"/>
              <a:gd name="connsiteY36" fmla="*/ 22696 h 2719004"/>
              <a:gd name="connsiteX37" fmla="*/ 4413611 w 5367201"/>
              <a:gd name="connsiteY37" fmla="*/ 22696 h 2719004"/>
              <a:gd name="connsiteX38" fmla="*/ 4413611 w 5367201"/>
              <a:gd name="connsiteY38" fmla="*/ 19036 h 2719004"/>
              <a:gd name="connsiteX39" fmla="*/ 4432644 w 5367201"/>
              <a:gd name="connsiteY39" fmla="*/ 3 h 2719004"/>
              <a:gd name="connsiteX40" fmla="*/ 4622971 w 5367201"/>
              <a:gd name="connsiteY40" fmla="*/ 3 h 2719004"/>
              <a:gd name="connsiteX41" fmla="*/ 4642004 w 5367201"/>
              <a:gd name="connsiteY41" fmla="*/ 19036 h 2719004"/>
              <a:gd name="connsiteX42" fmla="*/ 4642004 w 5367201"/>
              <a:gd name="connsiteY42" fmla="*/ 22696 h 2719004"/>
              <a:gd name="connsiteX43" fmla="*/ 4950867 w 5367201"/>
              <a:gd name="connsiteY43" fmla="*/ 22696 h 2719004"/>
              <a:gd name="connsiteX44" fmla="*/ 5367201 w 5367201"/>
              <a:gd name="connsiteY44" fmla="*/ 439030 h 271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67201" h="2719004">
                <a:moveTo>
                  <a:pt x="5194023" y="444849"/>
                </a:moveTo>
                <a:cubicBezTo>
                  <a:pt x="5194023" y="302052"/>
                  <a:pt x="5078264" y="186293"/>
                  <a:pt x="4935467" y="186293"/>
                </a:cubicBezTo>
                <a:lnTo>
                  <a:pt x="416674" y="186292"/>
                </a:lnTo>
                <a:cubicBezTo>
                  <a:pt x="273878" y="186292"/>
                  <a:pt x="158118" y="302051"/>
                  <a:pt x="158118" y="444848"/>
                </a:cubicBezTo>
                <a:lnTo>
                  <a:pt x="158118" y="2268668"/>
                </a:lnTo>
                <a:cubicBezTo>
                  <a:pt x="158118" y="2411464"/>
                  <a:pt x="273878" y="2527224"/>
                  <a:pt x="416674" y="2527224"/>
                </a:cubicBezTo>
                <a:lnTo>
                  <a:pt x="4935467" y="2527224"/>
                </a:lnTo>
                <a:cubicBezTo>
                  <a:pt x="5078264" y="2527224"/>
                  <a:pt x="5194023" y="2411465"/>
                  <a:pt x="5194023" y="2268669"/>
                </a:cubicBezTo>
                <a:lnTo>
                  <a:pt x="5194023" y="2004263"/>
                </a:lnTo>
                <a:lnTo>
                  <a:pt x="5193667" y="2004263"/>
                </a:lnTo>
                <a:lnTo>
                  <a:pt x="5193667" y="709254"/>
                </a:lnTo>
                <a:lnTo>
                  <a:pt x="5194023" y="709254"/>
                </a:lnTo>
                <a:close/>
                <a:moveTo>
                  <a:pt x="5367201" y="439030"/>
                </a:moveTo>
                <a:lnTo>
                  <a:pt x="5367201" y="2274488"/>
                </a:lnTo>
                <a:cubicBezTo>
                  <a:pt x="5367201" y="2504423"/>
                  <a:pt x="5180802" y="2690822"/>
                  <a:pt x="4950867" y="2690822"/>
                </a:cubicBezTo>
                <a:lnTo>
                  <a:pt x="4130463" y="2690822"/>
                </a:lnTo>
                <a:lnTo>
                  <a:pt x="4130463" y="2699972"/>
                </a:lnTo>
                <a:cubicBezTo>
                  <a:pt x="4130463" y="2710483"/>
                  <a:pt x="4121942" y="2719004"/>
                  <a:pt x="4111430" y="2719004"/>
                </a:cubicBezTo>
                <a:lnTo>
                  <a:pt x="3516297" y="2719004"/>
                </a:lnTo>
                <a:cubicBezTo>
                  <a:pt x="3505786" y="2719004"/>
                  <a:pt x="3497264" y="2710483"/>
                  <a:pt x="3497264" y="2699972"/>
                </a:cubicBezTo>
                <a:lnTo>
                  <a:pt x="3497265" y="2690822"/>
                </a:lnTo>
                <a:lnTo>
                  <a:pt x="416334" y="2690821"/>
                </a:lnTo>
                <a:cubicBezTo>
                  <a:pt x="186399" y="2690821"/>
                  <a:pt x="0" y="2504422"/>
                  <a:pt x="0" y="2274487"/>
                </a:cubicBezTo>
                <a:lnTo>
                  <a:pt x="0" y="439029"/>
                </a:lnTo>
                <a:cubicBezTo>
                  <a:pt x="0" y="209094"/>
                  <a:pt x="186399" y="22695"/>
                  <a:pt x="416334" y="22695"/>
                </a:cubicBezTo>
                <a:lnTo>
                  <a:pt x="3361841" y="22695"/>
                </a:lnTo>
                <a:lnTo>
                  <a:pt x="3361841" y="19033"/>
                </a:lnTo>
                <a:cubicBezTo>
                  <a:pt x="3361841" y="8522"/>
                  <a:pt x="3370362" y="0"/>
                  <a:pt x="3380873" y="0"/>
                </a:cubicBezTo>
                <a:lnTo>
                  <a:pt x="3723461" y="0"/>
                </a:lnTo>
                <a:cubicBezTo>
                  <a:pt x="3733973" y="0"/>
                  <a:pt x="3742494" y="8522"/>
                  <a:pt x="3742494" y="19033"/>
                </a:cubicBezTo>
                <a:lnTo>
                  <a:pt x="3742494" y="22696"/>
                </a:lnTo>
                <a:lnTo>
                  <a:pt x="3877915" y="22696"/>
                </a:lnTo>
                <a:lnTo>
                  <a:pt x="3877915" y="19034"/>
                </a:lnTo>
                <a:cubicBezTo>
                  <a:pt x="3877915" y="8523"/>
                  <a:pt x="3886437" y="1"/>
                  <a:pt x="3896948" y="1"/>
                </a:cubicBezTo>
                <a:lnTo>
                  <a:pt x="4239536" y="1"/>
                </a:lnTo>
                <a:cubicBezTo>
                  <a:pt x="4250048" y="1"/>
                  <a:pt x="4258569" y="8523"/>
                  <a:pt x="4258569" y="19034"/>
                </a:cubicBezTo>
                <a:lnTo>
                  <a:pt x="4258569" y="22696"/>
                </a:lnTo>
                <a:lnTo>
                  <a:pt x="4413611" y="22696"/>
                </a:lnTo>
                <a:lnTo>
                  <a:pt x="4413611" y="19036"/>
                </a:lnTo>
                <a:cubicBezTo>
                  <a:pt x="4413611" y="8524"/>
                  <a:pt x="4422133" y="3"/>
                  <a:pt x="4432644" y="3"/>
                </a:cubicBezTo>
                <a:lnTo>
                  <a:pt x="4622971" y="3"/>
                </a:lnTo>
                <a:cubicBezTo>
                  <a:pt x="4633482" y="3"/>
                  <a:pt x="4642004" y="8524"/>
                  <a:pt x="4642004" y="19036"/>
                </a:cubicBezTo>
                <a:lnTo>
                  <a:pt x="4642004" y="22696"/>
                </a:lnTo>
                <a:lnTo>
                  <a:pt x="4950867" y="22696"/>
                </a:lnTo>
                <a:cubicBezTo>
                  <a:pt x="5180802" y="22696"/>
                  <a:pt x="5367201" y="209095"/>
                  <a:pt x="5367201" y="43903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b="0" i="0" err="1">
              <a:latin typeface="+mn-lt"/>
            </a:endParaRPr>
          </a:p>
        </p:txBody>
      </p:sp>
      <p:sp>
        <p:nvSpPr>
          <p:cNvPr id="2" name="Title 4">
            <a:extLst>
              <a:ext uri="{FF2B5EF4-FFF2-40B4-BE49-F238E27FC236}">
                <a16:creationId xmlns:a16="http://schemas.microsoft.com/office/drawing/2014/main" id="{FBB06C73-F1AC-1C36-9C99-06974CD55207}"/>
              </a:ext>
            </a:extLst>
          </p:cNvPr>
          <p:cNvSpPr>
            <a:spLocks noGrp="1"/>
          </p:cNvSpPr>
          <p:nvPr>
            <p:ph type="title"/>
          </p:nvPr>
        </p:nvSpPr>
        <p:spPr>
          <a:xfrm>
            <a:off x="533755" y="469094"/>
            <a:ext cx="7673246" cy="733957"/>
          </a:xfrm>
        </p:spPr>
        <p:txBody>
          <a:bodyPr>
            <a:normAutofit/>
          </a:bodyPr>
          <a:lstStyle>
            <a:lvl1pPr>
              <a:defRPr sz="3000"/>
            </a:lvl1pPr>
          </a:lstStyle>
          <a:p>
            <a:r>
              <a:rPr lang="en-US"/>
              <a:t>Click to edit Master title style</a:t>
            </a:r>
          </a:p>
        </p:txBody>
      </p:sp>
      <p:sp>
        <p:nvSpPr>
          <p:cNvPr id="18" name="Content Placeholder 3">
            <a:extLst>
              <a:ext uri="{FF2B5EF4-FFF2-40B4-BE49-F238E27FC236}">
                <a16:creationId xmlns:a16="http://schemas.microsoft.com/office/drawing/2014/main" id="{F14AEF8B-FCF1-5136-C34B-1D2FFED132BD}"/>
              </a:ext>
            </a:extLst>
          </p:cNvPr>
          <p:cNvSpPr>
            <a:spLocks noGrp="1"/>
          </p:cNvSpPr>
          <p:nvPr>
            <p:ph sz="quarter" idx="27"/>
          </p:nvPr>
        </p:nvSpPr>
        <p:spPr>
          <a:xfrm>
            <a:off x="533754" y="4170364"/>
            <a:ext cx="7867904" cy="1378568"/>
          </a:xfrm>
        </p:spPr>
        <p:txBody>
          <a:bodyPr anchor="ctr" anchorCtr="0"/>
          <a:lstStyle>
            <a:lvl1pPr marL="173038" indent="-173038">
              <a:spcAft>
                <a:spcPts val="300"/>
              </a:spcAft>
              <a:buClr>
                <a:schemeClr val="accent1"/>
              </a:buClr>
              <a:buFont typeface="Arial" panose="020B0604020202020204" pitchFamily="34" charset="0"/>
              <a:buChar char="•"/>
              <a:tabLst/>
              <a:defRPr lang="en-US" sz="1400" b="0" i="0" kern="1200" dirty="0" smtClean="0">
                <a:solidFill>
                  <a:schemeClr val="tx2"/>
                </a:solidFill>
                <a:latin typeface="+mn-lt"/>
                <a:ea typeface="ＭＳ Ｐゴシック" charset="0"/>
                <a:cs typeface="+mn-cs"/>
              </a:defRPr>
            </a:lvl1pPr>
            <a:lvl2pPr marL="403225" indent="-174625">
              <a:spcAft>
                <a:spcPts val="300"/>
              </a:spcAft>
              <a:buClr>
                <a:schemeClr val="accent1"/>
              </a:buClr>
              <a:buFont typeface="System Font Regular"/>
              <a:buChar char="–"/>
              <a:tabLst/>
              <a:defRPr sz="1400" b="0" i="0">
                <a:latin typeface="+mn-lt"/>
              </a:defRPr>
            </a:lvl2pPr>
            <a:lvl3pPr marL="633413" indent="-230188">
              <a:spcAft>
                <a:spcPts val="300"/>
              </a:spcAft>
              <a:buClr>
                <a:schemeClr val="accent1"/>
              </a:buClr>
              <a:tabLst/>
              <a:defRPr sz="1400" b="0" i="0">
                <a:latin typeface="+mn-lt"/>
              </a:defRPr>
            </a:lvl3pPr>
            <a:lvl4pPr marL="865188" indent="-231775">
              <a:spcAft>
                <a:spcPts val="300"/>
              </a:spcAft>
              <a:buClr>
                <a:schemeClr val="accent1"/>
              </a:buClr>
              <a:tabLst/>
              <a:defRPr sz="1400" b="0" i="0">
                <a:latin typeface="+mn-lt"/>
              </a:defRPr>
            </a:lvl4pPr>
            <a:lvl5pPr marL="1095375" indent="-230188">
              <a:spcAft>
                <a:spcPts val="300"/>
              </a:spcAft>
              <a:buClr>
                <a:schemeClr val="accent1"/>
              </a:buClr>
              <a:tabLst/>
              <a:defRPr sz="1400"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48">
            <a:extLst>
              <a:ext uri="{FF2B5EF4-FFF2-40B4-BE49-F238E27FC236}">
                <a16:creationId xmlns:a16="http://schemas.microsoft.com/office/drawing/2014/main" id="{B90FC1CC-2C50-BA53-70F5-1AE438842089}"/>
              </a:ext>
            </a:extLst>
          </p:cNvPr>
          <p:cNvSpPr>
            <a:spLocks noGrp="1"/>
          </p:cNvSpPr>
          <p:nvPr>
            <p:ph type="body" sz="quarter" idx="18" hasCustomPrompt="1"/>
          </p:nvPr>
        </p:nvSpPr>
        <p:spPr>
          <a:xfrm>
            <a:off x="618375" y="5805612"/>
            <a:ext cx="2231811" cy="394121"/>
          </a:xfrm>
        </p:spPr>
        <p:txBody>
          <a:bodyPr anchor="b"/>
          <a:lstStyle>
            <a:lvl1pPr marL="0" indent="0" algn="ctr">
              <a:buNone/>
              <a:defRPr sz="36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26" name="Text Placeholder 51">
            <a:extLst>
              <a:ext uri="{FF2B5EF4-FFF2-40B4-BE49-F238E27FC236}">
                <a16:creationId xmlns:a16="http://schemas.microsoft.com/office/drawing/2014/main" id="{8CB8369F-CA5D-32BC-893D-0CBE0E2AA3BB}"/>
              </a:ext>
            </a:extLst>
          </p:cNvPr>
          <p:cNvSpPr>
            <a:spLocks noGrp="1"/>
          </p:cNvSpPr>
          <p:nvPr>
            <p:ph type="body" sz="quarter" idx="19" hasCustomPrompt="1"/>
          </p:nvPr>
        </p:nvSpPr>
        <p:spPr>
          <a:xfrm>
            <a:off x="618375" y="6070744"/>
            <a:ext cx="2231811" cy="341312"/>
          </a:xfrm>
        </p:spPr>
        <p:txBody>
          <a:bodyPr>
            <a:noAutofit/>
          </a:bodyPr>
          <a:lstStyle>
            <a:lvl1pPr marL="0" indent="0" algn="ctr">
              <a:buNone/>
              <a:defRPr sz="1200" b="0"/>
            </a:lvl1pPr>
          </a:lstStyle>
          <a:p>
            <a:pPr lvl="0"/>
            <a:r>
              <a:rPr lang="en-US"/>
              <a:t>description</a:t>
            </a:r>
          </a:p>
        </p:txBody>
      </p:sp>
      <p:sp>
        <p:nvSpPr>
          <p:cNvPr id="27" name="Text Placeholder 48">
            <a:extLst>
              <a:ext uri="{FF2B5EF4-FFF2-40B4-BE49-F238E27FC236}">
                <a16:creationId xmlns:a16="http://schemas.microsoft.com/office/drawing/2014/main" id="{084C5567-36EB-9F73-D866-C799462CCC55}"/>
              </a:ext>
            </a:extLst>
          </p:cNvPr>
          <p:cNvSpPr>
            <a:spLocks noGrp="1"/>
          </p:cNvSpPr>
          <p:nvPr>
            <p:ph type="body" sz="quarter" idx="29" hasCustomPrompt="1"/>
          </p:nvPr>
        </p:nvSpPr>
        <p:spPr>
          <a:xfrm>
            <a:off x="3160481" y="5805612"/>
            <a:ext cx="2231811" cy="394121"/>
          </a:xfrm>
        </p:spPr>
        <p:txBody>
          <a:bodyPr anchor="b"/>
          <a:lstStyle>
            <a:lvl1pPr marL="0" indent="0" algn="ctr">
              <a:buNone/>
              <a:defRPr sz="36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32" name="Text Placeholder 51">
            <a:extLst>
              <a:ext uri="{FF2B5EF4-FFF2-40B4-BE49-F238E27FC236}">
                <a16:creationId xmlns:a16="http://schemas.microsoft.com/office/drawing/2014/main" id="{3E901744-C479-15D6-3117-70E217E93F8B}"/>
              </a:ext>
            </a:extLst>
          </p:cNvPr>
          <p:cNvSpPr>
            <a:spLocks noGrp="1"/>
          </p:cNvSpPr>
          <p:nvPr>
            <p:ph type="body" sz="quarter" idx="30" hasCustomPrompt="1"/>
          </p:nvPr>
        </p:nvSpPr>
        <p:spPr>
          <a:xfrm>
            <a:off x="3160480" y="6070744"/>
            <a:ext cx="2231811" cy="341312"/>
          </a:xfrm>
        </p:spPr>
        <p:txBody>
          <a:bodyPr>
            <a:noAutofit/>
          </a:bodyPr>
          <a:lstStyle>
            <a:lvl1pPr marL="0" indent="0" algn="ctr">
              <a:buNone/>
              <a:defRPr sz="1200" b="0"/>
            </a:lvl1pPr>
          </a:lstStyle>
          <a:p>
            <a:pPr lvl="0"/>
            <a:r>
              <a:rPr lang="en-US"/>
              <a:t>description</a:t>
            </a:r>
          </a:p>
        </p:txBody>
      </p:sp>
      <p:sp>
        <p:nvSpPr>
          <p:cNvPr id="33" name="Text Placeholder 48">
            <a:extLst>
              <a:ext uri="{FF2B5EF4-FFF2-40B4-BE49-F238E27FC236}">
                <a16:creationId xmlns:a16="http://schemas.microsoft.com/office/drawing/2014/main" id="{2A538C81-E93C-4778-97C9-0E690AD4AE33}"/>
              </a:ext>
            </a:extLst>
          </p:cNvPr>
          <p:cNvSpPr>
            <a:spLocks noGrp="1"/>
          </p:cNvSpPr>
          <p:nvPr>
            <p:ph type="body" sz="quarter" idx="31" hasCustomPrompt="1"/>
          </p:nvPr>
        </p:nvSpPr>
        <p:spPr>
          <a:xfrm>
            <a:off x="5726517" y="5805612"/>
            <a:ext cx="2231811" cy="394121"/>
          </a:xfrm>
        </p:spPr>
        <p:txBody>
          <a:bodyPr anchor="b"/>
          <a:lstStyle>
            <a:lvl1pPr marL="0" indent="0" algn="ctr">
              <a:buNone/>
              <a:defRPr sz="36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34" name="Text Placeholder 51">
            <a:extLst>
              <a:ext uri="{FF2B5EF4-FFF2-40B4-BE49-F238E27FC236}">
                <a16:creationId xmlns:a16="http://schemas.microsoft.com/office/drawing/2014/main" id="{D291A346-CD03-1AD7-2306-11BA76123449}"/>
              </a:ext>
            </a:extLst>
          </p:cNvPr>
          <p:cNvSpPr>
            <a:spLocks noGrp="1"/>
          </p:cNvSpPr>
          <p:nvPr>
            <p:ph type="body" sz="quarter" idx="32" hasCustomPrompt="1"/>
          </p:nvPr>
        </p:nvSpPr>
        <p:spPr>
          <a:xfrm>
            <a:off x="5726516" y="6070744"/>
            <a:ext cx="2231811" cy="341312"/>
          </a:xfrm>
        </p:spPr>
        <p:txBody>
          <a:bodyPr>
            <a:noAutofit/>
          </a:bodyPr>
          <a:lstStyle>
            <a:lvl1pPr marL="0" indent="0" algn="ctr">
              <a:buNone/>
              <a:defRPr sz="1200" b="0"/>
            </a:lvl1pPr>
          </a:lstStyle>
          <a:p>
            <a:pPr lvl="0"/>
            <a:r>
              <a:rPr lang="en-US"/>
              <a:t>description</a:t>
            </a:r>
          </a:p>
        </p:txBody>
      </p:sp>
      <p:sp>
        <p:nvSpPr>
          <p:cNvPr id="36" name="TextBox 35">
            <a:extLst>
              <a:ext uri="{FF2B5EF4-FFF2-40B4-BE49-F238E27FC236}">
                <a16:creationId xmlns:a16="http://schemas.microsoft.com/office/drawing/2014/main" id="{87F3B6F6-B326-1B34-38D5-72E6C01D4857}"/>
              </a:ext>
            </a:extLst>
          </p:cNvPr>
          <p:cNvSpPr txBox="1"/>
          <p:nvPr userDrawn="1"/>
        </p:nvSpPr>
        <p:spPr>
          <a:xfrm>
            <a:off x="533754" y="206764"/>
            <a:ext cx="1415772" cy="246221"/>
          </a:xfrm>
          <a:prstGeom prst="rect">
            <a:avLst/>
          </a:prstGeom>
          <a:noFill/>
        </p:spPr>
        <p:txBody>
          <a:bodyPr vert="horz" wrap="square" lIns="0" tIns="45720" rIns="91440" bIns="45720" rtlCol="0">
            <a:spAutoFit/>
          </a:bodyPr>
          <a:lstStyle>
            <a:lvl1pPr lvl="0" indent="0">
              <a:lnSpc>
                <a:spcPct val="100000"/>
              </a:lnSpc>
              <a:spcBef>
                <a:spcPts val="0"/>
              </a:spcBef>
              <a:spcAft>
                <a:spcPts val="800"/>
              </a:spcAft>
              <a:buFont typeface="Arial" panose="020B0604020202020204" pitchFamily="34" charset="0"/>
              <a:buNone/>
              <a:defRPr lang="en-US" sz="1100" b="0" i="0" cap="all" spc="300" baseline="0" dirty="0">
                <a:solidFill>
                  <a:schemeClr val="accent1"/>
                </a:solidFill>
                <a:latin typeface="Avenir Next LT Pro" panose="020B0504020202020204" pitchFamily="34" charset="77"/>
              </a:defRPr>
            </a:lvl1pPr>
            <a:lvl2pPr marL="3089275" indent="-2984500">
              <a:lnSpc>
                <a:spcPct val="100000"/>
              </a:lnSpc>
              <a:spcBef>
                <a:spcPts val="0"/>
              </a:spcBef>
              <a:spcAft>
                <a:spcPts val="800"/>
              </a:spcAft>
              <a:buClr>
                <a:schemeClr val="accent1"/>
              </a:buClr>
              <a:buFont typeface="Arial" panose="020B0604020202020204" pitchFamily="34" charset="0"/>
              <a:buChar char="•"/>
              <a:tabLst/>
              <a:defRPr lang="en-US" sz="3200" b="0" i="0" dirty="0">
                <a:solidFill>
                  <a:srgbClr val="6F706F"/>
                </a:solidFill>
              </a:defRPr>
            </a:lvl2pPr>
            <a:lvl3pPr marL="801688" indent="-285750">
              <a:lnSpc>
                <a:spcPct val="100000"/>
              </a:lnSpc>
              <a:spcBef>
                <a:spcPts val="0"/>
              </a:spcBef>
              <a:spcAft>
                <a:spcPts val="800"/>
              </a:spcAft>
              <a:buClr>
                <a:schemeClr val="accent1"/>
              </a:buClr>
              <a:buFont typeface="Courier New" panose="02070309020205020404" pitchFamily="49" charset="0"/>
              <a:buChar char="o"/>
              <a:defRPr lang="en-US" sz="3200" b="0" i="0">
                <a:solidFill>
                  <a:srgbClr val="6F706F"/>
                </a:solidFill>
              </a:defRPr>
            </a:lvl3pPr>
            <a:lvl4pPr marL="1260475" indent="-295275">
              <a:lnSpc>
                <a:spcPct val="100000"/>
              </a:lnSpc>
              <a:spcBef>
                <a:spcPts val="0"/>
              </a:spcBef>
              <a:spcAft>
                <a:spcPts val="800"/>
              </a:spcAft>
              <a:buClr>
                <a:schemeClr val="accent1"/>
              </a:buClr>
              <a:buFont typeface="System Font Regular"/>
              <a:buChar char="–"/>
              <a:tabLst/>
              <a:defRPr lang="en-US" sz="3200" b="0" i="0" dirty="0">
                <a:solidFill>
                  <a:srgbClr val="6F706F"/>
                </a:solidFill>
              </a:defRPr>
            </a:lvl4pPr>
            <a:lvl5pPr marL="1766888" indent="-285750">
              <a:lnSpc>
                <a:spcPct val="100000"/>
              </a:lnSpc>
              <a:spcBef>
                <a:spcPts val="0"/>
              </a:spcBef>
              <a:spcAft>
                <a:spcPts val="800"/>
              </a:spcAft>
              <a:buClr>
                <a:schemeClr val="accent1"/>
              </a:buClr>
              <a:buFont typeface="System Font Regular"/>
              <a:buChar char="&gt;"/>
              <a:defRPr lang="en-US" sz="3200" b="0" i="0" dirty="0">
                <a:solidFill>
                  <a:srgbClr val="6F706F"/>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000">
                <a:latin typeface="+mn-lt"/>
              </a:rPr>
              <a:t>CASE STUDY</a:t>
            </a:r>
          </a:p>
        </p:txBody>
      </p:sp>
      <p:sp>
        <p:nvSpPr>
          <p:cNvPr id="37" name="Content Placeholder 3">
            <a:extLst>
              <a:ext uri="{FF2B5EF4-FFF2-40B4-BE49-F238E27FC236}">
                <a16:creationId xmlns:a16="http://schemas.microsoft.com/office/drawing/2014/main" id="{7085808A-CFAF-6AE9-A646-1020F855E78D}"/>
              </a:ext>
            </a:extLst>
          </p:cNvPr>
          <p:cNvSpPr>
            <a:spLocks noGrp="1"/>
          </p:cNvSpPr>
          <p:nvPr>
            <p:ph sz="quarter" idx="35"/>
          </p:nvPr>
        </p:nvSpPr>
        <p:spPr>
          <a:xfrm>
            <a:off x="533754" y="2561483"/>
            <a:ext cx="7867904" cy="1378568"/>
          </a:xfrm>
        </p:spPr>
        <p:txBody>
          <a:bodyPr anchor="ctr" anchorCtr="0"/>
          <a:lstStyle>
            <a:lvl1pPr marL="173038" indent="-173038">
              <a:spcAft>
                <a:spcPts val="300"/>
              </a:spcAft>
              <a:buClr>
                <a:schemeClr val="accent1"/>
              </a:buClr>
              <a:buFont typeface="Arial" panose="020B0604020202020204" pitchFamily="34" charset="0"/>
              <a:buChar char="•"/>
              <a:tabLst/>
              <a:defRPr lang="en-US" sz="1400" b="0" i="0" kern="1200" dirty="0" smtClean="0">
                <a:solidFill>
                  <a:schemeClr val="tx2"/>
                </a:solidFill>
                <a:latin typeface="+mn-lt"/>
                <a:ea typeface="ＭＳ Ｐゴシック" charset="0"/>
                <a:cs typeface="+mn-cs"/>
              </a:defRPr>
            </a:lvl1pPr>
            <a:lvl2pPr marL="403225" indent="-174625">
              <a:spcAft>
                <a:spcPts val="300"/>
              </a:spcAft>
              <a:buClr>
                <a:schemeClr val="accent1"/>
              </a:buClr>
              <a:buFont typeface="System Font Regular"/>
              <a:buChar char="–"/>
              <a:tabLst/>
              <a:defRPr sz="1400" b="0" i="0">
                <a:latin typeface="+mn-lt"/>
              </a:defRPr>
            </a:lvl2pPr>
            <a:lvl3pPr marL="633413" indent="-230188">
              <a:spcAft>
                <a:spcPts val="300"/>
              </a:spcAft>
              <a:buClr>
                <a:schemeClr val="accent1"/>
              </a:buClr>
              <a:tabLst/>
              <a:defRPr sz="1400" b="0" i="0">
                <a:latin typeface="+mn-lt"/>
              </a:defRPr>
            </a:lvl3pPr>
            <a:lvl4pPr marL="865188" indent="-231775">
              <a:spcAft>
                <a:spcPts val="300"/>
              </a:spcAft>
              <a:buClr>
                <a:schemeClr val="accent1"/>
              </a:buClr>
              <a:tabLst/>
              <a:defRPr sz="1400" b="0" i="0">
                <a:latin typeface="+mn-lt"/>
              </a:defRPr>
            </a:lvl4pPr>
            <a:lvl5pPr marL="1095375" indent="-230188">
              <a:spcAft>
                <a:spcPts val="300"/>
              </a:spcAft>
              <a:buClr>
                <a:schemeClr val="accent1"/>
              </a:buClr>
              <a:tabLst/>
              <a:defRPr sz="1400"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8" name="Graphic 37">
            <a:extLst>
              <a:ext uri="{FF2B5EF4-FFF2-40B4-BE49-F238E27FC236}">
                <a16:creationId xmlns:a16="http://schemas.microsoft.com/office/drawing/2014/main" id="{9DAAFCB7-5B90-BDCA-2C0D-A78D0B395600}"/>
              </a:ext>
            </a:extLst>
          </p:cNvPr>
          <p:cNvPicPr>
            <a:picLocks noChangeAspect="1"/>
          </p:cNvPicPr>
          <p:nvPr userDrawn="1"/>
        </p:nvPicPr>
        <p:blipFill rotWithShape="1">
          <a:blip r:embed="rId2"/>
          <a:srcRect l="-11" r="-11"/>
          <a:stretch/>
        </p:blipFill>
        <p:spPr>
          <a:xfrm>
            <a:off x="9737806" y="6448672"/>
            <a:ext cx="1149581" cy="305818"/>
          </a:xfrm>
          <a:prstGeom prst="rect">
            <a:avLst/>
          </a:prstGeom>
        </p:spPr>
      </p:pic>
      <p:sp>
        <p:nvSpPr>
          <p:cNvPr id="5" name="Picture Placeholder 4">
            <a:extLst>
              <a:ext uri="{FF2B5EF4-FFF2-40B4-BE49-F238E27FC236}">
                <a16:creationId xmlns:a16="http://schemas.microsoft.com/office/drawing/2014/main" id="{EC322AD3-D574-A7C0-F1FF-3E0D4A9D1687}"/>
              </a:ext>
            </a:extLst>
          </p:cNvPr>
          <p:cNvSpPr>
            <a:spLocks noGrp="1"/>
          </p:cNvSpPr>
          <p:nvPr>
            <p:ph type="pic" sz="quarter" idx="36" hasCustomPrompt="1"/>
          </p:nvPr>
        </p:nvSpPr>
        <p:spPr>
          <a:xfrm>
            <a:off x="9564883" y="61408"/>
            <a:ext cx="1495425" cy="736600"/>
          </a:xfrm>
        </p:spPr>
        <p:txBody>
          <a:bodyPr anchor="ctr" anchorCtr="0">
            <a:normAutofit/>
          </a:bodyPr>
          <a:lstStyle>
            <a:lvl1pPr marL="0" indent="0">
              <a:buNone/>
              <a:defRPr sz="1200">
                <a:solidFill>
                  <a:schemeClr val="bg1"/>
                </a:solidFill>
              </a:defRPr>
            </a:lvl1pPr>
          </a:lstStyle>
          <a:p>
            <a:r>
              <a:rPr lang="en-US"/>
              <a:t>Client logo here</a:t>
            </a:r>
          </a:p>
        </p:txBody>
      </p:sp>
    </p:spTree>
    <p:extLst>
      <p:ext uri="{BB962C8B-B14F-4D97-AF65-F5344CB8AC3E}">
        <p14:creationId xmlns:p14="http://schemas.microsoft.com/office/powerpoint/2010/main" val="163181351"/>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ase Study Laptop">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D84FF59B-47C6-2713-0962-02815CFA1746}"/>
              </a:ext>
            </a:extLst>
          </p:cNvPr>
          <p:cNvSpPr/>
          <p:nvPr userDrawn="1"/>
        </p:nvSpPr>
        <p:spPr>
          <a:xfrm>
            <a:off x="0" y="0"/>
            <a:ext cx="37719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21" name="Rectangle 20">
            <a:extLst>
              <a:ext uri="{FF2B5EF4-FFF2-40B4-BE49-F238E27FC236}">
                <a16:creationId xmlns:a16="http://schemas.microsoft.com/office/drawing/2014/main" id="{81E161E9-C8A4-4CEC-8E31-9F319A59774E}"/>
              </a:ext>
            </a:extLst>
          </p:cNvPr>
          <p:cNvSpPr/>
          <p:nvPr userDrawn="1"/>
        </p:nvSpPr>
        <p:spPr>
          <a:xfrm>
            <a:off x="8433193" y="0"/>
            <a:ext cx="375880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39B51C5-8CE5-E50C-312F-AA1B33767827}"/>
              </a:ext>
            </a:extLst>
          </p:cNvPr>
          <p:cNvSpPr/>
          <p:nvPr userDrawn="1"/>
        </p:nvSpPr>
        <p:spPr>
          <a:xfrm>
            <a:off x="1833" y="1417320"/>
            <a:ext cx="8431362" cy="10218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ontent Placeholder 15">
            <a:extLst>
              <a:ext uri="{FF2B5EF4-FFF2-40B4-BE49-F238E27FC236}">
                <a16:creationId xmlns:a16="http://schemas.microsoft.com/office/drawing/2014/main" id="{8866AE5C-EF91-7AF6-D437-593664A1E2CE}"/>
              </a:ext>
            </a:extLst>
          </p:cNvPr>
          <p:cNvSpPr>
            <a:spLocks noGrp="1"/>
          </p:cNvSpPr>
          <p:nvPr>
            <p:ph sz="quarter" idx="24" hasCustomPrompt="1"/>
          </p:nvPr>
        </p:nvSpPr>
        <p:spPr>
          <a:xfrm>
            <a:off x="533754" y="1758974"/>
            <a:ext cx="7296171" cy="338554"/>
          </a:xfrm>
        </p:spPr>
        <p:txBody>
          <a:bodyPr wrap="square" anchor="ctr">
            <a:spAutoFit/>
          </a:bodyPr>
          <a:lstStyle>
            <a:lvl1pPr marL="0" indent="0">
              <a:buNone/>
              <a:defRPr sz="1600" b="0" i="0">
                <a:solidFill>
                  <a:schemeClr val="accent2"/>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client quote or blurb here</a:t>
            </a:r>
          </a:p>
        </p:txBody>
      </p:sp>
      <p:sp>
        <p:nvSpPr>
          <p:cNvPr id="24" name="Content Placeholder 3">
            <a:extLst>
              <a:ext uri="{FF2B5EF4-FFF2-40B4-BE49-F238E27FC236}">
                <a16:creationId xmlns:a16="http://schemas.microsoft.com/office/drawing/2014/main" id="{D35AF261-3C94-CE96-B7C1-FF44110A43D0}"/>
              </a:ext>
            </a:extLst>
          </p:cNvPr>
          <p:cNvSpPr>
            <a:spLocks noGrp="1"/>
          </p:cNvSpPr>
          <p:nvPr>
            <p:ph sz="quarter" idx="27"/>
          </p:nvPr>
        </p:nvSpPr>
        <p:spPr>
          <a:xfrm>
            <a:off x="533754" y="4170364"/>
            <a:ext cx="6565036" cy="1378568"/>
          </a:xfrm>
        </p:spPr>
        <p:txBody>
          <a:bodyPr anchor="ctr" anchorCtr="0"/>
          <a:lstStyle>
            <a:lvl1pPr marL="173038" indent="-173038">
              <a:spcAft>
                <a:spcPts val="300"/>
              </a:spcAft>
              <a:buClr>
                <a:schemeClr val="accent1"/>
              </a:buClr>
              <a:buFont typeface="Arial" panose="020B0604020202020204" pitchFamily="34" charset="0"/>
              <a:buChar char="•"/>
              <a:tabLst/>
              <a:defRPr lang="en-US" sz="1400" b="0" i="0" kern="1200" dirty="0" smtClean="0">
                <a:solidFill>
                  <a:schemeClr val="tx2"/>
                </a:solidFill>
                <a:latin typeface="+mn-lt"/>
                <a:ea typeface="ＭＳ Ｐゴシック" charset="0"/>
                <a:cs typeface="+mn-cs"/>
              </a:defRPr>
            </a:lvl1pPr>
            <a:lvl2pPr marL="403225" indent="-174625">
              <a:spcAft>
                <a:spcPts val="300"/>
              </a:spcAft>
              <a:buClr>
                <a:schemeClr val="accent1"/>
              </a:buClr>
              <a:buFont typeface="System Font Regular"/>
              <a:buChar char="–"/>
              <a:tabLst/>
              <a:defRPr sz="1400" b="0" i="0">
                <a:latin typeface="+mn-lt"/>
              </a:defRPr>
            </a:lvl2pPr>
            <a:lvl3pPr marL="633413" indent="-230188">
              <a:spcAft>
                <a:spcPts val="300"/>
              </a:spcAft>
              <a:buClr>
                <a:schemeClr val="accent1"/>
              </a:buClr>
              <a:tabLst/>
              <a:defRPr sz="1400" b="0" i="0">
                <a:latin typeface="+mn-lt"/>
              </a:defRPr>
            </a:lvl3pPr>
            <a:lvl4pPr marL="865188" indent="-231775">
              <a:spcAft>
                <a:spcPts val="300"/>
              </a:spcAft>
              <a:buClr>
                <a:schemeClr val="accent1"/>
              </a:buClr>
              <a:tabLst/>
              <a:defRPr sz="1400" b="0" i="0">
                <a:latin typeface="+mn-lt"/>
              </a:defRPr>
            </a:lvl4pPr>
            <a:lvl5pPr marL="1095375" indent="-230188">
              <a:spcAft>
                <a:spcPts val="300"/>
              </a:spcAft>
              <a:buClr>
                <a:schemeClr val="accent1"/>
              </a:buClr>
              <a:tabLst/>
              <a:defRPr sz="1400"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Text Placeholder 48">
            <a:extLst>
              <a:ext uri="{FF2B5EF4-FFF2-40B4-BE49-F238E27FC236}">
                <a16:creationId xmlns:a16="http://schemas.microsoft.com/office/drawing/2014/main" id="{E0291104-3BB3-31F1-604C-C4A01C023512}"/>
              </a:ext>
            </a:extLst>
          </p:cNvPr>
          <p:cNvSpPr>
            <a:spLocks noGrp="1"/>
          </p:cNvSpPr>
          <p:nvPr>
            <p:ph type="body" sz="quarter" idx="18" hasCustomPrompt="1"/>
          </p:nvPr>
        </p:nvSpPr>
        <p:spPr>
          <a:xfrm>
            <a:off x="618375" y="5805612"/>
            <a:ext cx="2231811" cy="394121"/>
          </a:xfrm>
        </p:spPr>
        <p:txBody>
          <a:bodyPr anchor="b"/>
          <a:lstStyle>
            <a:lvl1pPr marL="0" indent="0" algn="ctr">
              <a:buNone/>
              <a:defRPr sz="36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31" name="Text Placeholder 51">
            <a:extLst>
              <a:ext uri="{FF2B5EF4-FFF2-40B4-BE49-F238E27FC236}">
                <a16:creationId xmlns:a16="http://schemas.microsoft.com/office/drawing/2014/main" id="{BA7CCF26-5851-9A43-2B35-308B9C51A078}"/>
              </a:ext>
            </a:extLst>
          </p:cNvPr>
          <p:cNvSpPr>
            <a:spLocks noGrp="1"/>
          </p:cNvSpPr>
          <p:nvPr>
            <p:ph type="body" sz="quarter" idx="19" hasCustomPrompt="1"/>
          </p:nvPr>
        </p:nvSpPr>
        <p:spPr>
          <a:xfrm>
            <a:off x="618375" y="6070744"/>
            <a:ext cx="2231811" cy="341312"/>
          </a:xfrm>
        </p:spPr>
        <p:txBody>
          <a:bodyPr>
            <a:noAutofit/>
          </a:bodyPr>
          <a:lstStyle>
            <a:lvl1pPr marL="0" indent="0" algn="ctr">
              <a:buNone/>
              <a:defRPr sz="1200" b="0"/>
            </a:lvl1pPr>
          </a:lstStyle>
          <a:p>
            <a:pPr lvl="0"/>
            <a:r>
              <a:rPr lang="en-US"/>
              <a:t>description</a:t>
            </a:r>
          </a:p>
        </p:txBody>
      </p:sp>
      <p:sp>
        <p:nvSpPr>
          <p:cNvPr id="32" name="Text Placeholder 48">
            <a:extLst>
              <a:ext uri="{FF2B5EF4-FFF2-40B4-BE49-F238E27FC236}">
                <a16:creationId xmlns:a16="http://schemas.microsoft.com/office/drawing/2014/main" id="{3A21BBB9-E0AF-6026-A917-8B7D167F6A65}"/>
              </a:ext>
            </a:extLst>
          </p:cNvPr>
          <p:cNvSpPr>
            <a:spLocks noGrp="1"/>
          </p:cNvSpPr>
          <p:nvPr>
            <p:ph type="body" sz="quarter" idx="29" hasCustomPrompt="1"/>
          </p:nvPr>
        </p:nvSpPr>
        <p:spPr>
          <a:xfrm>
            <a:off x="3160481" y="5805612"/>
            <a:ext cx="2231811" cy="394121"/>
          </a:xfrm>
        </p:spPr>
        <p:txBody>
          <a:bodyPr anchor="b"/>
          <a:lstStyle>
            <a:lvl1pPr marL="0" indent="0" algn="ctr">
              <a:buNone/>
              <a:defRPr sz="36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34" name="Text Placeholder 51">
            <a:extLst>
              <a:ext uri="{FF2B5EF4-FFF2-40B4-BE49-F238E27FC236}">
                <a16:creationId xmlns:a16="http://schemas.microsoft.com/office/drawing/2014/main" id="{113929AE-F2F2-E26D-0ED4-3E023859F85E}"/>
              </a:ext>
            </a:extLst>
          </p:cNvPr>
          <p:cNvSpPr>
            <a:spLocks noGrp="1"/>
          </p:cNvSpPr>
          <p:nvPr>
            <p:ph type="body" sz="quarter" idx="30" hasCustomPrompt="1"/>
          </p:nvPr>
        </p:nvSpPr>
        <p:spPr>
          <a:xfrm>
            <a:off x="3160480" y="6070744"/>
            <a:ext cx="2231811" cy="341312"/>
          </a:xfrm>
        </p:spPr>
        <p:txBody>
          <a:bodyPr>
            <a:noAutofit/>
          </a:bodyPr>
          <a:lstStyle>
            <a:lvl1pPr marL="0" indent="0" algn="ctr">
              <a:buNone/>
              <a:defRPr sz="1200" b="0"/>
            </a:lvl1pPr>
          </a:lstStyle>
          <a:p>
            <a:pPr lvl="0"/>
            <a:r>
              <a:rPr lang="en-US"/>
              <a:t>description</a:t>
            </a:r>
          </a:p>
        </p:txBody>
      </p:sp>
      <p:sp>
        <p:nvSpPr>
          <p:cNvPr id="35" name="Text Placeholder 48">
            <a:extLst>
              <a:ext uri="{FF2B5EF4-FFF2-40B4-BE49-F238E27FC236}">
                <a16:creationId xmlns:a16="http://schemas.microsoft.com/office/drawing/2014/main" id="{6BAB0F59-ABDC-610C-7725-096B3476F31D}"/>
              </a:ext>
            </a:extLst>
          </p:cNvPr>
          <p:cNvSpPr>
            <a:spLocks noGrp="1"/>
          </p:cNvSpPr>
          <p:nvPr>
            <p:ph type="body" sz="quarter" idx="31" hasCustomPrompt="1"/>
          </p:nvPr>
        </p:nvSpPr>
        <p:spPr>
          <a:xfrm>
            <a:off x="5726517" y="5805612"/>
            <a:ext cx="2231811" cy="394121"/>
          </a:xfrm>
        </p:spPr>
        <p:txBody>
          <a:bodyPr anchor="b"/>
          <a:lstStyle>
            <a:lvl1pPr marL="0" indent="0" algn="ctr">
              <a:buNone/>
              <a:defRPr sz="36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37" name="Text Placeholder 51">
            <a:extLst>
              <a:ext uri="{FF2B5EF4-FFF2-40B4-BE49-F238E27FC236}">
                <a16:creationId xmlns:a16="http://schemas.microsoft.com/office/drawing/2014/main" id="{4A4FDC4B-19F6-93E4-E362-A56F02FA8AB5}"/>
              </a:ext>
            </a:extLst>
          </p:cNvPr>
          <p:cNvSpPr>
            <a:spLocks noGrp="1"/>
          </p:cNvSpPr>
          <p:nvPr>
            <p:ph type="body" sz="quarter" idx="32" hasCustomPrompt="1"/>
          </p:nvPr>
        </p:nvSpPr>
        <p:spPr>
          <a:xfrm>
            <a:off x="5726516" y="6070744"/>
            <a:ext cx="2231811" cy="341312"/>
          </a:xfrm>
        </p:spPr>
        <p:txBody>
          <a:bodyPr>
            <a:noAutofit/>
          </a:bodyPr>
          <a:lstStyle>
            <a:lvl1pPr marL="0" indent="0" algn="ctr">
              <a:buNone/>
              <a:defRPr sz="1200" b="0"/>
            </a:lvl1pPr>
          </a:lstStyle>
          <a:p>
            <a:pPr lvl="0"/>
            <a:r>
              <a:rPr lang="en-US"/>
              <a:t>description</a:t>
            </a:r>
          </a:p>
        </p:txBody>
      </p:sp>
      <p:sp>
        <p:nvSpPr>
          <p:cNvPr id="38" name="Title 2">
            <a:extLst>
              <a:ext uri="{FF2B5EF4-FFF2-40B4-BE49-F238E27FC236}">
                <a16:creationId xmlns:a16="http://schemas.microsoft.com/office/drawing/2014/main" id="{28C9D551-69FF-F9EF-9BD6-EB372681D92E}"/>
              </a:ext>
            </a:extLst>
          </p:cNvPr>
          <p:cNvSpPr>
            <a:spLocks noGrp="1"/>
          </p:cNvSpPr>
          <p:nvPr>
            <p:ph type="title"/>
          </p:nvPr>
        </p:nvSpPr>
        <p:spPr>
          <a:xfrm>
            <a:off x="533754" y="466795"/>
            <a:ext cx="6873497" cy="917733"/>
          </a:xfrm>
        </p:spPr>
        <p:txBody>
          <a:bodyPr>
            <a:normAutofit/>
          </a:bodyPr>
          <a:lstStyle>
            <a:lvl1pPr>
              <a:lnSpc>
                <a:spcPts val="3100"/>
              </a:lnSpc>
              <a:defRPr sz="3000"/>
            </a:lvl1pPr>
          </a:lstStyle>
          <a:p>
            <a:r>
              <a:rPr lang="en-US"/>
              <a:t>Click to edit Master title style</a:t>
            </a:r>
          </a:p>
        </p:txBody>
      </p:sp>
      <p:sp>
        <p:nvSpPr>
          <p:cNvPr id="41" name="Picture Placeholder 62">
            <a:extLst>
              <a:ext uri="{FF2B5EF4-FFF2-40B4-BE49-F238E27FC236}">
                <a16:creationId xmlns:a16="http://schemas.microsoft.com/office/drawing/2014/main" id="{BD1F4653-A91C-F7E2-E52E-A7F6C66A1985}"/>
              </a:ext>
            </a:extLst>
          </p:cNvPr>
          <p:cNvSpPr>
            <a:spLocks noGrp="1"/>
          </p:cNvSpPr>
          <p:nvPr>
            <p:ph type="pic" sz="quarter" idx="25" hasCustomPrompt="1"/>
          </p:nvPr>
        </p:nvSpPr>
        <p:spPr>
          <a:xfrm>
            <a:off x="9590843" y="57546"/>
            <a:ext cx="1443506" cy="847229"/>
          </a:xfrm>
        </p:spPr>
        <p:txBody>
          <a:bodyPr anchor="ctr"/>
          <a:lstStyle>
            <a:lvl1pPr marL="7938" indent="0" algn="ctr">
              <a:buNone/>
              <a:defRPr sz="1050" b="0">
                <a:solidFill>
                  <a:schemeClr val="bg1"/>
                </a:solidFill>
              </a:defRPr>
            </a:lvl1pPr>
          </a:lstStyle>
          <a:p>
            <a:r>
              <a:rPr lang="en-US"/>
              <a:t>Client logo here</a:t>
            </a:r>
          </a:p>
        </p:txBody>
      </p:sp>
      <p:sp>
        <p:nvSpPr>
          <p:cNvPr id="42" name="TextBox 41">
            <a:extLst>
              <a:ext uri="{FF2B5EF4-FFF2-40B4-BE49-F238E27FC236}">
                <a16:creationId xmlns:a16="http://schemas.microsoft.com/office/drawing/2014/main" id="{09664A18-D8C5-DF10-322A-10A1918D8DC9}"/>
              </a:ext>
            </a:extLst>
          </p:cNvPr>
          <p:cNvSpPr txBox="1"/>
          <p:nvPr userDrawn="1"/>
        </p:nvSpPr>
        <p:spPr>
          <a:xfrm>
            <a:off x="533754" y="206764"/>
            <a:ext cx="1415772" cy="246221"/>
          </a:xfrm>
          <a:prstGeom prst="rect">
            <a:avLst/>
          </a:prstGeom>
          <a:noFill/>
        </p:spPr>
        <p:txBody>
          <a:bodyPr vert="horz" wrap="square" lIns="0" tIns="45720" rIns="91440" bIns="45720" rtlCol="0">
            <a:spAutoFit/>
          </a:bodyPr>
          <a:lstStyle>
            <a:lvl1pPr lvl="0" indent="0">
              <a:lnSpc>
                <a:spcPct val="100000"/>
              </a:lnSpc>
              <a:spcBef>
                <a:spcPts val="0"/>
              </a:spcBef>
              <a:spcAft>
                <a:spcPts val="800"/>
              </a:spcAft>
              <a:buFont typeface="Arial" panose="020B0604020202020204" pitchFamily="34" charset="0"/>
              <a:buNone/>
              <a:defRPr lang="en-US" sz="1100" b="0" i="0" cap="all" spc="300" baseline="0" dirty="0">
                <a:solidFill>
                  <a:schemeClr val="accent1"/>
                </a:solidFill>
                <a:latin typeface="Avenir Next LT Pro" panose="020B0504020202020204" pitchFamily="34" charset="77"/>
              </a:defRPr>
            </a:lvl1pPr>
            <a:lvl2pPr marL="3089275" indent="-2984500">
              <a:lnSpc>
                <a:spcPct val="100000"/>
              </a:lnSpc>
              <a:spcBef>
                <a:spcPts val="0"/>
              </a:spcBef>
              <a:spcAft>
                <a:spcPts val="800"/>
              </a:spcAft>
              <a:buClr>
                <a:schemeClr val="accent1"/>
              </a:buClr>
              <a:buFont typeface="Arial" panose="020B0604020202020204" pitchFamily="34" charset="0"/>
              <a:buChar char="•"/>
              <a:tabLst/>
              <a:defRPr lang="en-US" sz="3200" b="0" i="0" dirty="0">
                <a:solidFill>
                  <a:srgbClr val="6F706F"/>
                </a:solidFill>
              </a:defRPr>
            </a:lvl2pPr>
            <a:lvl3pPr marL="801688" indent="-285750">
              <a:lnSpc>
                <a:spcPct val="100000"/>
              </a:lnSpc>
              <a:spcBef>
                <a:spcPts val="0"/>
              </a:spcBef>
              <a:spcAft>
                <a:spcPts val="800"/>
              </a:spcAft>
              <a:buClr>
                <a:schemeClr val="accent1"/>
              </a:buClr>
              <a:buFont typeface="Courier New" panose="02070309020205020404" pitchFamily="49" charset="0"/>
              <a:buChar char="o"/>
              <a:defRPr lang="en-US" sz="3200" b="0" i="0">
                <a:solidFill>
                  <a:srgbClr val="6F706F"/>
                </a:solidFill>
              </a:defRPr>
            </a:lvl3pPr>
            <a:lvl4pPr marL="1260475" indent="-295275">
              <a:lnSpc>
                <a:spcPct val="100000"/>
              </a:lnSpc>
              <a:spcBef>
                <a:spcPts val="0"/>
              </a:spcBef>
              <a:spcAft>
                <a:spcPts val="800"/>
              </a:spcAft>
              <a:buClr>
                <a:schemeClr val="accent1"/>
              </a:buClr>
              <a:buFont typeface="System Font Regular"/>
              <a:buChar char="–"/>
              <a:tabLst/>
              <a:defRPr lang="en-US" sz="3200" b="0" i="0" dirty="0">
                <a:solidFill>
                  <a:srgbClr val="6F706F"/>
                </a:solidFill>
              </a:defRPr>
            </a:lvl4pPr>
            <a:lvl5pPr marL="1766888" indent="-285750">
              <a:lnSpc>
                <a:spcPct val="100000"/>
              </a:lnSpc>
              <a:spcBef>
                <a:spcPts val="0"/>
              </a:spcBef>
              <a:spcAft>
                <a:spcPts val="800"/>
              </a:spcAft>
              <a:buClr>
                <a:schemeClr val="accent1"/>
              </a:buClr>
              <a:buFont typeface="System Font Regular"/>
              <a:buChar char="&gt;"/>
              <a:defRPr lang="en-US" sz="3200" b="0" i="0" dirty="0">
                <a:solidFill>
                  <a:srgbClr val="6F706F"/>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000">
                <a:latin typeface="+mn-lt"/>
              </a:rPr>
              <a:t>CASE STUDY</a:t>
            </a:r>
          </a:p>
        </p:txBody>
      </p:sp>
      <p:sp>
        <p:nvSpPr>
          <p:cNvPr id="43" name="TextBox 42">
            <a:extLst>
              <a:ext uri="{FF2B5EF4-FFF2-40B4-BE49-F238E27FC236}">
                <a16:creationId xmlns:a16="http://schemas.microsoft.com/office/drawing/2014/main" id="{7822551F-D93C-1DC7-DA36-565E8BCB77BC}"/>
              </a:ext>
            </a:extLst>
          </p:cNvPr>
          <p:cNvSpPr txBox="1">
            <a:spLocks noChangeArrowheads="1"/>
          </p:cNvSpPr>
          <p:nvPr userDrawn="1"/>
        </p:nvSpPr>
        <p:spPr bwMode="auto">
          <a:xfrm>
            <a:off x="533754" y="6713094"/>
            <a:ext cx="572628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45" name="Rectangle 44">
            <a:extLst>
              <a:ext uri="{FF2B5EF4-FFF2-40B4-BE49-F238E27FC236}">
                <a16:creationId xmlns:a16="http://schemas.microsoft.com/office/drawing/2014/main" id="{4769D06D-D2B7-4F8F-2B9F-68728E93E3CD}"/>
              </a:ext>
            </a:extLst>
          </p:cNvPr>
          <p:cNvSpPr/>
          <p:nvPr userDrawn="1"/>
        </p:nvSpPr>
        <p:spPr>
          <a:xfrm rot="16200000">
            <a:off x="-552825" y="3079957"/>
            <a:ext cx="1511354"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CHALLENGE</a:t>
            </a:r>
          </a:p>
        </p:txBody>
      </p:sp>
      <p:sp>
        <p:nvSpPr>
          <p:cNvPr id="46" name="Rectangle 45">
            <a:extLst>
              <a:ext uri="{FF2B5EF4-FFF2-40B4-BE49-F238E27FC236}">
                <a16:creationId xmlns:a16="http://schemas.microsoft.com/office/drawing/2014/main" id="{D356E1C3-5AD7-EF9D-BD75-F8F9DC20DCAB}"/>
              </a:ext>
            </a:extLst>
          </p:cNvPr>
          <p:cNvSpPr/>
          <p:nvPr userDrawn="1"/>
        </p:nvSpPr>
        <p:spPr>
          <a:xfrm rot="16200000">
            <a:off x="-500246" y="4594984"/>
            <a:ext cx="1406196"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SOLUTION</a:t>
            </a:r>
          </a:p>
        </p:txBody>
      </p:sp>
      <p:sp>
        <p:nvSpPr>
          <p:cNvPr id="47" name="Rectangle 46">
            <a:extLst>
              <a:ext uri="{FF2B5EF4-FFF2-40B4-BE49-F238E27FC236}">
                <a16:creationId xmlns:a16="http://schemas.microsoft.com/office/drawing/2014/main" id="{5154AFBD-1B85-5F1C-A36C-17EFCCA975BF}"/>
              </a:ext>
            </a:extLst>
          </p:cNvPr>
          <p:cNvSpPr/>
          <p:nvPr userDrawn="1"/>
        </p:nvSpPr>
        <p:spPr>
          <a:xfrm rot="16200000">
            <a:off x="-345788" y="5961589"/>
            <a:ext cx="1097280"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RESULTS</a:t>
            </a:r>
          </a:p>
        </p:txBody>
      </p:sp>
      <p:sp>
        <p:nvSpPr>
          <p:cNvPr id="48" name="Content Placeholder 3">
            <a:extLst>
              <a:ext uri="{FF2B5EF4-FFF2-40B4-BE49-F238E27FC236}">
                <a16:creationId xmlns:a16="http://schemas.microsoft.com/office/drawing/2014/main" id="{CFD12592-4722-00FD-5474-FE6EEBB93A20}"/>
              </a:ext>
            </a:extLst>
          </p:cNvPr>
          <p:cNvSpPr>
            <a:spLocks noGrp="1"/>
          </p:cNvSpPr>
          <p:nvPr>
            <p:ph sz="quarter" idx="35"/>
          </p:nvPr>
        </p:nvSpPr>
        <p:spPr>
          <a:xfrm>
            <a:off x="533754" y="2561483"/>
            <a:ext cx="6565036" cy="1378568"/>
          </a:xfrm>
        </p:spPr>
        <p:txBody>
          <a:bodyPr anchor="ctr" anchorCtr="0"/>
          <a:lstStyle>
            <a:lvl1pPr marL="173038" indent="-173038">
              <a:spcAft>
                <a:spcPts val="300"/>
              </a:spcAft>
              <a:buClr>
                <a:schemeClr val="accent1"/>
              </a:buClr>
              <a:buFont typeface="Arial" panose="020B0604020202020204" pitchFamily="34" charset="0"/>
              <a:buChar char="•"/>
              <a:tabLst/>
              <a:defRPr lang="en-US" sz="1400" b="0" i="0" kern="1200" dirty="0" smtClean="0">
                <a:solidFill>
                  <a:schemeClr val="tx2"/>
                </a:solidFill>
                <a:latin typeface="+mn-lt"/>
                <a:ea typeface="ＭＳ Ｐゴシック" charset="0"/>
                <a:cs typeface="+mn-cs"/>
              </a:defRPr>
            </a:lvl1pPr>
            <a:lvl2pPr marL="403225" indent="-174625">
              <a:spcAft>
                <a:spcPts val="300"/>
              </a:spcAft>
              <a:buClr>
                <a:schemeClr val="accent1"/>
              </a:buClr>
              <a:buFont typeface="System Font Regular"/>
              <a:buChar char="–"/>
              <a:tabLst/>
              <a:defRPr sz="1400" b="0" i="0">
                <a:latin typeface="+mn-lt"/>
              </a:defRPr>
            </a:lvl2pPr>
            <a:lvl3pPr marL="633413" indent="-230188">
              <a:spcAft>
                <a:spcPts val="300"/>
              </a:spcAft>
              <a:buClr>
                <a:schemeClr val="accent1"/>
              </a:buClr>
              <a:tabLst/>
              <a:defRPr sz="1400" b="0" i="0">
                <a:latin typeface="+mn-lt"/>
              </a:defRPr>
            </a:lvl3pPr>
            <a:lvl4pPr marL="865188" indent="-231775">
              <a:spcAft>
                <a:spcPts val="300"/>
              </a:spcAft>
              <a:buClr>
                <a:schemeClr val="accent1"/>
              </a:buClr>
              <a:tabLst/>
              <a:defRPr sz="1400" b="0" i="0">
                <a:latin typeface="+mn-lt"/>
              </a:defRPr>
            </a:lvl4pPr>
            <a:lvl5pPr marL="1095375" indent="-230188">
              <a:spcAft>
                <a:spcPts val="300"/>
              </a:spcAft>
              <a:buClr>
                <a:schemeClr val="accent1"/>
              </a:buClr>
              <a:tabLst/>
              <a:defRPr sz="1400"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9" name="Group 48">
            <a:extLst>
              <a:ext uri="{FF2B5EF4-FFF2-40B4-BE49-F238E27FC236}">
                <a16:creationId xmlns:a16="http://schemas.microsoft.com/office/drawing/2014/main" id="{D60B71D2-1D7B-3E44-B6D9-E1DE0AEC9445}"/>
              </a:ext>
            </a:extLst>
          </p:cNvPr>
          <p:cNvGrpSpPr/>
          <p:nvPr userDrawn="1"/>
        </p:nvGrpSpPr>
        <p:grpSpPr>
          <a:xfrm>
            <a:off x="7299086" y="2114169"/>
            <a:ext cx="4692617" cy="3033877"/>
            <a:chOff x="6914660" y="1983726"/>
            <a:chExt cx="5077044" cy="3282417"/>
          </a:xfrm>
        </p:grpSpPr>
        <p:sp>
          <p:nvSpPr>
            <p:cNvPr id="50" name="Round Same Side Corner Rectangle 49">
              <a:extLst>
                <a:ext uri="{FF2B5EF4-FFF2-40B4-BE49-F238E27FC236}">
                  <a16:creationId xmlns:a16="http://schemas.microsoft.com/office/drawing/2014/main" id="{5BBC5AA6-1721-A02B-0B91-C256F9BD0509}"/>
                </a:ext>
              </a:extLst>
            </p:cNvPr>
            <p:cNvSpPr/>
            <p:nvPr userDrawn="1"/>
          </p:nvSpPr>
          <p:spPr>
            <a:xfrm>
              <a:off x="6914660" y="1983726"/>
              <a:ext cx="5077044" cy="261473"/>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51" name="Oval 50">
              <a:extLst>
                <a:ext uri="{FF2B5EF4-FFF2-40B4-BE49-F238E27FC236}">
                  <a16:creationId xmlns:a16="http://schemas.microsoft.com/office/drawing/2014/main" id="{F8F3D409-F150-5D94-2249-4E69B505798B}"/>
                </a:ext>
              </a:extLst>
            </p:cNvPr>
            <p:cNvSpPr>
              <a:spLocks noChangeAspect="1"/>
            </p:cNvSpPr>
            <p:nvPr userDrawn="1"/>
          </p:nvSpPr>
          <p:spPr>
            <a:xfrm>
              <a:off x="7110148" y="2081057"/>
              <a:ext cx="70744" cy="7074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52" name="Oval 51">
              <a:extLst>
                <a:ext uri="{FF2B5EF4-FFF2-40B4-BE49-F238E27FC236}">
                  <a16:creationId xmlns:a16="http://schemas.microsoft.com/office/drawing/2014/main" id="{CD80BC99-E464-3CB9-3527-3AC8D9B823C5}"/>
                </a:ext>
              </a:extLst>
            </p:cNvPr>
            <p:cNvSpPr>
              <a:spLocks noChangeAspect="1"/>
            </p:cNvSpPr>
            <p:nvPr userDrawn="1"/>
          </p:nvSpPr>
          <p:spPr>
            <a:xfrm>
              <a:off x="7240014" y="2081057"/>
              <a:ext cx="70744" cy="7074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53" name="Oval 52">
              <a:extLst>
                <a:ext uri="{FF2B5EF4-FFF2-40B4-BE49-F238E27FC236}">
                  <a16:creationId xmlns:a16="http://schemas.microsoft.com/office/drawing/2014/main" id="{94A47CE4-F914-4221-7807-688D9BDB3E2B}"/>
                </a:ext>
              </a:extLst>
            </p:cNvPr>
            <p:cNvSpPr>
              <a:spLocks noChangeAspect="1"/>
            </p:cNvSpPr>
            <p:nvPr userDrawn="1"/>
          </p:nvSpPr>
          <p:spPr>
            <a:xfrm>
              <a:off x="7369880" y="2081057"/>
              <a:ext cx="70744" cy="7074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54" name="Rectangle 53">
              <a:extLst>
                <a:ext uri="{FF2B5EF4-FFF2-40B4-BE49-F238E27FC236}">
                  <a16:creationId xmlns:a16="http://schemas.microsoft.com/office/drawing/2014/main" id="{7AA60D0F-67E0-5549-C13F-8C01DC5E5ADE}"/>
                </a:ext>
              </a:extLst>
            </p:cNvPr>
            <p:cNvSpPr/>
            <p:nvPr userDrawn="1"/>
          </p:nvSpPr>
          <p:spPr>
            <a:xfrm>
              <a:off x="6915722" y="2238832"/>
              <a:ext cx="5074920" cy="302731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pic>
          <p:nvPicPr>
            <p:cNvPr id="55" name="Picture Placeholder 22" descr="A screenshot of a social media post&#10;&#10;Description automatically generated">
              <a:extLst>
                <a:ext uri="{FF2B5EF4-FFF2-40B4-BE49-F238E27FC236}">
                  <a16:creationId xmlns:a16="http://schemas.microsoft.com/office/drawing/2014/main" id="{F29AA651-97FA-E909-1341-A57B03BC0EE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72098" y="2409854"/>
              <a:ext cx="4773244" cy="2715768"/>
            </a:xfrm>
            <a:prstGeom prst="rect">
              <a:avLst/>
            </a:prstGeom>
          </p:spPr>
        </p:pic>
      </p:grpSp>
      <p:sp>
        <p:nvSpPr>
          <p:cNvPr id="56" name="Picture Placeholder 32">
            <a:extLst>
              <a:ext uri="{FF2B5EF4-FFF2-40B4-BE49-F238E27FC236}">
                <a16:creationId xmlns:a16="http://schemas.microsoft.com/office/drawing/2014/main" id="{4A4682A3-7F18-3C5C-530B-7B2E21784824}"/>
              </a:ext>
            </a:extLst>
          </p:cNvPr>
          <p:cNvSpPr>
            <a:spLocks noGrp="1"/>
          </p:cNvSpPr>
          <p:nvPr>
            <p:ph type="pic" sz="quarter" idx="34"/>
          </p:nvPr>
        </p:nvSpPr>
        <p:spPr>
          <a:xfrm>
            <a:off x="10800559" y="2849653"/>
            <a:ext cx="1003327" cy="2075985"/>
          </a:xfrm>
          <a:solidFill>
            <a:schemeClr val="bg1">
              <a:lumMod val="85000"/>
            </a:schemeClr>
          </a:solidFill>
        </p:spPr>
        <p:txBody>
          <a:bodyPr anchor="ctr"/>
          <a:lstStyle>
            <a:lvl1pPr marL="0" indent="0" algn="ctr">
              <a:buNone/>
              <a:defRPr/>
            </a:lvl1pPr>
          </a:lstStyle>
          <a:p>
            <a:r>
              <a:rPr lang="en-US"/>
              <a:t>Click icon to add picture</a:t>
            </a:r>
          </a:p>
        </p:txBody>
      </p:sp>
      <p:pic>
        <p:nvPicPr>
          <p:cNvPr id="2" name="Graphic 37">
            <a:extLst>
              <a:ext uri="{FF2B5EF4-FFF2-40B4-BE49-F238E27FC236}">
                <a16:creationId xmlns:a16="http://schemas.microsoft.com/office/drawing/2014/main" id="{1E52A951-BBD1-7334-ED59-E26A0519B256}"/>
              </a:ext>
            </a:extLst>
          </p:cNvPr>
          <p:cNvPicPr>
            <a:picLocks noChangeAspect="1"/>
          </p:cNvPicPr>
          <p:nvPr userDrawn="1"/>
        </p:nvPicPr>
        <p:blipFill rotWithShape="1">
          <a:blip r:embed="rId3"/>
          <a:srcRect l="-11" r="-11"/>
          <a:stretch/>
        </p:blipFill>
        <p:spPr>
          <a:xfrm>
            <a:off x="9737806" y="6448672"/>
            <a:ext cx="1149581" cy="305818"/>
          </a:xfrm>
          <a:prstGeom prst="rect">
            <a:avLst/>
          </a:prstGeom>
        </p:spPr>
      </p:pic>
    </p:spTree>
    <p:extLst>
      <p:ext uri="{BB962C8B-B14F-4D97-AF65-F5344CB8AC3E}">
        <p14:creationId xmlns:p14="http://schemas.microsoft.com/office/powerpoint/2010/main" val="467433018"/>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ase Study Laptop-Mobil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8019DF0-4D93-B2D5-A9EB-530CFACCC41C}"/>
              </a:ext>
            </a:extLst>
          </p:cNvPr>
          <p:cNvSpPr/>
          <p:nvPr userDrawn="1"/>
        </p:nvSpPr>
        <p:spPr>
          <a:xfrm>
            <a:off x="0" y="0"/>
            <a:ext cx="37719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32" name="Rectangle 31">
            <a:extLst>
              <a:ext uri="{FF2B5EF4-FFF2-40B4-BE49-F238E27FC236}">
                <a16:creationId xmlns:a16="http://schemas.microsoft.com/office/drawing/2014/main" id="{E54B415B-9F4F-0B55-858C-981067499C60}"/>
              </a:ext>
            </a:extLst>
          </p:cNvPr>
          <p:cNvSpPr/>
          <p:nvPr userDrawn="1"/>
        </p:nvSpPr>
        <p:spPr>
          <a:xfrm>
            <a:off x="8433193" y="0"/>
            <a:ext cx="375880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8278095-6EFF-C107-2244-A8A965888DCE}"/>
              </a:ext>
            </a:extLst>
          </p:cNvPr>
          <p:cNvSpPr/>
          <p:nvPr userDrawn="1"/>
        </p:nvSpPr>
        <p:spPr>
          <a:xfrm>
            <a:off x="1833" y="1417320"/>
            <a:ext cx="8431362" cy="10218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ontent Placeholder 15">
            <a:extLst>
              <a:ext uri="{FF2B5EF4-FFF2-40B4-BE49-F238E27FC236}">
                <a16:creationId xmlns:a16="http://schemas.microsoft.com/office/drawing/2014/main" id="{9188185A-521B-3A91-6CB0-7A3F7BFF9167}"/>
              </a:ext>
            </a:extLst>
          </p:cNvPr>
          <p:cNvSpPr>
            <a:spLocks noGrp="1"/>
          </p:cNvSpPr>
          <p:nvPr>
            <p:ph sz="quarter" idx="24" hasCustomPrompt="1"/>
          </p:nvPr>
        </p:nvSpPr>
        <p:spPr>
          <a:xfrm>
            <a:off x="533754" y="1758974"/>
            <a:ext cx="7296171" cy="338554"/>
          </a:xfrm>
        </p:spPr>
        <p:txBody>
          <a:bodyPr wrap="square" anchor="ctr">
            <a:spAutoFit/>
          </a:bodyPr>
          <a:lstStyle>
            <a:lvl1pPr marL="0" indent="0">
              <a:buNone/>
              <a:defRPr sz="1600" b="0" i="0">
                <a:solidFill>
                  <a:schemeClr val="accent2"/>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client quote or blurb here</a:t>
            </a:r>
          </a:p>
        </p:txBody>
      </p:sp>
      <p:sp>
        <p:nvSpPr>
          <p:cNvPr id="36" name="Content Placeholder 3">
            <a:extLst>
              <a:ext uri="{FF2B5EF4-FFF2-40B4-BE49-F238E27FC236}">
                <a16:creationId xmlns:a16="http://schemas.microsoft.com/office/drawing/2014/main" id="{A5697DCC-6F20-F50F-A82E-7D6E44ECB65A}"/>
              </a:ext>
            </a:extLst>
          </p:cNvPr>
          <p:cNvSpPr>
            <a:spLocks noGrp="1"/>
          </p:cNvSpPr>
          <p:nvPr>
            <p:ph sz="quarter" idx="27"/>
          </p:nvPr>
        </p:nvSpPr>
        <p:spPr>
          <a:xfrm>
            <a:off x="533754" y="4170364"/>
            <a:ext cx="7867904" cy="1378568"/>
          </a:xfrm>
        </p:spPr>
        <p:txBody>
          <a:bodyPr anchor="ctr" anchorCtr="0"/>
          <a:lstStyle>
            <a:lvl1pPr marL="173038" indent="-173038">
              <a:spcAft>
                <a:spcPts val="300"/>
              </a:spcAft>
              <a:buClr>
                <a:schemeClr val="accent1"/>
              </a:buClr>
              <a:buFont typeface="Arial" panose="020B0604020202020204" pitchFamily="34" charset="0"/>
              <a:buChar char="•"/>
              <a:tabLst/>
              <a:defRPr lang="en-US" sz="1400" b="0" i="0" kern="1200" dirty="0" smtClean="0">
                <a:solidFill>
                  <a:schemeClr val="tx2"/>
                </a:solidFill>
                <a:latin typeface="+mn-lt"/>
                <a:ea typeface="ＭＳ Ｐゴシック" charset="0"/>
                <a:cs typeface="+mn-cs"/>
              </a:defRPr>
            </a:lvl1pPr>
            <a:lvl2pPr marL="403225" indent="-174625">
              <a:spcAft>
                <a:spcPts val="300"/>
              </a:spcAft>
              <a:buClr>
                <a:schemeClr val="accent1"/>
              </a:buClr>
              <a:buFont typeface="System Font Regular"/>
              <a:buChar char="–"/>
              <a:tabLst/>
              <a:defRPr sz="1400" b="0" i="0">
                <a:latin typeface="+mn-lt"/>
              </a:defRPr>
            </a:lvl2pPr>
            <a:lvl3pPr marL="633413" indent="-230188">
              <a:spcAft>
                <a:spcPts val="300"/>
              </a:spcAft>
              <a:buClr>
                <a:schemeClr val="accent1"/>
              </a:buClr>
              <a:tabLst/>
              <a:defRPr sz="1400" b="0" i="0">
                <a:latin typeface="+mn-lt"/>
              </a:defRPr>
            </a:lvl3pPr>
            <a:lvl4pPr marL="865188" indent="-231775">
              <a:spcAft>
                <a:spcPts val="300"/>
              </a:spcAft>
              <a:buClr>
                <a:schemeClr val="accent1"/>
              </a:buClr>
              <a:tabLst/>
              <a:defRPr sz="1400" b="0" i="0">
                <a:latin typeface="+mn-lt"/>
              </a:defRPr>
            </a:lvl4pPr>
            <a:lvl5pPr marL="1095375" indent="-230188">
              <a:spcAft>
                <a:spcPts val="300"/>
              </a:spcAft>
              <a:buClr>
                <a:schemeClr val="accent1"/>
              </a:buClr>
              <a:tabLst/>
              <a:defRPr sz="1400"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7" name="Text Placeholder 48">
            <a:extLst>
              <a:ext uri="{FF2B5EF4-FFF2-40B4-BE49-F238E27FC236}">
                <a16:creationId xmlns:a16="http://schemas.microsoft.com/office/drawing/2014/main" id="{89EEFD94-20A0-5499-D312-E208867A3F85}"/>
              </a:ext>
            </a:extLst>
          </p:cNvPr>
          <p:cNvSpPr>
            <a:spLocks noGrp="1"/>
          </p:cNvSpPr>
          <p:nvPr>
            <p:ph type="body" sz="quarter" idx="18" hasCustomPrompt="1"/>
          </p:nvPr>
        </p:nvSpPr>
        <p:spPr>
          <a:xfrm>
            <a:off x="618375" y="5805612"/>
            <a:ext cx="2231811" cy="394121"/>
          </a:xfrm>
        </p:spPr>
        <p:txBody>
          <a:bodyPr anchor="b"/>
          <a:lstStyle>
            <a:lvl1pPr marL="0" indent="0" algn="ctr">
              <a:buNone/>
              <a:defRPr sz="36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38" name="Text Placeholder 51">
            <a:extLst>
              <a:ext uri="{FF2B5EF4-FFF2-40B4-BE49-F238E27FC236}">
                <a16:creationId xmlns:a16="http://schemas.microsoft.com/office/drawing/2014/main" id="{50F7C696-EE29-AA22-A5A0-3D226F307B2F}"/>
              </a:ext>
            </a:extLst>
          </p:cNvPr>
          <p:cNvSpPr>
            <a:spLocks noGrp="1"/>
          </p:cNvSpPr>
          <p:nvPr>
            <p:ph type="body" sz="quarter" idx="19" hasCustomPrompt="1"/>
          </p:nvPr>
        </p:nvSpPr>
        <p:spPr>
          <a:xfrm>
            <a:off x="618375" y="6070744"/>
            <a:ext cx="2231811" cy="341312"/>
          </a:xfrm>
        </p:spPr>
        <p:txBody>
          <a:bodyPr>
            <a:noAutofit/>
          </a:bodyPr>
          <a:lstStyle>
            <a:lvl1pPr marL="0" indent="0" algn="ctr">
              <a:buNone/>
              <a:defRPr sz="1200" b="0">
                <a:latin typeface="+mn-lt"/>
              </a:defRPr>
            </a:lvl1pPr>
          </a:lstStyle>
          <a:p>
            <a:pPr lvl="0"/>
            <a:r>
              <a:rPr lang="en-US"/>
              <a:t>description</a:t>
            </a:r>
          </a:p>
        </p:txBody>
      </p:sp>
      <p:sp>
        <p:nvSpPr>
          <p:cNvPr id="39" name="Text Placeholder 48">
            <a:extLst>
              <a:ext uri="{FF2B5EF4-FFF2-40B4-BE49-F238E27FC236}">
                <a16:creationId xmlns:a16="http://schemas.microsoft.com/office/drawing/2014/main" id="{53A17CA1-4CD7-7FA5-FEFA-04CEACDB9070}"/>
              </a:ext>
            </a:extLst>
          </p:cNvPr>
          <p:cNvSpPr>
            <a:spLocks noGrp="1"/>
          </p:cNvSpPr>
          <p:nvPr>
            <p:ph type="body" sz="quarter" idx="29" hasCustomPrompt="1"/>
          </p:nvPr>
        </p:nvSpPr>
        <p:spPr>
          <a:xfrm>
            <a:off x="3160481" y="5805612"/>
            <a:ext cx="2231811" cy="394121"/>
          </a:xfrm>
        </p:spPr>
        <p:txBody>
          <a:bodyPr anchor="b"/>
          <a:lstStyle>
            <a:lvl1pPr marL="0" indent="0" algn="ctr">
              <a:buNone/>
              <a:defRPr sz="36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42" name="Text Placeholder 51">
            <a:extLst>
              <a:ext uri="{FF2B5EF4-FFF2-40B4-BE49-F238E27FC236}">
                <a16:creationId xmlns:a16="http://schemas.microsoft.com/office/drawing/2014/main" id="{6EA3A2AA-2EA2-5137-19AE-9C566B7DE8BD}"/>
              </a:ext>
            </a:extLst>
          </p:cNvPr>
          <p:cNvSpPr>
            <a:spLocks noGrp="1"/>
          </p:cNvSpPr>
          <p:nvPr>
            <p:ph type="body" sz="quarter" idx="30" hasCustomPrompt="1"/>
          </p:nvPr>
        </p:nvSpPr>
        <p:spPr>
          <a:xfrm>
            <a:off x="3160480" y="6070744"/>
            <a:ext cx="2231811" cy="341312"/>
          </a:xfrm>
        </p:spPr>
        <p:txBody>
          <a:bodyPr>
            <a:noAutofit/>
          </a:bodyPr>
          <a:lstStyle>
            <a:lvl1pPr marL="0" indent="0" algn="ctr">
              <a:buNone/>
              <a:defRPr sz="1200" b="0">
                <a:latin typeface="+mn-lt"/>
              </a:defRPr>
            </a:lvl1pPr>
          </a:lstStyle>
          <a:p>
            <a:pPr lvl="0"/>
            <a:r>
              <a:rPr lang="en-US"/>
              <a:t>description</a:t>
            </a:r>
          </a:p>
        </p:txBody>
      </p:sp>
      <p:sp>
        <p:nvSpPr>
          <p:cNvPr id="43" name="Text Placeholder 48">
            <a:extLst>
              <a:ext uri="{FF2B5EF4-FFF2-40B4-BE49-F238E27FC236}">
                <a16:creationId xmlns:a16="http://schemas.microsoft.com/office/drawing/2014/main" id="{2417019A-9281-F3F8-9E27-441319A7C198}"/>
              </a:ext>
            </a:extLst>
          </p:cNvPr>
          <p:cNvSpPr>
            <a:spLocks noGrp="1"/>
          </p:cNvSpPr>
          <p:nvPr>
            <p:ph type="body" sz="quarter" idx="31" hasCustomPrompt="1"/>
          </p:nvPr>
        </p:nvSpPr>
        <p:spPr>
          <a:xfrm>
            <a:off x="5726517" y="5805612"/>
            <a:ext cx="2231811" cy="394121"/>
          </a:xfrm>
        </p:spPr>
        <p:txBody>
          <a:bodyPr anchor="b"/>
          <a:lstStyle>
            <a:lvl1pPr marL="0" indent="0" algn="ctr">
              <a:buNone/>
              <a:defRPr sz="36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44" name="Text Placeholder 51">
            <a:extLst>
              <a:ext uri="{FF2B5EF4-FFF2-40B4-BE49-F238E27FC236}">
                <a16:creationId xmlns:a16="http://schemas.microsoft.com/office/drawing/2014/main" id="{C399510D-D173-50D9-4D57-7CC52578F0AE}"/>
              </a:ext>
            </a:extLst>
          </p:cNvPr>
          <p:cNvSpPr>
            <a:spLocks noGrp="1"/>
          </p:cNvSpPr>
          <p:nvPr>
            <p:ph type="body" sz="quarter" idx="32" hasCustomPrompt="1"/>
          </p:nvPr>
        </p:nvSpPr>
        <p:spPr>
          <a:xfrm>
            <a:off x="5726516" y="6070744"/>
            <a:ext cx="2231811" cy="341312"/>
          </a:xfrm>
        </p:spPr>
        <p:txBody>
          <a:bodyPr>
            <a:noAutofit/>
          </a:bodyPr>
          <a:lstStyle>
            <a:lvl1pPr marL="0" indent="0" algn="ctr">
              <a:buNone/>
              <a:defRPr sz="1200" b="0">
                <a:latin typeface="+mn-lt"/>
              </a:defRPr>
            </a:lvl1pPr>
          </a:lstStyle>
          <a:p>
            <a:pPr lvl="0"/>
            <a:r>
              <a:rPr lang="en-US"/>
              <a:t>description</a:t>
            </a:r>
          </a:p>
        </p:txBody>
      </p:sp>
      <p:sp>
        <p:nvSpPr>
          <p:cNvPr id="45" name="Title 2">
            <a:extLst>
              <a:ext uri="{FF2B5EF4-FFF2-40B4-BE49-F238E27FC236}">
                <a16:creationId xmlns:a16="http://schemas.microsoft.com/office/drawing/2014/main" id="{D7816AFE-80CA-E3F0-3908-7861CB00719D}"/>
              </a:ext>
            </a:extLst>
          </p:cNvPr>
          <p:cNvSpPr>
            <a:spLocks noGrp="1"/>
          </p:cNvSpPr>
          <p:nvPr>
            <p:ph type="title"/>
          </p:nvPr>
        </p:nvSpPr>
        <p:spPr>
          <a:xfrm>
            <a:off x="533754" y="466795"/>
            <a:ext cx="6873497" cy="917733"/>
          </a:xfrm>
        </p:spPr>
        <p:txBody>
          <a:bodyPr>
            <a:normAutofit/>
          </a:bodyPr>
          <a:lstStyle>
            <a:lvl1pPr>
              <a:lnSpc>
                <a:spcPts val="3100"/>
              </a:lnSpc>
              <a:defRPr sz="3000"/>
            </a:lvl1pPr>
          </a:lstStyle>
          <a:p>
            <a:r>
              <a:rPr lang="en-US"/>
              <a:t>Click to edit Master title style</a:t>
            </a:r>
          </a:p>
        </p:txBody>
      </p:sp>
      <p:sp>
        <p:nvSpPr>
          <p:cNvPr id="46" name="Picture Placeholder 62">
            <a:extLst>
              <a:ext uri="{FF2B5EF4-FFF2-40B4-BE49-F238E27FC236}">
                <a16:creationId xmlns:a16="http://schemas.microsoft.com/office/drawing/2014/main" id="{F175AB71-26B6-C615-837E-1F83191A8274}"/>
              </a:ext>
            </a:extLst>
          </p:cNvPr>
          <p:cNvSpPr>
            <a:spLocks noGrp="1"/>
          </p:cNvSpPr>
          <p:nvPr>
            <p:ph type="pic" sz="quarter" idx="25" hasCustomPrompt="1"/>
          </p:nvPr>
        </p:nvSpPr>
        <p:spPr>
          <a:xfrm>
            <a:off x="9575076" y="57546"/>
            <a:ext cx="1443506" cy="847229"/>
          </a:xfrm>
        </p:spPr>
        <p:txBody>
          <a:bodyPr anchor="ctr"/>
          <a:lstStyle>
            <a:lvl1pPr marL="7938" indent="0" algn="ctr">
              <a:buNone/>
              <a:defRPr sz="1050" b="0">
                <a:solidFill>
                  <a:schemeClr val="bg1"/>
                </a:solidFill>
              </a:defRPr>
            </a:lvl1pPr>
          </a:lstStyle>
          <a:p>
            <a:r>
              <a:rPr lang="en-US"/>
              <a:t>Client logo here</a:t>
            </a:r>
          </a:p>
        </p:txBody>
      </p:sp>
      <p:sp>
        <p:nvSpPr>
          <p:cNvPr id="47" name="TextBox 46">
            <a:extLst>
              <a:ext uri="{FF2B5EF4-FFF2-40B4-BE49-F238E27FC236}">
                <a16:creationId xmlns:a16="http://schemas.microsoft.com/office/drawing/2014/main" id="{56E196CA-951E-6E96-76C5-200F0D5A6ED3}"/>
              </a:ext>
            </a:extLst>
          </p:cNvPr>
          <p:cNvSpPr txBox="1"/>
          <p:nvPr userDrawn="1"/>
        </p:nvSpPr>
        <p:spPr>
          <a:xfrm>
            <a:off x="533754" y="206764"/>
            <a:ext cx="1415772" cy="246221"/>
          </a:xfrm>
          <a:prstGeom prst="rect">
            <a:avLst/>
          </a:prstGeom>
          <a:noFill/>
        </p:spPr>
        <p:txBody>
          <a:bodyPr vert="horz" wrap="square" lIns="0" tIns="45720" rIns="91440" bIns="45720" rtlCol="0">
            <a:spAutoFit/>
          </a:bodyPr>
          <a:lstStyle>
            <a:lvl1pPr lvl="0" indent="0">
              <a:lnSpc>
                <a:spcPct val="100000"/>
              </a:lnSpc>
              <a:spcBef>
                <a:spcPts val="0"/>
              </a:spcBef>
              <a:spcAft>
                <a:spcPts val="800"/>
              </a:spcAft>
              <a:buFont typeface="Arial" panose="020B0604020202020204" pitchFamily="34" charset="0"/>
              <a:buNone/>
              <a:defRPr lang="en-US" sz="1100" b="0" i="0" cap="all" spc="300" baseline="0" dirty="0">
                <a:solidFill>
                  <a:schemeClr val="accent1"/>
                </a:solidFill>
                <a:latin typeface="Avenir Next LT Pro" panose="020B0504020202020204" pitchFamily="34" charset="77"/>
              </a:defRPr>
            </a:lvl1pPr>
            <a:lvl2pPr marL="3089275" indent="-2984500">
              <a:lnSpc>
                <a:spcPct val="100000"/>
              </a:lnSpc>
              <a:spcBef>
                <a:spcPts val="0"/>
              </a:spcBef>
              <a:spcAft>
                <a:spcPts val="800"/>
              </a:spcAft>
              <a:buClr>
                <a:schemeClr val="accent1"/>
              </a:buClr>
              <a:buFont typeface="Arial" panose="020B0604020202020204" pitchFamily="34" charset="0"/>
              <a:buChar char="•"/>
              <a:tabLst/>
              <a:defRPr lang="en-US" sz="3200" b="0" i="0" dirty="0">
                <a:solidFill>
                  <a:srgbClr val="6F706F"/>
                </a:solidFill>
              </a:defRPr>
            </a:lvl2pPr>
            <a:lvl3pPr marL="801688" indent="-285750">
              <a:lnSpc>
                <a:spcPct val="100000"/>
              </a:lnSpc>
              <a:spcBef>
                <a:spcPts val="0"/>
              </a:spcBef>
              <a:spcAft>
                <a:spcPts val="800"/>
              </a:spcAft>
              <a:buClr>
                <a:schemeClr val="accent1"/>
              </a:buClr>
              <a:buFont typeface="Courier New" panose="02070309020205020404" pitchFamily="49" charset="0"/>
              <a:buChar char="o"/>
              <a:defRPr lang="en-US" sz="3200" b="0" i="0">
                <a:solidFill>
                  <a:srgbClr val="6F706F"/>
                </a:solidFill>
              </a:defRPr>
            </a:lvl3pPr>
            <a:lvl4pPr marL="1260475" indent="-295275">
              <a:lnSpc>
                <a:spcPct val="100000"/>
              </a:lnSpc>
              <a:spcBef>
                <a:spcPts val="0"/>
              </a:spcBef>
              <a:spcAft>
                <a:spcPts val="800"/>
              </a:spcAft>
              <a:buClr>
                <a:schemeClr val="accent1"/>
              </a:buClr>
              <a:buFont typeface="System Font Regular"/>
              <a:buChar char="–"/>
              <a:tabLst/>
              <a:defRPr lang="en-US" sz="3200" b="0" i="0" dirty="0">
                <a:solidFill>
                  <a:srgbClr val="6F706F"/>
                </a:solidFill>
              </a:defRPr>
            </a:lvl4pPr>
            <a:lvl5pPr marL="1766888" indent="-285750">
              <a:lnSpc>
                <a:spcPct val="100000"/>
              </a:lnSpc>
              <a:spcBef>
                <a:spcPts val="0"/>
              </a:spcBef>
              <a:spcAft>
                <a:spcPts val="800"/>
              </a:spcAft>
              <a:buClr>
                <a:schemeClr val="accent1"/>
              </a:buClr>
              <a:buFont typeface="System Font Regular"/>
              <a:buChar char="&gt;"/>
              <a:defRPr lang="en-US" sz="3200" b="0" i="0" dirty="0">
                <a:solidFill>
                  <a:srgbClr val="6F706F"/>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000">
                <a:latin typeface="+mn-lt"/>
              </a:rPr>
              <a:t>CASE STUDY</a:t>
            </a:r>
          </a:p>
        </p:txBody>
      </p:sp>
      <p:sp>
        <p:nvSpPr>
          <p:cNvPr id="48" name="TextBox 47">
            <a:extLst>
              <a:ext uri="{FF2B5EF4-FFF2-40B4-BE49-F238E27FC236}">
                <a16:creationId xmlns:a16="http://schemas.microsoft.com/office/drawing/2014/main" id="{978D6729-2D1B-29B6-D801-256968F2CC18}"/>
              </a:ext>
            </a:extLst>
          </p:cNvPr>
          <p:cNvSpPr txBox="1">
            <a:spLocks noChangeArrowheads="1"/>
          </p:cNvSpPr>
          <p:nvPr userDrawn="1"/>
        </p:nvSpPr>
        <p:spPr bwMode="auto">
          <a:xfrm>
            <a:off x="533754" y="6713094"/>
            <a:ext cx="572628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49" name="Rectangle 48">
            <a:extLst>
              <a:ext uri="{FF2B5EF4-FFF2-40B4-BE49-F238E27FC236}">
                <a16:creationId xmlns:a16="http://schemas.microsoft.com/office/drawing/2014/main" id="{C23AF446-0676-2CC5-839E-8AD2C7648C29}"/>
              </a:ext>
            </a:extLst>
          </p:cNvPr>
          <p:cNvSpPr/>
          <p:nvPr userDrawn="1"/>
        </p:nvSpPr>
        <p:spPr>
          <a:xfrm rot="16200000">
            <a:off x="-552825" y="3079957"/>
            <a:ext cx="1511354"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CHALLENGE</a:t>
            </a:r>
          </a:p>
        </p:txBody>
      </p:sp>
      <p:sp>
        <p:nvSpPr>
          <p:cNvPr id="50" name="Rectangle 49">
            <a:extLst>
              <a:ext uri="{FF2B5EF4-FFF2-40B4-BE49-F238E27FC236}">
                <a16:creationId xmlns:a16="http://schemas.microsoft.com/office/drawing/2014/main" id="{97EAC502-A3B9-654D-877F-C0C05081132A}"/>
              </a:ext>
            </a:extLst>
          </p:cNvPr>
          <p:cNvSpPr/>
          <p:nvPr userDrawn="1"/>
        </p:nvSpPr>
        <p:spPr>
          <a:xfrm rot="16200000">
            <a:off x="-500246" y="4594984"/>
            <a:ext cx="1406196"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SOLUTION</a:t>
            </a:r>
          </a:p>
        </p:txBody>
      </p:sp>
      <p:sp>
        <p:nvSpPr>
          <p:cNvPr id="51" name="Rectangle 50">
            <a:extLst>
              <a:ext uri="{FF2B5EF4-FFF2-40B4-BE49-F238E27FC236}">
                <a16:creationId xmlns:a16="http://schemas.microsoft.com/office/drawing/2014/main" id="{94513CE2-A2B1-8036-25C3-1CE8FE51B999}"/>
              </a:ext>
            </a:extLst>
          </p:cNvPr>
          <p:cNvSpPr/>
          <p:nvPr userDrawn="1"/>
        </p:nvSpPr>
        <p:spPr>
          <a:xfrm rot="16200000">
            <a:off x="-345788" y="5961589"/>
            <a:ext cx="1097280"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RESULTS</a:t>
            </a:r>
          </a:p>
        </p:txBody>
      </p:sp>
      <p:sp>
        <p:nvSpPr>
          <p:cNvPr id="52" name="Content Placeholder 3">
            <a:extLst>
              <a:ext uri="{FF2B5EF4-FFF2-40B4-BE49-F238E27FC236}">
                <a16:creationId xmlns:a16="http://schemas.microsoft.com/office/drawing/2014/main" id="{FE08AE8C-0D99-D9DE-8EB9-1EFD864B280C}"/>
              </a:ext>
            </a:extLst>
          </p:cNvPr>
          <p:cNvSpPr>
            <a:spLocks noGrp="1"/>
          </p:cNvSpPr>
          <p:nvPr>
            <p:ph sz="quarter" idx="35"/>
          </p:nvPr>
        </p:nvSpPr>
        <p:spPr>
          <a:xfrm>
            <a:off x="533754" y="2561483"/>
            <a:ext cx="7867904" cy="1378568"/>
          </a:xfrm>
        </p:spPr>
        <p:txBody>
          <a:bodyPr anchor="ctr" anchorCtr="0"/>
          <a:lstStyle>
            <a:lvl1pPr marL="173038" indent="-173038">
              <a:spcAft>
                <a:spcPts val="300"/>
              </a:spcAft>
              <a:buClr>
                <a:schemeClr val="accent1"/>
              </a:buClr>
              <a:buFont typeface="Arial" panose="020B0604020202020204" pitchFamily="34" charset="0"/>
              <a:buChar char="•"/>
              <a:tabLst/>
              <a:defRPr lang="en-US" sz="1400" b="0" i="0" kern="1200" dirty="0" smtClean="0">
                <a:solidFill>
                  <a:schemeClr val="tx2"/>
                </a:solidFill>
                <a:latin typeface="+mn-lt"/>
                <a:ea typeface="ＭＳ Ｐゴシック" charset="0"/>
                <a:cs typeface="+mn-cs"/>
              </a:defRPr>
            </a:lvl1pPr>
            <a:lvl2pPr marL="403225" indent="-174625">
              <a:spcAft>
                <a:spcPts val="300"/>
              </a:spcAft>
              <a:buClr>
                <a:schemeClr val="accent1"/>
              </a:buClr>
              <a:buFont typeface="System Font Regular"/>
              <a:buChar char="–"/>
              <a:tabLst/>
              <a:defRPr sz="1400" b="0" i="0">
                <a:latin typeface="+mn-lt"/>
              </a:defRPr>
            </a:lvl2pPr>
            <a:lvl3pPr marL="633413" indent="-230188">
              <a:spcAft>
                <a:spcPts val="300"/>
              </a:spcAft>
              <a:buClr>
                <a:schemeClr val="accent1"/>
              </a:buClr>
              <a:tabLst/>
              <a:defRPr sz="1400" b="0" i="0">
                <a:latin typeface="+mn-lt"/>
              </a:defRPr>
            </a:lvl3pPr>
            <a:lvl4pPr marL="865188" indent="-231775">
              <a:spcAft>
                <a:spcPts val="300"/>
              </a:spcAft>
              <a:buClr>
                <a:schemeClr val="accent1"/>
              </a:buClr>
              <a:tabLst/>
              <a:defRPr sz="1400" b="0" i="0">
                <a:latin typeface="+mn-lt"/>
              </a:defRPr>
            </a:lvl4pPr>
            <a:lvl5pPr marL="1095375" indent="-230188">
              <a:spcAft>
                <a:spcPts val="300"/>
              </a:spcAft>
              <a:buClr>
                <a:schemeClr val="accent1"/>
              </a:buClr>
              <a:tabLst/>
              <a:defRPr sz="1400"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3" name="Group 52">
            <a:extLst>
              <a:ext uri="{FF2B5EF4-FFF2-40B4-BE49-F238E27FC236}">
                <a16:creationId xmlns:a16="http://schemas.microsoft.com/office/drawing/2014/main" id="{523A04C6-C22C-37F8-F2E4-95E633E87F91}"/>
              </a:ext>
            </a:extLst>
          </p:cNvPr>
          <p:cNvGrpSpPr/>
          <p:nvPr userDrawn="1"/>
        </p:nvGrpSpPr>
        <p:grpSpPr>
          <a:xfrm>
            <a:off x="8548587" y="3786015"/>
            <a:ext cx="3528022" cy="2378809"/>
            <a:chOff x="6953162" y="1949282"/>
            <a:chExt cx="5077044" cy="3423255"/>
          </a:xfrm>
        </p:grpSpPr>
        <p:grpSp>
          <p:nvGrpSpPr>
            <p:cNvPr id="54" name="Group 53">
              <a:extLst>
                <a:ext uri="{FF2B5EF4-FFF2-40B4-BE49-F238E27FC236}">
                  <a16:creationId xmlns:a16="http://schemas.microsoft.com/office/drawing/2014/main" id="{76A38D2E-1BDA-666A-A3D5-B330075FDBBA}"/>
                </a:ext>
              </a:extLst>
            </p:cNvPr>
            <p:cNvGrpSpPr/>
            <p:nvPr userDrawn="1"/>
          </p:nvGrpSpPr>
          <p:grpSpPr>
            <a:xfrm>
              <a:off x="6953162" y="1949282"/>
              <a:ext cx="5077044" cy="3423255"/>
              <a:chOff x="9031170" y="1321761"/>
              <a:chExt cx="2310430" cy="2894718"/>
            </a:xfrm>
            <a:effectLst>
              <a:outerShdw blurRad="192984" dist="38100" dir="2700000" algn="tl" rotWithShape="0">
                <a:prstClr val="black">
                  <a:alpha val="40000"/>
                </a:prstClr>
              </a:outerShdw>
            </a:effectLst>
          </p:grpSpPr>
          <p:sp>
            <p:nvSpPr>
              <p:cNvPr id="56" name="Round Same Side Corner Rectangle 55">
                <a:extLst>
                  <a:ext uri="{FF2B5EF4-FFF2-40B4-BE49-F238E27FC236}">
                    <a16:creationId xmlns:a16="http://schemas.microsoft.com/office/drawing/2014/main" id="{EAF7301B-81F0-EC31-A395-BBF3C50E5594}"/>
                  </a:ext>
                </a:extLst>
              </p:cNvPr>
              <p:cNvSpPr/>
              <p:nvPr userDrawn="1"/>
            </p:nvSpPr>
            <p:spPr>
              <a:xfrm>
                <a:off x="9031170" y="1321761"/>
                <a:ext cx="2310430" cy="307127"/>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57" name="Round Same Side Corner Rectangle 56">
                <a:extLst>
                  <a:ext uri="{FF2B5EF4-FFF2-40B4-BE49-F238E27FC236}">
                    <a16:creationId xmlns:a16="http://schemas.microsoft.com/office/drawing/2014/main" id="{C7B649F7-76E8-A16F-36D6-62D6BE186D74}"/>
                  </a:ext>
                </a:extLst>
              </p:cNvPr>
              <p:cNvSpPr/>
              <p:nvPr userDrawn="1"/>
            </p:nvSpPr>
            <p:spPr>
              <a:xfrm rot="10800000">
                <a:off x="9031170" y="1608617"/>
                <a:ext cx="2310430" cy="2607862"/>
              </a:xfrm>
              <a:prstGeom prst="round2SameRect">
                <a:avLst>
                  <a:gd name="adj1" fmla="val 0"/>
                  <a:gd name="adj2" fmla="val 0"/>
                </a:avLst>
              </a:prstGeom>
              <a:solidFill>
                <a:srgbClr val="E0E0E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55" name="Picture Placeholder 22" descr="A screenshot of a social media post&#10;&#10;Description automatically generated">
              <a:extLst>
                <a:ext uri="{FF2B5EF4-FFF2-40B4-BE49-F238E27FC236}">
                  <a16:creationId xmlns:a16="http://schemas.microsoft.com/office/drawing/2014/main" id="{87C7A16E-334F-847E-75BE-11FB1A5245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110148" y="2409854"/>
              <a:ext cx="4773244" cy="2715768"/>
            </a:xfrm>
            <a:prstGeom prst="rect">
              <a:avLst/>
            </a:prstGeom>
          </p:spPr>
        </p:pic>
      </p:grpSp>
      <p:sp>
        <p:nvSpPr>
          <p:cNvPr id="58" name="Picture Placeholder 32">
            <a:extLst>
              <a:ext uri="{FF2B5EF4-FFF2-40B4-BE49-F238E27FC236}">
                <a16:creationId xmlns:a16="http://schemas.microsoft.com/office/drawing/2014/main" id="{635C9BA5-A756-855A-86EF-389EDDE7B74F}"/>
              </a:ext>
            </a:extLst>
          </p:cNvPr>
          <p:cNvSpPr>
            <a:spLocks noGrp="1"/>
          </p:cNvSpPr>
          <p:nvPr>
            <p:ph type="pic" sz="quarter" idx="34"/>
          </p:nvPr>
        </p:nvSpPr>
        <p:spPr>
          <a:xfrm>
            <a:off x="11093257" y="4300605"/>
            <a:ext cx="784602" cy="1623421"/>
          </a:xfrm>
          <a:solidFill>
            <a:schemeClr val="bg1">
              <a:lumMod val="85000"/>
            </a:schemeClr>
          </a:solidFill>
        </p:spPr>
        <p:txBody>
          <a:bodyPr anchor="ctr"/>
          <a:lstStyle>
            <a:lvl1pPr marL="0" indent="0" algn="ctr">
              <a:buNone/>
              <a:defRPr/>
            </a:lvl1pPr>
          </a:lstStyle>
          <a:p>
            <a:r>
              <a:rPr lang="en-US"/>
              <a:t>Click icon to add picture</a:t>
            </a:r>
          </a:p>
        </p:txBody>
      </p:sp>
      <p:grpSp>
        <p:nvGrpSpPr>
          <p:cNvPr id="59" name="Group 58">
            <a:extLst>
              <a:ext uri="{FF2B5EF4-FFF2-40B4-BE49-F238E27FC236}">
                <a16:creationId xmlns:a16="http://schemas.microsoft.com/office/drawing/2014/main" id="{C8EF27C3-6199-2798-7F61-874F0445FDFF}"/>
              </a:ext>
            </a:extLst>
          </p:cNvPr>
          <p:cNvGrpSpPr/>
          <p:nvPr userDrawn="1"/>
        </p:nvGrpSpPr>
        <p:grpSpPr>
          <a:xfrm>
            <a:off x="8679447" y="3888690"/>
            <a:ext cx="330476" cy="70744"/>
            <a:chOff x="9058571" y="1370181"/>
            <a:chExt cx="330476" cy="70744"/>
          </a:xfrm>
        </p:grpSpPr>
        <p:sp>
          <p:nvSpPr>
            <p:cNvPr id="60" name="Oval 59">
              <a:extLst>
                <a:ext uri="{FF2B5EF4-FFF2-40B4-BE49-F238E27FC236}">
                  <a16:creationId xmlns:a16="http://schemas.microsoft.com/office/drawing/2014/main" id="{CFE579AC-5E97-E2EF-010C-2EBA0D3E2712}"/>
                </a:ext>
              </a:extLst>
            </p:cNvPr>
            <p:cNvSpPr>
              <a:spLocks noChangeAspect="1"/>
            </p:cNvSpPr>
            <p:nvPr userDrawn="1"/>
          </p:nvSpPr>
          <p:spPr>
            <a:xfrm>
              <a:off x="9058571" y="1370181"/>
              <a:ext cx="70744" cy="7074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61" name="Oval 60">
              <a:extLst>
                <a:ext uri="{FF2B5EF4-FFF2-40B4-BE49-F238E27FC236}">
                  <a16:creationId xmlns:a16="http://schemas.microsoft.com/office/drawing/2014/main" id="{6671AB28-87F0-BE98-AD47-51EDF50E09D3}"/>
                </a:ext>
              </a:extLst>
            </p:cNvPr>
            <p:cNvSpPr>
              <a:spLocks noChangeAspect="1"/>
            </p:cNvSpPr>
            <p:nvPr userDrawn="1"/>
          </p:nvSpPr>
          <p:spPr>
            <a:xfrm>
              <a:off x="9188437" y="1370181"/>
              <a:ext cx="70744" cy="7074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62" name="Oval 61">
              <a:extLst>
                <a:ext uri="{FF2B5EF4-FFF2-40B4-BE49-F238E27FC236}">
                  <a16:creationId xmlns:a16="http://schemas.microsoft.com/office/drawing/2014/main" id="{9D5F6DDC-A578-EB79-0EA3-9A08AECBDDE8}"/>
                </a:ext>
              </a:extLst>
            </p:cNvPr>
            <p:cNvSpPr>
              <a:spLocks noChangeAspect="1"/>
            </p:cNvSpPr>
            <p:nvPr userDrawn="1"/>
          </p:nvSpPr>
          <p:spPr>
            <a:xfrm>
              <a:off x="9318303" y="1370181"/>
              <a:ext cx="70744" cy="7074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sp>
        <p:nvSpPr>
          <p:cNvPr id="63" name="Picture Placeholder 14">
            <a:extLst>
              <a:ext uri="{FF2B5EF4-FFF2-40B4-BE49-F238E27FC236}">
                <a16:creationId xmlns:a16="http://schemas.microsoft.com/office/drawing/2014/main" id="{DA151E4D-2094-9F84-D5D6-60E7DBEA924D}"/>
              </a:ext>
            </a:extLst>
          </p:cNvPr>
          <p:cNvSpPr>
            <a:spLocks noGrp="1"/>
          </p:cNvSpPr>
          <p:nvPr>
            <p:ph type="pic" sz="quarter" idx="36"/>
          </p:nvPr>
        </p:nvSpPr>
        <p:spPr>
          <a:xfrm>
            <a:off x="9754786" y="1130122"/>
            <a:ext cx="1084087" cy="2326827"/>
          </a:xfrm>
          <a:prstGeom prst="roundRect">
            <a:avLst>
              <a:gd name="adj" fmla="val 10748"/>
            </a:avLst>
          </a:prstGeom>
          <a:solidFill>
            <a:schemeClr val="bg1">
              <a:lumMod val="95000"/>
            </a:schemeClr>
          </a:solidFill>
        </p:spPr>
        <p:txBody>
          <a:bodyPr wrap="square" anchor="ctr">
            <a:noAutofit/>
          </a:bodyPr>
          <a:lstStyle>
            <a:lvl1pPr marL="7938" indent="0" algn="ctr">
              <a:buNone/>
              <a:defRPr/>
            </a:lvl1pPr>
          </a:lstStyle>
          <a:p>
            <a:r>
              <a:rPr lang="en-US"/>
              <a:t>Click icon to add picture</a:t>
            </a:r>
          </a:p>
        </p:txBody>
      </p:sp>
      <p:sp>
        <p:nvSpPr>
          <p:cNvPr id="64" name="Freeform 63">
            <a:extLst>
              <a:ext uri="{FF2B5EF4-FFF2-40B4-BE49-F238E27FC236}">
                <a16:creationId xmlns:a16="http://schemas.microsoft.com/office/drawing/2014/main" id="{2A52D8FE-2949-E0EA-F3C5-1C9DA9D13478}"/>
              </a:ext>
            </a:extLst>
          </p:cNvPr>
          <p:cNvSpPr/>
          <p:nvPr userDrawn="1"/>
        </p:nvSpPr>
        <p:spPr>
          <a:xfrm rot="16200000">
            <a:off x="9060581" y="1663661"/>
            <a:ext cx="2472496" cy="1252557"/>
          </a:xfrm>
          <a:custGeom>
            <a:avLst/>
            <a:gdLst>
              <a:gd name="connsiteX0" fmla="*/ 5194023 w 5367201"/>
              <a:gd name="connsiteY0" fmla="*/ 444849 h 2719004"/>
              <a:gd name="connsiteX1" fmla="*/ 4935467 w 5367201"/>
              <a:gd name="connsiteY1" fmla="*/ 186293 h 2719004"/>
              <a:gd name="connsiteX2" fmla="*/ 416674 w 5367201"/>
              <a:gd name="connsiteY2" fmla="*/ 186292 h 2719004"/>
              <a:gd name="connsiteX3" fmla="*/ 158118 w 5367201"/>
              <a:gd name="connsiteY3" fmla="*/ 444848 h 2719004"/>
              <a:gd name="connsiteX4" fmla="*/ 158118 w 5367201"/>
              <a:gd name="connsiteY4" fmla="*/ 2268668 h 2719004"/>
              <a:gd name="connsiteX5" fmla="*/ 416674 w 5367201"/>
              <a:gd name="connsiteY5" fmla="*/ 2527224 h 2719004"/>
              <a:gd name="connsiteX6" fmla="*/ 4935467 w 5367201"/>
              <a:gd name="connsiteY6" fmla="*/ 2527224 h 2719004"/>
              <a:gd name="connsiteX7" fmla="*/ 5194023 w 5367201"/>
              <a:gd name="connsiteY7" fmla="*/ 2268669 h 2719004"/>
              <a:gd name="connsiteX8" fmla="*/ 5194023 w 5367201"/>
              <a:gd name="connsiteY8" fmla="*/ 2004263 h 2719004"/>
              <a:gd name="connsiteX9" fmla="*/ 5193667 w 5367201"/>
              <a:gd name="connsiteY9" fmla="*/ 2004263 h 2719004"/>
              <a:gd name="connsiteX10" fmla="*/ 5193667 w 5367201"/>
              <a:gd name="connsiteY10" fmla="*/ 709254 h 2719004"/>
              <a:gd name="connsiteX11" fmla="*/ 5194023 w 5367201"/>
              <a:gd name="connsiteY11" fmla="*/ 709254 h 2719004"/>
              <a:gd name="connsiteX12" fmla="*/ 5367201 w 5367201"/>
              <a:gd name="connsiteY12" fmla="*/ 439030 h 2719004"/>
              <a:gd name="connsiteX13" fmla="*/ 5367201 w 5367201"/>
              <a:gd name="connsiteY13" fmla="*/ 2274488 h 2719004"/>
              <a:gd name="connsiteX14" fmla="*/ 4950867 w 5367201"/>
              <a:gd name="connsiteY14" fmla="*/ 2690822 h 2719004"/>
              <a:gd name="connsiteX15" fmla="*/ 4130463 w 5367201"/>
              <a:gd name="connsiteY15" fmla="*/ 2690822 h 2719004"/>
              <a:gd name="connsiteX16" fmla="*/ 4130463 w 5367201"/>
              <a:gd name="connsiteY16" fmla="*/ 2699972 h 2719004"/>
              <a:gd name="connsiteX17" fmla="*/ 4111430 w 5367201"/>
              <a:gd name="connsiteY17" fmla="*/ 2719004 h 2719004"/>
              <a:gd name="connsiteX18" fmla="*/ 3516297 w 5367201"/>
              <a:gd name="connsiteY18" fmla="*/ 2719004 h 2719004"/>
              <a:gd name="connsiteX19" fmla="*/ 3497264 w 5367201"/>
              <a:gd name="connsiteY19" fmla="*/ 2699972 h 2719004"/>
              <a:gd name="connsiteX20" fmla="*/ 3497265 w 5367201"/>
              <a:gd name="connsiteY20" fmla="*/ 2690822 h 2719004"/>
              <a:gd name="connsiteX21" fmla="*/ 416334 w 5367201"/>
              <a:gd name="connsiteY21" fmla="*/ 2690821 h 2719004"/>
              <a:gd name="connsiteX22" fmla="*/ 0 w 5367201"/>
              <a:gd name="connsiteY22" fmla="*/ 2274487 h 2719004"/>
              <a:gd name="connsiteX23" fmla="*/ 0 w 5367201"/>
              <a:gd name="connsiteY23" fmla="*/ 439029 h 2719004"/>
              <a:gd name="connsiteX24" fmla="*/ 416334 w 5367201"/>
              <a:gd name="connsiteY24" fmla="*/ 22695 h 2719004"/>
              <a:gd name="connsiteX25" fmla="*/ 3361841 w 5367201"/>
              <a:gd name="connsiteY25" fmla="*/ 22695 h 2719004"/>
              <a:gd name="connsiteX26" fmla="*/ 3361841 w 5367201"/>
              <a:gd name="connsiteY26" fmla="*/ 19033 h 2719004"/>
              <a:gd name="connsiteX27" fmla="*/ 3380873 w 5367201"/>
              <a:gd name="connsiteY27" fmla="*/ 0 h 2719004"/>
              <a:gd name="connsiteX28" fmla="*/ 3723461 w 5367201"/>
              <a:gd name="connsiteY28" fmla="*/ 0 h 2719004"/>
              <a:gd name="connsiteX29" fmla="*/ 3742494 w 5367201"/>
              <a:gd name="connsiteY29" fmla="*/ 19033 h 2719004"/>
              <a:gd name="connsiteX30" fmla="*/ 3742494 w 5367201"/>
              <a:gd name="connsiteY30" fmla="*/ 22696 h 2719004"/>
              <a:gd name="connsiteX31" fmla="*/ 3877915 w 5367201"/>
              <a:gd name="connsiteY31" fmla="*/ 22696 h 2719004"/>
              <a:gd name="connsiteX32" fmla="*/ 3877915 w 5367201"/>
              <a:gd name="connsiteY32" fmla="*/ 19034 h 2719004"/>
              <a:gd name="connsiteX33" fmla="*/ 3896948 w 5367201"/>
              <a:gd name="connsiteY33" fmla="*/ 1 h 2719004"/>
              <a:gd name="connsiteX34" fmla="*/ 4239536 w 5367201"/>
              <a:gd name="connsiteY34" fmla="*/ 1 h 2719004"/>
              <a:gd name="connsiteX35" fmla="*/ 4258569 w 5367201"/>
              <a:gd name="connsiteY35" fmla="*/ 19034 h 2719004"/>
              <a:gd name="connsiteX36" fmla="*/ 4258569 w 5367201"/>
              <a:gd name="connsiteY36" fmla="*/ 22696 h 2719004"/>
              <a:gd name="connsiteX37" fmla="*/ 4413611 w 5367201"/>
              <a:gd name="connsiteY37" fmla="*/ 22696 h 2719004"/>
              <a:gd name="connsiteX38" fmla="*/ 4413611 w 5367201"/>
              <a:gd name="connsiteY38" fmla="*/ 19036 h 2719004"/>
              <a:gd name="connsiteX39" fmla="*/ 4432644 w 5367201"/>
              <a:gd name="connsiteY39" fmla="*/ 3 h 2719004"/>
              <a:gd name="connsiteX40" fmla="*/ 4622971 w 5367201"/>
              <a:gd name="connsiteY40" fmla="*/ 3 h 2719004"/>
              <a:gd name="connsiteX41" fmla="*/ 4642004 w 5367201"/>
              <a:gd name="connsiteY41" fmla="*/ 19036 h 2719004"/>
              <a:gd name="connsiteX42" fmla="*/ 4642004 w 5367201"/>
              <a:gd name="connsiteY42" fmla="*/ 22696 h 2719004"/>
              <a:gd name="connsiteX43" fmla="*/ 4950867 w 5367201"/>
              <a:gd name="connsiteY43" fmla="*/ 22696 h 2719004"/>
              <a:gd name="connsiteX44" fmla="*/ 5367201 w 5367201"/>
              <a:gd name="connsiteY44" fmla="*/ 439030 h 271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67201" h="2719004">
                <a:moveTo>
                  <a:pt x="5194023" y="444849"/>
                </a:moveTo>
                <a:cubicBezTo>
                  <a:pt x="5194023" y="302052"/>
                  <a:pt x="5078264" y="186293"/>
                  <a:pt x="4935467" y="186293"/>
                </a:cubicBezTo>
                <a:lnTo>
                  <a:pt x="416674" y="186292"/>
                </a:lnTo>
                <a:cubicBezTo>
                  <a:pt x="273878" y="186292"/>
                  <a:pt x="158118" y="302051"/>
                  <a:pt x="158118" y="444848"/>
                </a:cubicBezTo>
                <a:lnTo>
                  <a:pt x="158118" y="2268668"/>
                </a:lnTo>
                <a:cubicBezTo>
                  <a:pt x="158118" y="2411464"/>
                  <a:pt x="273878" y="2527224"/>
                  <a:pt x="416674" y="2527224"/>
                </a:cubicBezTo>
                <a:lnTo>
                  <a:pt x="4935467" y="2527224"/>
                </a:lnTo>
                <a:cubicBezTo>
                  <a:pt x="5078264" y="2527224"/>
                  <a:pt x="5194023" y="2411465"/>
                  <a:pt x="5194023" y="2268669"/>
                </a:cubicBezTo>
                <a:lnTo>
                  <a:pt x="5194023" y="2004263"/>
                </a:lnTo>
                <a:lnTo>
                  <a:pt x="5193667" y="2004263"/>
                </a:lnTo>
                <a:lnTo>
                  <a:pt x="5193667" y="709254"/>
                </a:lnTo>
                <a:lnTo>
                  <a:pt x="5194023" y="709254"/>
                </a:lnTo>
                <a:close/>
                <a:moveTo>
                  <a:pt x="5367201" y="439030"/>
                </a:moveTo>
                <a:lnTo>
                  <a:pt x="5367201" y="2274488"/>
                </a:lnTo>
                <a:cubicBezTo>
                  <a:pt x="5367201" y="2504423"/>
                  <a:pt x="5180802" y="2690822"/>
                  <a:pt x="4950867" y="2690822"/>
                </a:cubicBezTo>
                <a:lnTo>
                  <a:pt x="4130463" y="2690822"/>
                </a:lnTo>
                <a:lnTo>
                  <a:pt x="4130463" y="2699972"/>
                </a:lnTo>
                <a:cubicBezTo>
                  <a:pt x="4130463" y="2710483"/>
                  <a:pt x="4121942" y="2719004"/>
                  <a:pt x="4111430" y="2719004"/>
                </a:cubicBezTo>
                <a:lnTo>
                  <a:pt x="3516297" y="2719004"/>
                </a:lnTo>
                <a:cubicBezTo>
                  <a:pt x="3505786" y="2719004"/>
                  <a:pt x="3497264" y="2710483"/>
                  <a:pt x="3497264" y="2699972"/>
                </a:cubicBezTo>
                <a:lnTo>
                  <a:pt x="3497265" y="2690822"/>
                </a:lnTo>
                <a:lnTo>
                  <a:pt x="416334" y="2690821"/>
                </a:lnTo>
                <a:cubicBezTo>
                  <a:pt x="186399" y="2690821"/>
                  <a:pt x="0" y="2504422"/>
                  <a:pt x="0" y="2274487"/>
                </a:cubicBezTo>
                <a:lnTo>
                  <a:pt x="0" y="439029"/>
                </a:lnTo>
                <a:cubicBezTo>
                  <a:pt x="0" y="209094"/>
                  <a:pt x="186399" y="22695"/>
                  <a:pt x="416334" y="22695"/>
                </a:cubicBezTo>
                <a:lnTo>
                  <a:pt x="3361841" y="22695"/>
                </a:lnTo>
                <a:lnTo>
                  <a:pt x="3361841" y="19033"/>
                </a:lnTo>
                <a:cubicBezTo>
                  <a:pt x="3361841" y="8522"/>
                  <a:pt x="3370362" y="0"/>
                  <a:pt x="3380873" y="0"/>
                </a:cubicBezTo>
                <a:lnTo>
                  <a:pt x="3723461" y="0"/>
                </a:lnTo>
                <a:cubicBezTo>
                  <a:pt x="3733973" y="0"/>
                  <a:pt x="3742494" y="8522"/>
                  <a:pt x="3742494" y="19033"/>
                </a:cubicBezTo>
                <a:lnTo>
                  <a:pt x="3742494" y="22696"/>
                </a:lnTo>
                <a:lnTo>
                  <a:pt x="3877915" y="22696"/>
                </a:lnTo>
                <a:lnTo>
                  <a:pt x="3877915" y="19034"/>
                </a:lnTo>
                <a:cubicBezTo>
                  <a:pt x="3877915" y="8523"/>
                  <a:pt x="3886437" y="1"/>
                  <a:pt x="3896948" y="1"/>
                </a:cubicBezTo>
                <a:lnTo>
                  <a:pt x="4239536" y="1"/>
                </a:lnTo>
                <a:cubicBezTo>
                  <a:pt x="4250048" y="1"/>
                  <a:pt x="4258569" y="8523"/>
                  <a:pt x="4258569" y="19034"/>
                </a:cubicBezTo>
                <a:lnTo>
                  <a:pt x="4258569" y="22696"/>
                </a:lnTo>
                <a:lnTo>
                  <a:pt x="4413611" y="22696"/>
                </a:lnTo>
                <a:lnTo>
                  <a:pt x="4413611" y="19036"/>
                </a:lnTo>
                <a:cubicBezTo>
                  <a:pt x="4413611" y="8524"/>
                  <a:pt x="4422133" y="3"/>
                  <a:pt x="4432644" y="3"/>
                </a:cubicBezTo>
                <a:lnTo>
                  <a:pt x="4622971" y="3"/>
                </a:lnTo>
                <a:cubicBezTo>
                  <a:pt x="4633482" y="3"/>
                  <a:pt x="4642004" y="8524"/>
                  <a:pt x="4642004" y="19036"/>
                </a:cubicBezTo>
                <a:lnTo>
                  <a:pt x="4642004" y="22696"/>
                </a:lnTo>
                <a:lnTo>
                  <a:pt x="4950867" y="22696"/>
                </a:lnTo>
                <a:cubicBezTo>
                  <a:pt x="5180802" y="22696"/>
                  <a:pt x="5367201" y="209095"/>
                  <a:pt x="5367201" y="43903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b="0" i="0" err="1">
              <a:latin typeface="+mn-lt"/>
            </a:endParaRPr>
          </a:p>
        </p:txBody>
      </p:sp>
      <p:pic>
        <p:nvPicPr>
          <p:cNvPr id="2" name="Graphic 37">
            <a:extLst>
              <a:ext uri="{FF2B5EF4-FFF2-40B4-BE49-F238E27FC236}">
                <a16:creationId xmlns:a16="http://schemas.microsoft.com/office/drawing/2014/main" id="{6A0C1FC6-42BF-63E4-17D4-FCD3C546B97E}"/>
              </a:ext>
            </a:extLst>
          </p:cNvPr>
          <p:cNvPicPr>
            <a:picLocks noChangeAspect="1"/>
          </p:cNvPicPr>
          <p:nvPr userDrawn="1"/>
        </p:nvPicPr>
        <p:blipFill rotWithShape="1">
          <a:blip r:embed="rId3"/>
          <a:srcRect l="-11" r="-11"/>
          <a:stretch/>
        </p:blipFill>
        <p:spPr>
          <a:xfrm>
            <a:off x="9737806" y="6448672"/>
            <a:ext cx="1149581" cy="305818"/>
          </a:xfrm>
          <a:prstGeom prst="rect">
            <a:avLst/>
          </a:prstGeom>
        </p:spPr>
      </p:pic>
    </p:spTree>
    <p:extLst>
      <p:ext uri="{BB962C8B-B14F-4D97-AF65-F5344CB8AC3E}">
        <p14:creationId xmlns:p14="http://schemas.microsoft.com/office/powerpoint/2010/main" val="3691837739"/>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ase Study Phot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24265F7-2340-9C1C-55F4-366FD4ADE292}"/>
              </a:ext>
            </a:extLst>
          </p:cNvPr>
          <p:cNvSpPr/>
          <p:nvPr userDrawn="1"/>
        </p:nvSpPr>
        <p:spPr>
          <a:xfrm>
            <a:off x="0" y="0"/>
            <a:ext cx="37719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17" name="Rectangle 16">
            <a:extLst>
              <a:ext uri="{FF2B5EF4-FFF2-40B4-BE49-F238E27FC236}">
                <a16:creationId xmlns:a16="http://schemas.microsoft.com/office/drawing/2014/main" id="{F2D8745D-5B90-F777-A241-561DD67E13F5}"/>
              </a:ext>
            </a:extLst>
          </p:cNvPr>
          <p:cNvSpPr/>
          <p:nvPr userDrawn="1"/>
        </p:nvSpPr>
        <p:spPr>
          <a:xfrm>
            <a:off x="1833" y="1417320"/>
            <a:ext cx="8431362" cy="10218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ontent Placeholder 15">
            <a:extLst>
              <a:ext uri="{FF2B5EF4-FFF2-40B4-BE49-F238E27FC236}">
                <a16:creationId xmlns:a16="http://schemas.microsoft.com/office/drawing/2014/main" id="{EFDD2FD0-C8FF-D3B6-813C-D43B41B30B41}"/>
              </a:ext>
            </a:extLst>
          </p:cNvPr>
          <p:cNvSpPr>
            <a:spLocks noGrp="1"/>
          </p:cNvSpPr>
          <p:nvPr>
            <p:ph sz="quarter" idx="24" hasCustomPrompt="1"/>
          </p:nvPr>
        </p:nvSpPr>
        <p:spPr>
          <a:xfrm>
            <a:off x="533754" y="1758974"/>
            <a:ext cx="7296171" cy="338554"/>
          </a:xfrm>
        </p:spPr>
        <p:txBody>
          <a:bodyPr wrap="square" anchor="ctr">
            <a:spAutoFit/>
          </a:bodyPr>
          <a:lstStyle>
            <a:lvl1pPr marL="0" indent="0">
              <a:buNone/>
              <a:defRPr sz="1600" b="0" i="0">
                <a:solidFill>
                  <a:schemeClr val="accent2"/>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client quote or blurb here</a:t>
            </a:r>
          </a:p>
        </p:txBody>
      </p:sp>
      <p:sp>
        <p:nvSpPr>
          <p:cNvPr id="20" name="Content Placeholder 3">
            <a:extLst>
              <a:ext uri="{FF2B5EF4-FFF2-40B4-BE49-F238E27FC236}">
                <a16:creationId xmlns:a16="http://schemas.microsoft.com/office/drawing/2014/main" id="{99CD38C5-06F3-D334-57F0-F35A94BEC97F}"/>
              </a:ext>
            </a:extLst>
          </p:cNvPr>
          <p:cNvSpPr>
            <a:spLocks noGrp="1"/>
          </p:cNvSpPr>
          <p:nvPr>
            <p:ph sz="quarter" idx="27"/>
          </p:nvPr>
        </p:nvSpPr>
        <p:spPr>
          <a:xfrm>
            <a:off x="533754" y="4170364"/>
            <a:ext cx="7867904" cy="1378568"/>
          </a:xfrm>
        </p:spPr>
        <p:txBody>
          <a:bodyPr anchor="ctr" anchorCtr="0"/>
          <a:lstStyle>
            <a:lvl1pPr marL="173038" indent="-173038">
              <a:spcAft>
                <a:spcPts val="300"/>
              </a:spcAft>
              <a:buClr>
                <a:schemeClr val="accent1"/>
              </a:buClr>
              <a:buFont typeface="Arial" panose="020B0604020202020204" pitchFamily="34" charset="0"/>
              <a:buChar char="•"/>
              <a:tabLst/>
              <a:defRPr lang="en-US" sz="1400" b="0" i="0" kern="1200" dirty="0" smtClean="0">
                <a:solidFill>
                  <a:schemeClr val="tx2"/>
                </a:solidFill>
                <a:latin typeface="+mn-lt"/>
                <a:ea typeface="ＭＳ Ｐゴシック" charset="0"/>
                <a:cs typeface="+mn-cs"/>
              </a:defRPr>
            </a:lvl1pPr>
            <a:lvl2pPr marL="403225" indent="-230188">
              <a:spcAft>
                <a:spcPts val="300"/>
              </a:spcAft>
              <a:buClr>
                <a:schemeClr val="accent1"/>
              </a:buClr>
              <a:buFont typeface="System Font Regular"/>
              <a:buChar char="–"/>
              <a:tabLst/>
              <a:defRPr sz="1400" b="0" i="0">
                <a:latin typeface="+mn-lt"/>
              </a:defRPr>
            </a:lvl2pPr>
            <a:lvl3pPr marL="633413" indent="-230188">
              <a:spcAft>
                <a:spcPts val="300"/>
              </a:spcAft>
              <a:buClr>
                <a:schemeClr val="accent1"/>
              </a:buClr>
              <a:tabLst/>
              <a:defRPr sz="1400" b="0" i="0">
                <a:latin typeface="+mn-lt"/>
              </a:defRPr>
            </a:lvl3pPr>
            <a:lvl4pPr marL="865188" indent="-231775">
              <a:spcAft>
                <a:spcPts val="300"/>
              </a:spcAft>
              <a:buClr>
                <a:schemeClr val="accent1"/>
              </a:buClr>
              <a:tabLst/>
              <a:defRPr sz="1400" b="0" i="0">
                <a:latin typeface="+mn-lt"/>
              </a:defRPr>
            </a:lvl4pPr>
            <a:lvl5pPr marL="1095375" indent="-230188">
              <a:spcAft>
                <a:spcPts val="300"/>
              </a:spcAft>
              <a:buClr>
                <a:schemeClr val="accent1"/>
              </a:buClr>
              <a:tabLst/>
              <a:defRPr sz="1400"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48">
            <a:extLst>
              <a:ext uri="{FF2B5EF4-FFF2-40B4-BE49-F238E27FC236}">
                <a16:creationId xmlns:a16="http://schemas.microsoft.com/office/drawing/2014/main" id="{96007930-8B4C-99CF-0A20-84CC6957DC27}"/>
              </a:ext>
            </a:extLst>
          </p:cNvPr>
          <p:cNvSpPr>
            <a:spLocks noGrp="1"/>
          </p:cNvSpPr>
          <p:nvPr>
            <p:ph type="body" sz="quarter" idx="18" hasCustomPrompt="1"/>
          </p:nvPr>
        </p:nvSpPr>
        <p:spPr>
          <a:xfrm>
            <a:off x="618375" y="5805612"/>
            <a:ext cx="2231811" cy="394121"/>
          </a:xfrm>
        </p:spPr>
        <p:txBody>
          <a:bodyPr anchor="b"/>
          <a:lstStyle>
            <a:lvl1pPr marL="0" indent="0" algn="ctr">
              <a:buNone/>
              <a:defRPr sz="28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22" name="Text Placeholder 51">
            <a:extLst>
              <a:ext uri="{FF2B5EF4-FFF2-40B4-BE49-F238E27FC236}">
                <a16:creationId xmlns:a16="http://schemas.microsoft.com/office/drawing/2014/main" id="{F8668D2F-4F50-EA1F-F9BA-7F014A5F8D76}"/>
              </a:ext>
            </a:extLst>
          </p:cNvPr>
          <p:cNvSpPr>
            <a:spLocks noGrp="1"/>
          </p:cNvSpPr>
          <p:nvPr>
            <p:ph type="body" sz="quarter" idx="19" hasCustomPrompt="1"/>
          </p:nvPr>
        </p:nvSpPr>
        <p:spPr>
          <a:xfrm>
            <a:off x="618375" y="6070744"/>
            <a:ext cx="2231811" cy="341312"/>
          </a:xfrm>
        </p:spPr>
        <p:txBody>
          <a:bodyPr>
            <a:noAutofit/>
          </a:bodyPr>
          <a:lstStyle>
            <a:lvl1pPr marL="0" indent="0" algn="ctr">
              <a:buNone/>
              <a:defRPr sz="1200" b="0">
                <a:latin typeface="+mn-lt"/>
              </a:defRPr>
            </a:lvl1pPr>
          </a:lstStyle>
          <a:p>
            <a:pPr lvl="0"/>
            <a:r>
              <a:rPr lang="en-US"/>
              <a:t>description</a:t>
            </a:r>
          </a:p>
        </p:txBody>
      </p:sp>
      <p:sp>
        <p:nvSpPr>
          <p:cNvPr id="23" name="Text Placeholder 48">
            <a:extLst>
              <a:ext uri="{FF2B5EF4-FFF2-40B4-BE49-F238E27FC236}">
                <a16:creationId xmlns:a16="http://schemas.microsoft.com/office/drawing/2014/main" id="{8E64B698-95CD-72AE-0ACA-CC9B870FD11B}"/>
              </a:ext>
            </a:extLst>
          </p:cNvPr>
          <p:cNvSpPr>
            <a:spLocks noGrp="1"/>
          </p:cNvSpPr>
          <p:nvPr>
            <p:ph type="body" sz="quarter" idx="29" hasCustomPrompt="1"/>
          </p:nvPr>
        </p:nvSpPr>
        <p:spPr>
          <a:xfrm>
            <a:off x="3160481" y="5805612"/>
            <a:ext cx="2231811" cy="394121"/>
          </a:xfrm>
        </p:spPr>
        <p:txBody>
          <a:bodyPr anchor="b"/>
          <a:lstStyle>
            <a:lvl1pPr marL="0" indent="0" algn="ctr">
              <a:buNone/>
              <a:defRPr sz="28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24" name="Text Placeholder 51">
            <a:extLst>
              <a:ext uri="{FF2B5EF4-FFF2-40B4-BE49-F238E27FC236}">
                <a16:creationId xmlns:a16="http://schemas.microsoft.com/office/drawing/2014/main" id="{2E93EB07-753F-2E13-4AAD-22D32CD24F42}"/>
              </a:ext>
            </a:extLst>
          </p:cNvPr>
          <p:cNvSpPr>
            <a:spLocks noGrp="1"/>
          </p:cNvSpPr>
          <p:nvPr>
            <p:ph type="body" sz="quarter" idx="30" hasCustomPrompt="1"/>
          </p:nvPr>
        </p:nvSpPr>
        <p:spPr>
          <a:xfrm>
            <a:off x="3160480" y="6070744"/>
            <a:ext cx="2231811" cy="341312"/>
          </a:xfrm>
        </p:spPr>
        <p:txBody>
          <a:bodyPr>
            <a:noAutofit/>
          </a:bodyPr>
          <a:lstStyle>
            <a:lvl1pPr marL="0" indent="0" algn="ctr">
              <a:buNone/>
              <a:defRPr sz="1200" b="0">
                <a:latin typeface="+mn-lt"/>
              </a:defRPr>
            </a:lvl1pPr>
          </a:lstStyle>
          <a:p>
            <a:pPr lvl="0"/>
            <a:r>
              <a:rPr lang="en-US"/>
              <a:t>description</a:t>
            </a:r>
          </a:p>
        </p:txBody>
      </p:sp>
      <p:sp>
        <p:nvSpPr>
          <p:cNvPr id="25" name="Text Placeholder 48">
            <a:extLst>
              <a:ext uri="{FF2B5EF4-FFF2-40B4-BE49-F238E27FC236}">
                <a16:creationId xmlns:a16="http://schemas.microsoft.com/office/drawing/2014/main" id="{EDBD4475-D344-F7F4-384B-F02C66D6C30D}"/>
              </a:ext>
            </a:extLst>
          </p:cNvPr>
          <p:cNvSpPr>
            <a:spLocks noGrp="1"/>
          </p:cNvSpPr>
          <p:nvPr>
            <p:ph type="body" sz="quarter" idx="31" hasCustomPrompt="1"/>
          </p:nvPr>
        </p:nvSpPr>
        <p:spPr>
          <a:xfrm>
            <a:off x="5726517" y="5805612"/>
            <a:ext cx="2231811" cy="394121"/>
          </a:xfrm>
        </p:spPr>
        <p:txBody>
          <a:bodyPr anchor="b"/>
          <a:lstStyle>
            <a:lvl1pPr marL="0" indent="0" algn="ctr">
              <a:buNone/>
              <a:defRPr sz="28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30" name="Text Placeholder 51">
            <a:extLst>
              <a:ext uri="{FF2B5EF4-FFF2-40B4-BE49-F238E27FC236}">
                <a16:creationId xmlns:a16="http://schemas.microsoft.com/office/drawing/2014/main" id="{6C6F27AF-C445-7E3A-8A90-33B4E32C24D2}"/>
              </a:ext>
            </a:extLst>
          </p:cNvPr>
          <p:cNvSpPr>
            <a:spLocks noGrp="1"/>
          </p:cNvSpPr>
          <p:nvPr>
            <p:ph type="body" sz="quarter" idx="32" hasCustomPrompt="1"/>
          </p:nvPr>
        </p:nvSpPr>
        <p:spPr>
          <a:xfrm>
            <a:off x="5726516" y="6070744"/>
            <a:ext cx="2231811" cy="341312"/>
          </a:xfrm>
        </p:spPr>
        <p:txBody>
          <a:bodyPr>
            <a:noAutofit/>
          </a:bodyPr>
          <a:lstStyle>
            <a:lvl1pPr marL="0" indent="0" algn="ctr">
              <a:buNone/>
              <a:defRPr sz="1200" b="0">
                <a:latin typeface="+mn-lt"/>
              </a:defRPr>
            </a:lvl1pPr>
          </a:lstStyle>
          <a:p>
            <a:pPr lvl="0"/>
            <a:r>
              <a:rPr lang="en-US"/>
              <a:t>description</a:t>
            </a:r>
          </a:p>
        </p:txBody>
      </p:sp>
      <p:sp>
        <p:nvSpPr>
          <p:cNvPr id="31" name="Title 2">
            <a:extLst>
              <a:ext uri="{FF2B5EF4-FFF2-40B4-BE49-F238E27FC236}">
                <a16:creationId xmlns:a16="http://schemas.microsoft.com/office/drawing/2014/main" id="{AB9329FD-4EEA-16B0-3C70-536073CD85E0}"/>
              </a:ext>
            </a:extLst>
          </p:cNvPr>
          <p:cNvSpPr>
            <a:spLocks noGrp="1"/>
          </p:cNvSpPr>
          <p:nvPr>
            <p:ph type="title"/>
          </p:nvPr>
        </p:nvSpPr>
        <p:spPr>
          <a:xfrm>
            <a:off x="533754" y="466795"/>
            <a:ext cx="6873497" cy="917733"/>
          </a:xfrm>
        </p:spPr>
        <p:txBody>
          <a:bodyPr>
            <a:normAutofit/>
          </a:bodyPr>
          <a:lstStyle>
            <a:lvl1pPr>
              <a:lnSpc>
                <a:spcPts val="3100"/>
              </a:lnSpc>
              <a:defRPr sz="3000"/>
            </a:lvl1pPr>
          </a:lstStyle>
          <a:p>
            <a:r>
              <a:rPr lang="en-US"/>
              <a:t>Click to edit Master title style</a:t>
            </a:r>
          </a:p>
        </p:txBody>
      </p:sp>
      <p:sp>
        <p:nvSpPr>
          <p:cNvPr id="32" name="TextBox 31">
            <a:extLst>
              <a:ext uri="{FF2B5EF4-FFF2-40B4-BE49-F238E27FC236}">
                <a16:creationId xmlns:a16="http://schemas.microsoft.com/office/drawing/2014/main" id="{3BD9D50C-CE1E-DA50-7129-7E4306352855}"/>
              </a:ext>
            </a:extLst>
          </p:cNvPr>
          <p:cNvSpPr txBox="1"/>
          <p:nvPr userDrawn="1"/>
        </p:nvSpPr>
        <p:spPr>
          <a:xfrm>
            <a:off x="533754" y="206764"/>
            <a:ext cx="1415772" cy="246221"/>
          </a:xfrm>
          <a:prstGeom prst="rect">
            <a:avLst/>
          </a:prstGeom>
          <a:noFill/>
        </p:spPr>
        <p:txBody>
          <a:bodyPr vert="horz" wrap="square" lIns="0" tIns="45720" rIns="91440" bIns="45720" rtlCol="0">
            <a:spAutoFit/>
          </a:bodyPr>
          <a:lstStyle>
            <a:lvl1pPr lvl="0" indent="0">
              <a:lnSpc>
                <a:spcPct val="100000"/>
              </a:lnSpc>
              <a:spcBef>
                <a:spcPts val="0"/>
              </a:spcBef>
              <a:spcAft>
                <a:spcPts val="800"/>
              </a:spcAft>
              <a:buFont typeface="Arial" panose="020B0604020202020204" pitchFamily="34" charset="0"/>
              <a:buNone/>
              <a:defRPr lang="en-US" sz="1100" b="0" i="0" cap="all" spc="300" baseline="0" dirty="0">
                <a:solidFill>
                  <a:schemeClr val="accent1"/>
                </a:solidFill>
                <a:latin typeface="Avenir Next LT Pro" panose="020B0504020202020204" pitchFamily="34" charset="77"/>
              </a:defRPr>
            </a:lvl1pPr>
            <a:lvl2pPr marL="3089275" indent="-2984500">
              <a:lnSpc>
                <a:spcPct val="100000"/>
              </a:lnSpc>
              <a:spcBef>
                <a:spcPts val="0"/>
              </a:spcBef>
              <a:spcAft>
                <a:spcPts val="800"/>
              </a:spcAft>
              <a:buClr>
                <a:schemeClr val="accent1"/>
              </a:buClr>
              <a:buFont typeface="Arial" panose="020B0604020202020204" pitchFamily="34" charset="0"/>
              <a:buChar char="•"/>
              <a:tabLst/>
              <a:defRPr lang="en-US" sz="3200" b="0" i="0" dirty="0">
                <a:solidFill>
                  <a:srgbClr val="6F706F"/>
                </a:solidFill>
              </a:defRPr>
            </a:lvl2pPr>
            <a:lvl3pPr marL="801688" indent="-285750">
              <a:lnSpc>
                <a:spcPct val="100000"/>
              </a:lnSpc>
              <a:spcBef>
                <a:spcPts val="0"/>
              </a:spcBef>
              <a:spcAft>
                <a:spcPts val="800"/>
              </a:spcAft>
              <a:buClr>
                <a:schemeClr val="accent1"/>
              </a:buClr>
              <a:buFont typeface="Courier New" panose="02070309020205020404" pitchFamily="49" charset="0"/>
              <a:buChar char="o"/>
              <a:defRPr lang="en-US" sz="3200" b="0" i="0">
                <a:solidFill>
                  <a:srgbClr val="6F706F"/>
                </a:solidFill>
              </a:defRPr>
            </a:lvl3pPr>
            <a:lvl4pPr marL="1260475" indent="-295275">
              <a:lnSpc>
                <a:spcPct val="100000"/>
              </a:lnSpc>
              <a:spcBef>
                <a:spcPts val="0"/>
              </a:spcBef>
              <a:spcAft>
                <a:spcPts val="800"/>
              </a:spcAft>
              <a:buClr>
                <a:schemeClr val="accent1"/>
              </a:buClr>
              <a:buFont typeface="System Font Regular"/>
              <a:buChar char="–"/>
              <a:tabLst/>
              <a:defRPr lang="en-US" sz="3200" b="0" i="0" dirty="0">
                <a:solidFill>
                  <a:srgbClr val="6F706F"/>
                </a:solidFill>
              </a:defRPr>
            </a:lvl4pPr>
            <a:lvl5pPr marL="1766888" indent="-285750">
              <a:lnSpc>
                <a:spcPct val="100000"/>
              </a:lnSpc>
              <a:spcBef>
                <a:spcPts val="0"/>
              </a:spcBef>
              <a:spcAft>
                <a:spcPts val="800"/>
              </a:spcAft>
              <a:buClr>
                <a:schemeClr val="accent1"/>
              </a:buClr>
              <a:buFont typeface="System Font Regular"/>
              <a:buChar char="&gt;"/>
              <a:defRPr lang="en-US" sz="3200" b="0" i="0" dirty="0">
                <a:solidFill>
                  <a:srgbClr val="6F706F"/>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000">
                <a:latin typeface="+mn-lt"/>
              </a:rPr>
              <a:t>CASE STUDY</a:t>
            </a:r>
          </a:p>
        </p:txBody>
      </p:sp>
      <p:sp>
        <p:nvSpPr>
          <p:cNvPr id="33" name="TextBox 32">
            <a:extLst>
              <a:ext uri="{FF2B5EF4-FFF2-40B4-BE49-F238E27FC236}">
                <a16:creationId xmlns:a16="http://schemas.microsoft.com/office/drawing/2014/main" id="{57633C05-0A76-358B-FEE5-4A00FA7572A5}"/>
              </a:ext>
            </a:extLst>
          </p:cNvPr>
          <p:cNvSpPr txBox="1">
            <a:spLocks noChangeArrowheads="1"/>
          </p:cNvSpPr>
          <p:nvPr userDrawn="1"/>
        </p:nvSpPr>
        <p:spPr bwMode="auto">
          <a:xfrm>
            <a:off x="533754" y="6713094"/>
            <a:ext cx="572628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34" name="Rectangle 33">
            <a:extLst>
              <a:ext uri="{FF2B5EF4-FFF2-40B4-BE49-F238E27FC236}">
                <a16:creationId xmlns:a16="http://schemas.microsoft.com/office/drawing/2014/main" id="{A3DEA5F7-9249-DB11-3920-FB2C202327F8}"/>
              </a:ext>
            </a:extLst>
          </p:cNvPr>
          <p:cNvSpPr/>
          <p:nvPr userDrawn="1"/>
        </p:nvSpPr>
        <p:spPr>
          <a:xfrm rot="16200000">
            <a:off x="-552825" y="3079957"/>
            <a:ext cx="1511354"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CHALLENGE</a:t>
            </a:r>
          </a:p>
        </p:txBody>
      </p:sp>
      <p:sp>
        <p:nvSpPr>
          <p:cNvPr id="36" name="Rectangle 35">
            <a:extLst>
              <a:ext uri="{FF2B5EF4-FFF2-40B4-BE49-F238E27FC236}">
                <a16:creationId xmlns:a16="http://schemas.microsoft.com/office/drawing/2014/main" id="{B788E5DD-70FF-2178-5434-D7B77C803F48}"/>
              </a:ext>
            </a:extLst>
          </p:cNvPr>
          <p:cNvSpPr/>
          <p:nvPr userDrawn="1"/>
        </p:nvSpPr>
        <p:spPr>
          <a:xfrm rot="16200000">
            <a:off x="-500246" y="4594984"/>
            <a:ext cx="1406196"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SOLUTION</a:t>
            </a:r>
          </a:p>
        </p:txBody>
      </p:sp>
      <p:sp>
        <p:nvSpPr>
          <p:cNvPr id="37" name="Rectangle 36">
            <a:extLst>
              <a:ext uri="{FF2B5EF4-FFF2-40B4-BE49-F238E27FC236}">
                <a16:creationId xmlns:a16="http://schemas.microsoft.com/office/drawing/2014/main" id="{CCD24A42-7176-AFC2-784F-3B5142CAC99F}"/>
              </a:ext>
            </a:extLst>
          </p:cNvPr>
          <p:cNvSpPr/>
          <p:nvPr userDrawn="1"/>
        </p:nvSpPr>
        <p:spPr>
          <a:xfrm rot="16200000">
            <a:off x="-345788" y="5961589"/>
            <a:ext cx="1097280"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RESULTS</a:t>
            </a:r>
          </a:p>
        </p:txBody>
      </p:sp>
      <p:sp>
        <p:nvSpPr>
          <p:cNvPr id="38" name="Content Placeholder 3">
            <a:extLst>
              <a:ext uri="{FF2B5EF4-FFF2-40B4-BE49-F238E27FC236}">
                <a16:creationId xmlns:a16="http://schemas.microsoft.com/office/drawing/2014/main" id="{9A0F7B2E-0CFB-CA19-CC0F-E2D5C4A700D4}"/>
              </a:ext>
            </a:extLst>
          </p:cNvPr>
          <p:cNvSpPr>
            <a:spLocks noGrp="1"/>
          </p:cNvSpPr>
          <p:nvPr>
            <p:ph sz="quarter" idx="35"/>
          </p:nvPr>
        </p:nvSpPr>
        <p:spPr>
          <a:xfrm>
            <a:off x="533754" y="2561483"/>
            <a:ext cx="7867904" cy="1378568"/>
          </a:xfrm>
        </p:spPr>
        <p:txBody>
          <a:bodyPr anchor="ctr" anchorCtr="0"/>
          <a:lstStyle>
            <a:lvl1pPr marL="173038" indent="-173038">
              <a:spcAft>
                <a:spcPts val="300"/>
              </a:spcAft>
              <a:buClr>
                <a:schemeClr val="accent1"/>
              </a:buClr>
              <a:buFont typeface="Arial" panose="020B0604020202020204" pitchFamily="34" charset="0"/>
              <a:buChar char="•"/>
              <a:tabLst/>
              <a:defRPr lang="en-US" sz="1400" b="0" i="0" kern="1200" dirty="0" smtClean="0">
                <a:solidFill>
                  <a:schemeClr val="tx2"/>
                </a:solidFill>
                <a:latin typeface="+mn-lt"/>
                <a:ea typeface="ＭＳ Ｐゴシック" charset="0"/>
                <a:cs typeface="+mn-cs"/>
              </a:defRPr>
            </a:lvl1pPr>
            <a:lvl2pPr marL="403225" indent="-230188">
              <a:spcAft>
                <a:spcPts val="300"/>
              </a:spcAft>
              <a:buClr>
                <a:schemeClr val="accent1"/>
              </a:buClr>
              <a:buFont typeface="System Font Regular"/>
              <a:buChar char="–"/>
              <a:tabLst/>
              <a:defRPr sz="1400" b="0" i="0">
                <a:latin typeface="+mn-lt"/>
              </a:defRPr>
            </a:lvl2pPr>
            <a:lvl3pPr marL="633413" indent="-230188">
              <a:spcAft>
                <a:spcPts val="300"/>
              </a:spcAft>
              <a:buClr>
                <a:schemeClr val="accent1"/>
              </a:buClr>
              <a:tabLst/>
              <a:defRPr sz="1400" b="0" i="0">
                <a:latin typeface="+mn-lt"/>
              </a:defRPr>
            </a:lvl3pPr>
            <a:lvl4pPr marL="865188" indent="-231775">
              <a:spcAft>
                <a:spcPts val="300"/>
              </a:spcAft>
              <a:buClr>
                <a:schemeClr val="accent1"/>
              </a:buClr>
              <a:tabLst/>
              <a:defRPr sz="1400" b="0" i="0">
                <a:latin typeface="+mn-lt"/>
              </a:defRPr>
            </a:lvl4pPr>
            <a:lvl5pPr marL="1095375" indent="-230188">
              <a:spcAft>
                <a:spcPts val="300"/>
              </a:spcAft>
              <a:buClr>
                <a:schemeClr val="accent1"/>
              </a:buClr>
              <a:tabLst/>
              <a:defRPr sz="1400"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 name="Picture Placeholder 4">
            <a:extLst>
              <a:ext uri="{FF2B5EF4-FFF2-40B4-BE49-F238E27FC236}">
                <a16:creationId xmlns:a16="http://schemas.microsoft.com/office/drawing/2014/main" id="{179ABD45-FBE5-2DC7-E4E4-F17C2B9F2F7D}"/>
              </a:ext>
            </a:extLst>
          </p:cNvPr>
          <p:cNvSpPr>
            <a:spLocks noGrp="1"/>
          </p:cNvSpPr>
          <p:nvPr>
            <p:ph type="pic" sz="quarter" idx="11"/>
          </p:nvPr>
        </p:nvSpPr>
        <p:spPr>
          <a:xfrm>
            <a:off x="8433196" y="0"/>
            <a:ext cx="3758804" cy="6857999"/>
          </a:xfrm>
          <a:solidFill>
            <a:schemeClr val="bg1">
              <a:lumMod val="85000"/>
            </a:schemeClr>
          </a:solidFill>
        </p:spPr>
        <p:txBody>
          <a:bodyPr anchor="ctr"/>
          <a:lstStyle>
            <a:lvl1pPr marL="0" indent="0" algn="ctr">
              <a:buNone/>
              <a:defRPr/>
            </a:lvl1pPr>
          </a:lstStyle>
          <a:p>
            <a:r>
              <a:rPr lang="en-US"/>
              <a:t>Click icon to add picture</a:t>
            </a:r>
          </a:p>
        </p:txBody>
      </p:sp>
      <p:sp>
        <p:nvSpPr>
          <p:cNvPr id="40" name="Picture Placeholder 62">
            <a:extLst>
              <a:ext uri="{FF2B5EF4-FFF2-40B4-BE49-F238E27FC236}">
                <a16:creationId xmlns:a16="http://schemas.microsoft.com/office/drawing/2014/main" id="{A5A98288-B9CE-1775-BF3B-9248482CA24E}"/>
              </a:ext>
            </a:extLst>
          </p:cNvPr>
          <p:cNvSpPr>
            <a:spLocks noGrp="1"/>
          </p:cNvSpPr>
          <p:nvPr>
            <p:ph type="pic" sz="quarter" idx="25" hasCustomPrompt="1"/>
          </p:nvPr>
        </p:nvSpPr>
        <p:spPr>
          <a:xfrm>
            <a:off x="9590845" y="57546"/>
            <a:ext cx="1443506" cy="847229"/>
          </a:xfrm>
        </p:spPr>
        <p:txBody>
          <a:bodyPr anchor="ctr"/>
          <a:lstStyle>
            <a:lvl1pPr marL="7938" indent="0" algn="ctr">
              <a:buNone/>
              <a:defRPr sz="1050" b="0">
                <a:solidFill>
                  <a:schemeClr val="bg1"/>
                </a:solidFill>
              </a:defRPr>
            </a:lvl1pPr>
          </a:lstStyle>
          <a:p>
            <a:r>
              <a:rPr lang="en-US"/>
              <a:t>Client logo here</a:t>
            </a:r>
          </a:p>
        </p:txBody>
      </p:sp>
      <p:pic>
        <p:nvPicPr>
          <p:cNvPr id="3" name="Graphic 37">
            <a:extLst>
              <a:ext uri="{FF2B5EF4-FFF2-40B4-BE49-F238E27FC236}">
                <a16:creationId xmlns:a16="http://schemas.microsoft.com/office/drawing/2014/main" id="{4B7E2E73-A3B8-3E86-D74E-B123E61A2B35}"/>
              </a:ext>
            </a:extLst>
          </p:cNvPr>
          <p:cNvPicPr>
            <a:picLocks noChangeAspect="1"/>
          </p:cNvPicPr>
          <p:nvPr userDrawn="1"/>
        </p:nvPicPr>
        <p:blipFill rotWithShape="1">
          <a:blip r:embed="rId2"/>
          <a:srcRect l="-11" r="-11"/>
          <a:stretch/>
        </p:blipFill>
        <p:spPr>
          <a:xfrm>
            <a:off x="9737808" y="6448672"/>
            <a:ext cx="1149581" cy="305818"/>
          </a:xfrm>
          <a:prstGeom prst="rect">
            <a:avLst/>
          </a:prstGeom>
        </p:spPr>
      </p:pic>
    </p:spTree>
    <p:extLst>
      <p:ext uri="{BB962C8B-B14F-4D97-AF65-F5344CB8AC3E}">
        <p14:creationId xmlns:p14="http://schemas.microsoft.com/office/powerpoint/2010/main" val="324678674"/>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s White">
    <p:bg>
      <p:bgPr>
        <a:solidFill>
          <a:schemeClr val="bg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1323871" y="20297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9" name="Oval 8">
            <a:extLst>
              <a:ext uri="{FF2B5EF4-FFF2-40B4-BE49-F238E27FC236}">
                <a16:creationId xmlns:a16="http://schemas.microsoft.com/office/drawing/2014/main" id="{08BA352F-50E1-F671-C044-6A7E85D54BEC}"/>
              </a:ext>
            </a:extLst>
          </p:cNvPr>
          <p:cNvSpPr/>
          <p:nvPr userDrawn="1"/>
        </p:nvSpPr>
        <p:spPr>
          <a:xfrm>
            <a:off x="4960536" y="20297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13" name="Oval 12">
            <a:extLst>
              <a:ext uri="{FF2B5EF4-FFF2-40B4-BE49-F238E27FC236}">
                <a16:creationId xmlns:a16="http://schemas.microsoft.com/office/drawing/2014/main" id="{3199D322-F5A2-FCA0-4A71-492C30D8B2ED}"/>
              </a:ext>
            </a:extLst>
          </p:cNvPr>
          <p:cNvSpPr/>
          <p:nvPr userDrawn="1"/>
        </p:nvSpPr>
        <p:spPr>
          <a:xfrm>
            <a:off x="8597201" y="20297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747577"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7" name="Picture Placeholder 14">
            <a:extLst>
              <a:ext uri="{FF2B5EF4-FFF2-40B4-BE49-F238E27FC236}">
                <a16:creationId xmlns:a16="http://schemas.microsoft.com/office/drawing/2014/main" id="{3AF64053-FC6E-BF87-81DE-2924F705E45F}"/>
              </a:ext>
            </a:extLst>
          </p:cNvPr>
          <p:cNvSpPr>
            <a:spLocks noGrp="1" noChangeAspect="1"/>
          </p:cNvSpPr>
          <p:nvPr>
            <p:ph type="pic" sz="quarter" idx="12" hasCustomPrompt="1"/>
          </p:nvPr>
        </p:nvSpPr>
        <p:spPr>
          <a:xfrm>
            <a:off x="5384242"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8" name="Picture Placeholder 14">
            <a:extLst>
              <a:ext uri="{FF2B5EF4-FFF2-40B4-BE49-F238E27FC236}">
                <a16:creationId xmlns:a16="http://schemas.microsoft.com/office/drawing/2014/main" id="{6F09818A-913A-01BE-6E29-BC79232FDBAB}"/>
              </a:ext>
            </a:extLst>
          </p:cNvPr>
          <p:cNvSpPr>
            <a:spLocks noGrp="1" noChangeAspect="1"/>
          </p:cNvSpPr>
          <p:nvPr>
            <p:ph type="pic" sz="quarter" idx="13" hasCustomPrompt="1"/>
          </p:nvPr>
        </p:nvSpPr>
        <p:spPr>
          <a:xfrm>
            <a:off x="9020907"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1024932" y="4451699"/>
            <a:ext cx="2868806"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21" name="Text Placeholder 19">
            <a:extLst>
              <a:ext uri="{FF2B5EF4-FFF2-40B4-BE49-F238E27FC236}">
                <a16:creationId xmlns:a16="http://schemas.microsoft.com/office/drawing/2014/main" id="{AA158197-4C61-E3A5-FBDD-AEBF7519DF8E}"/>
              </a:ext>
            </a:extLst>
          </p:cNvPr>
          <p:cNvSpPr>
            <a:spLocks noGrp="1"/>
          </p:cNvSpPr>
          <p:nvPr>
            <p:ph type="body" sz="quarter" idx="15" hasCustomPrompt="1"/>
          </p:nvPr>
        </p:nvSpPr>
        <p:spPr>
          <a:xfrm>
            <a:off x="4661597" y="4451699"/>
            <a:ext cx="2868806"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22" name="Text Placeholder 19">
            <a:extLst>
              <a:ext uri="{FF2B5EF4-FFF2-40B4-BE49-F238E27FC236}">
                <a16:creationId xmlns:a16="http://schemas.microsoft.com/office/drawing/2014/main" id="{B1DC87DD-606F-D305-D685-7DA1C1B74A9D}"/>
              </a:ext>
            </a:extLst>
          </p:cNvPr>
          <p:cNvSpPr>
            <a:spLocks noGrp="1"/>
          </p:cNvSpPr>
          <p:nvPr>
            <p:ph type="body" sz="quarter" idx="16" hasCustomPrompt="1"/>
          </p:nvPr>
        </p:nvSpPr>
        <p:spPr>
          <a:xfrm>
            <a:off x="8298262" y="4451699"/>
            <a:ext cx="2868806"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3" name="Title 2">
            <a:extLst>
              <a:ext uri="{FF2B5EF4-FFF2-40B4-BE49-F238E27FC236}">
                <a16:creationId xmlns:a16="http://schemas.microsoft.com/office/drawing/2014/main" id="{D0356C1C-B997-183C-9491-DD8C01461E41}"/>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pic>
        <p:nvPicPr>
          <p:cNvPr id="5" name="Picture 4">
            <a:extLst>
              <a:ext uri="{FF2B5EF4-FFF2-40B4-BE49-F238E27FC236}">
                <a16:creationId xmlns:a16="http://schemas.microsoft.com/office/drawing/2014/main" id="{08AB88DF-CFD6-27A0-3312-6F6DB2A8A41B}"/>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256032" y="6254496"/>
            <a:ext cx="292100" cy="368300"/>
          </a:xfrm>
          <a:prstGeom prst="rect">
            <a:avLst/>
          </a:prstGeom>
        </p:spPr>
      </p:pic>
      <p:sp>
        <p:nvSpPr>
          <p:cNvPr id="8" name="TextBox 7">
            <a:extLst>
              <a:ext uri="{FF2B5EF4-FFF2-40B4-BE49-F238E27FC236}">
                <a16:creationId xmlns:a16="http://schemas.microsoft.com/office/drawing/2014/main" id="{2570DD26-5FA2-9AE0-94F0-10B9EB9E6825}"/>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sp>
        <p:nvSpPr>
          <p:cNvPr id="10" name="TextBox 9">
            <a:extLst>
              <a:ext uri="{FF2B5EF4-FFF2-40B4-BE49-F238E27FC236}">
                <a16:creationId xmlns:a16="http://schemas.microsoft.com/office/drawing/2014/main" id="{0F59D7FE-BF82-A08B-1342-126F70B1F1D5}"/>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F77B881-CDA4-7041-897F-97D0053686EF}" type="slidenum">
              <a:rPr kumimoji="0" lang="en-US" sz="700" b="1" i="0" u="none" strike="noStrike" kern="1200" cap="none" spc="0" normalizeH="0" baseline="0" noProof="0" smtClean="0">
                <a:ln>
                  <a:noFill/>
                </a:ln>
                <a:solidFill>
                  <a:srgbClr val="FFFFFF"/>
                </a:solidFill>
                <a:effectLst/>
                <a:uLnTx/>
                <a:uFillTx/>
                <a:latin typeface="Avenir Next LT Pro"/>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700" b="1" i="0" u="none" strike="noStrike" kern="1200" cap="none" spc="0" normalizeH="0" baseline="0" noProof="0">
              <a:ln>
                <a:noFill/>
              </a:ln>
              <a:solidFill>
                <a:srgbClr val="FFFFFF"/>
              </a:solidFill>
              <a:effectLst/>
              <a:uLnTx/>
              <a:uFillTx/>
              <a:latin typeface="Avenir Next LT Pro"/>
              <a:ea typeface="+mn-ea"/>
              <a:cs typeface="+mn-cs"/>
            </a:endParaRPr>
          </a:p>
        </p:txBody>
      </p:sp>
      <p:sp>
        <p:nvSpPr>
          <p:cNvPr id="11" name="Rectangle 10">
            <a:extLst>
              <a:ext uri="{FF2B5EF4-FFF2-40B4-BE49-F238E27FC236}">
                <a16:creationId xmlns:a16="http://schemas.microsoft.com/office/drawing/2014/main" id="{FB09E5D1-5509-2B68-53EE-23B947BD3CBC}"/>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243746297"/>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2_Divider_5">
    <p:bg>
      <p:bgPr>
        <a:solidFill>
          <a:schemeClr val="accent4"/>
        </a:solidFill>
        <a:effectLst/>
      </p:bgPr>
    </p:bg>
    <p:spTree>
      <p:nvGrpSpPr>
        <p:cNvPr id="1" name=""/>
        <p:cNvGrpSpPr/>
        <p:nvPr/>
      </p:nvGrpSpPr>
      <p:grpSpPr>
        <a:xfrm>
          <a:off x="0" y="0"/>
          <a:ext cx="0" cy="0"/>
          <a:chOff x="0" y="0"/>
          <a:chExt cx="0" cy="0"/>
        </a:xfrm>
      </p:grpSpPr>
      <p:pic>
        <p:nvPicPr>
          <p:cNvPr id="5" name="Picture 4" descr="Shape, rectangle&#10;&#10;Description automatically generated">
            <a:extLst>
              <a:ext uri="{FF2B5EF4-FFF2-40B4-BE49-F238E27FC236}">
                <a16:creationId xmlns:a16="http://schemas.microsoft.com/office/drawing/2014/main" id="{72422D38-1226-7135-CBC5-9B8734D47F31}"/>
              </a:ext>
            </a:extLst>
          </p:cNvPr>
          <p:cNvPicPr>
            <a:picLocks noChangeAspect="1"/>
          </p:cNvPicPr>
          <p:nvPr userDrawn="1"/>
        </p:nvPicPr>
        <p:blipFill rotWithShape="1">
          <a:blip r:embed="rId2"/>
          <a:srcRect l="1950"/>
          <a:stretch/>
        </p:blipFill>
        <p:spPr>
          <a:xfrm>
            <a:off x="0" y="0"/>
            <a:ext cx="12192000" cy="6934854"/>
          </a:xfrm>
          <a:prstGeom prst="rect">
            <a:avLst/>
          </a:prstGeom>
        </p:spPr>
      </p:pic>
      <p:sp>
        <p:nvSpPr>
          <p:cNvPr id="3" name="Title 1">
            <a:extLst>
              <a:ext uri="{FF2B5EF4-FFF2-40B4-BE49-F238E27FC236}">
                <a16:creationId xmlns:a16="http://schemas.microsoft.com/office/drawing/2014/main" id="{BA8029A1-4C93-348A-E503-BD52A6CDCE13}"/>
              </a:ext>
            </a:extLst>
          </p:cNvPr>
          <p:cNvSpPr>
            <a:spLocks noGrp="1"/>
          </p:cNvSpPr>
          <p:nvPr>
            <p:ph type="ctrTitle" hasCustomPrompt="1"/>
          </p:nvPr>
        </p:nvSpPr>
        <p:spPr>
          <a:xfrm>
            <a:off x="1788160" y="2235200"/>
            <a:ext cx="8615680" cy="1879600"/>
          </a:xfrm>
        </p:spPr>
        <p:txBody>
          <a:bodyPr anchor="b"/>
          <a:lstStyle>
            <a:lvl1pPr algn="ctr">
              <a:defRPr sz="4800">
                <a:solidFill>
                  <a:schemeClr val="bg1"/>
                </a:solidFill>
              </a:defRPr>
            </a:lvl1pPr>
          </a:lstStyle>
          <a:p>
            <a:r>
              <a:rPr lang="en-US"/>
              <a:t>Click to edit</a:t>
            </a:r>
            <a:br>
              <a:rPr lang="en-US"/>
            </a:br>
            <a:r>
              <a:rPr lang="en-US"/>
              <a:t>divider slide</a:t>
            </a:r>
          </a:p>
        </p:txBody>
      </p:sp>
      <p:pic>
        <p:nvPicPr>
          <p:cNvPr id="4" name="Picture 3" descr="A picture containing text, clipart&#10;&#10;Description automatically generated">
            <a:extLst>
              <a:ext uri="{FF2B5EF4-FFF2-40B4-BE49-F238E27FC236}">
                <a16:creationId xmlns:a16="http://schemas.microsoft.com/office/drawing/2014/main" id="{FD41110E-F223-E31B-B533-C2495473B93A}"/>
              </a:ext>
            </a:extLst>
          </p:cNvPr>
          <p:cNvPicPr>
            <a:picLocks noChangeAspect="1"/>
          </p:cNvPicPr>
          <p:nvPr userDrawn="1"/>
        </p:nvPicPr>
        <p:blipFill>
          <a:blip r:embed="rId3"/>
          <a:stretch>
            <a:fillRect/>
          </a:stretch>
        </p:blipFill>
        <p:spPr>
          <a:xfrm>
            <a:off x="538936" y="387330"/>
            <a:ext cx="1462812" cy="389145"/>
          </a:xfrm>
          <a:prstGeom prst="rect">
            <a:avLst/>
          </a:prstGeom>
        </p:spPr>
      </p:pic>
      <p:sp>
        <p:nvSpPr>
          <p:cNvPr id="6" name="Text Placeholder 5">
            <a:extLst>
              <a:ext uri="{FF2B5EF4-FFF2-40B4-BE49-F238E27FC236}">
                <a16:creationId xmlns:a16="http://schemas.microsoft.com/office/drawing/2014/main" id="{40E4419F-9291-4B8B-E557-1B550A6839E4}"/>
              </a:ext>
            </a:extLst>
          </p:cNvPr>
          <p:cNvSpPr>
            <a:spLocks noGrp="1"/>
          </p:cNvSpPr>
          <p:nvPr>
            <p:ph type="body" sz="quarter" idx="10" hasCustomPrompt="1"/>
          </p:nvPr>
        </p:nvSpPr>
        <p:spPr>
          <a:xfrm>
            <a:off x="1788159" y="4153227"/>
            <a:ext cx="8615680" cy="662613"/>
          </a:xfrm>
        </p:spPr>
        <p:txBody>
          <a:bodyPr>
            <a:noAutofit/>
          </a:bodyPr>
          <a:lstStyle>
            <a:lvl1pPr marL="0" indent="0" algn="ctr">
              <a:buNone/>
              <a:defRPr sz="2000" b="1">
                <a:solidFill>
                  <a:schemeClr val="bg1"/>
                </a:solidFill>
              </a:defRPr>
            </a:lvl1pPr>
            <a:lvl2pPr marL="285750" indent="0" algn="ctr">
              <a:buNone/>
              <a:defRPr sz="2000" b="1">
                <a:solidFill>
                  <a:schemeClr val="bg1"/>
                </a:solidFill>
              </a:defRPr>
            </a:lvl2pPr>
            <a:lvl3pPr marL="574675" indent="0" algn="ctr">
              <a:buNone/>
              <a:defRPr sz="2000" b="1">
                <a:solidFill>
                  <a:schemeClr val="bg1"/>
                </a:solidFill>
              </a:defRPr>
            </a:lvl3pPr>
            <a:lvl4pPr marL="862012" indent="0" algn="ctr">
              <a:buNone/>
              <a:defRPr sz="2000" b="1">
                <a:solidFill>
                  <a:schemeClr val="bg1"/>
                </a:solidFill>
              </a:defRPr>
            </a:lvl4pPr>
            <a:lvl5pPr marL="1149350" indent="0" algn="ctr">
              <a:buNone/>
              <a:defRPr sz="2000" b="1">
                <a:solidFill>
                  <a:schemeClr val="bg1"/>
                </a:solidFill>
              </a:defRPr>
            </a:lvl5pPr>
          </a:lstStyle>
          <a:p>
            <a:pPr lvl="0"/>
            <a:r>
              <a:rPr lang="en-US"/>
              <a:t>Subtitle</a:t>
            </a:r>
          </a:p>
        </p:txBody>
      </p:sp>
    </p:spTree>
    <p:extLst>
      <p:ext uri="{BB962C8B-B14F-4D97-AF65-F5344CB8AC3E}">
        <p14:creationId xmlns:p14="http://schemas.microsoft.com/office/powerpoint/2010/main" val="2529213632"/>
      </p:ext>
    </p:extLst>
  </p:cSld>
  <p:clrMapOvr>
    <a:masterClrMapping/>
  </p:clrMapOvr>
  <p:extLst>
    <p:ext uri="{DCECCB84-F9BA-43D5-87BE-67443E8EF086}">
      <p15:sldGuideLst xmlns:p15="http://schemas.microsoft.com/office/powerpoint/2012/main">
        <p15:guide id="1" pos="120">
          <p15:clr>
            <a:srgbClr val="FBAE40"/>
          </p15:clr>
        </p15:guide>
        <p15:guide id="2" orient="horz" pos="420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5_Divider_5">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422D38-1226-7135-CBC5-9B8734D47F31}"/>
              </a:ext>
            </a:extLst>
          </p:cNvPr>
          <p:cNvPicPr>
            <a:picLocks/>
          </p:cNvPicPr>
          <p:nvPr userDrawn="1"/>
        </p:nvPicPr>
        <p:blipFill rotWithShape="1">
          <a:blip r:embed="rId2"/>
          <a:srcRect l="1409" t="6759" r="1409" b="2488"/>
          <a:stretch/>
        </p:blipFill>
        <p:spPr>
          <a:xfrm>
            <a:off x="0" y="0"/>
            <a:ext cx="12198096" cy="6858000"/>
          </a:xfrm>
          <a:prstGeom prst="rect">
            <a:avLst/>
          </a:prstGeom>
        </p:spPr>
      </p:pic>
      <p:pic>
        <p:nvPicPr>
          <p:cNvPr id="2" name="Picture 1" descr="A picture containing text, clipart&#10;&#10;Description automatically generated">
            <a:extLst>
              <a:ext uri="{FF2B5EF4-FFF2-40B4-BE49-F238E27FC236}">
                <a16:creationId xmlns:a16="http://schemas.microsoft.com/office/drawing/2014/main" id="{EC43B671-AD79-10BA-1359-CD3A4980E6D3}"/>
              </a:ext>
            </a:extLst>
          </p:cNvPr>
          <p:cNvPicPr>
            <a:picLocks noChangeAspect="1"/>
          </p:cNvPicPr>
          <p:nvPr userDrawn="1"/>
        </p:nvPicPr>
        <p:blipFill>
          <a:blip r:embed="rId3"/>
          <a:stretch>
            <a:fillRect/>
          </a:stretch>
        </p:blipFill>
        <p:spPr>
          <a:xfrm>
            <a:off x="538936" y="6142649"/>
            <a:ext cx="1462812" cy="389145"/>
          </a:xfrm>
          <a:prstGeom prst="rect">
            <a:avLst/>
          </a:prstGeom>
        </p:spPr>
      </p:pic>
      <p:sp>
        <p:nvSpPr>
          <p:cNvPr id="4" name="Title 1">
            <a:extLst>
              <a:ext uri="{FF2B5EF4-FFF2-40B4-BE49-F238E27FC236}">
                <a16:creationId xmlns:a16="http://schemas.microsoft.com/office/drawing/2014/main" id="{56EF1306-29CB-3D9B-B452-6E7BD65FEDF4}"/>
              </a:ext>
            </a:extLst>
          </p:cNvPr>
          <p:cNvSpPr>
            <a:spLocks noGrp="1"/>
          </p:cNvSpPr>
          <p:nvPr>
            <p:ph type="ctrTitle" hasCustomPrompt="1"/>
          </p:nvPr>
        </p:nvSpPr>
        <p:spPr>
          <a:xfrm>
            <a:off x="1788160" y="2235200"/>
            <a:ext cx="8615680" cy="1879600"/>
          </a:xfrm>
        </p:spPr>
        <p:txBody>
          <a:bodyPr anchor="b"/>
          <a:lstStyle>
            <a:lvl1pPr algn="ctr">
              <a:defRPr sz="4800">
                <a:solidFill>
                  <a:schemeClr val="bg1"/>
                </a:solidFill>
              </a:defRPr>
            </a:lvl1pPr>
          </a:lstStyle>
          <a:p>
            <a:r>
              <a:rPr lang="en-US"/>
              <a:t>Click to edit</a:t>
            </a:r>
            <a:br>
              <a:rPr lang="en-US"/>
            </a:br>
            <a:r>
              <a:rPr lang="en-US"/>
              <a:t>divider slide</a:t>
            </a:r>
          </a:p>
        </p:txBody>
      </p:sp>
      <p:sp>
        <p:nvSpPr>
          <p:cNvPr id="6" name="Text Placeholder 5">
            <a:extLst>
              <a:ext uri="{FF2B5EF4-FFF2-40B4-BE49-F238E27FC236}">
                <a16:creationId xmlns:a16="http://schemas.microsoft.com/office/drawing/2014/main" id="{14B45C28-4C5A-9153-E16C-41CE28F6DDE9}"/>
              </a:ext>
            </a:extLst>
          </p:cNvPr>
          <p:cNvSpPr>
            <a:spLocks noGrp="1"/>
          </p:cNvSpPr>
          <p:nvPr>
            <p:ph type="body" sz="quarter" idx="10" hasCustomPrompt="1"/>
          </p:nvPr>
        </p:nvSpPr>
        <p:spPr>
          <a:xfrm>
            <a:off x="1788159" y="4153227"/>
            <a:ext cx="8615680" cy="662613"/>
          </a:xfrm>
        </p:spPr>
        <p:txBody>
          <a:bodyPr>
            <a:noAutofit/>
          </a:bodyPr>
          <a:lstStyle>
            <a:lvl1pPr marL="0" indent="0" algn="ctr">
              <a:buNone/>
              <a:defRPr sz="2000" b="1">
                <a:solidFill>
                  <a:schemeClr val="bg1"/>
                </a:solidFill>
              </a:defRPr>
            </a:lvl1pPr>
            <a:lvl2pPr marL="285750" indent="0" algn="ctr">
              <a:buNone/>
              <a:defRPr sz="2000" b="1">
                <a:solidFill>
                  <a:schemeClr val="bg1"/>
                </a:solidFill>
              </a:defRPr>
            </a:lvl2pPr>
            <a:lvl3pPr marL="574675" indent="0" algn="ctr">
              <a:buNone/>
              <a:defRPr sz="2000" b="1">
                <a:solidFill>
                  <a:schemeClr val="bg1"/>
                </a:solidFill>
              </a:defRPr>
            </a:lvl3pPr>
            <a:lvl4pPr marL="862012" indent="0" algn="ctr">
              <a:buNone/>
              <a:defRPr sz="2000" b="1">
                <a:solidFill>
                  <a:schemeClr val="bg1"/>
                </a:solidFill>
              </a:defRPr>
            </a:lvl4pPr>
            <a:lvl5pPr marL="1149350" indent="0" algn="ctr">
              <a:buNone/>
              <a:defRPr sz="2000" b="1">
                <a:solidFill>
                  <a:schemeClr val="bg1"/>
                </a:solidFill>
              </a:defRPr>
            </a:lvl5pPr>
          </a:lstStyle>
          <a:p>
            <a:pPr lvl="0"/>
            <a:r>
              <a:rPr lang="en-US"/>
              <a:t>Subtitle</a:t>
            </a:r>
          </a:p>
        </p:txBody>
      </p:sp>
    </p:spTree>
    <p:extLst>
      <p:ext uri="{BB962C8B-B14F-4D97-AF65-F5344CB8AC3E}">
        <p14:creationId xmlns:p14="http://schemas.microsoft.com/office/powerpoint/2010/main" val="2758765724"/>
      </p:ext>
    </p:extLst>
  </p:cSld>
  <p:clrMapOvr>
    <a:masterClrMapping/>
  </p:clrMapOvr>
  <p:extLst>
    <p:ext uri="{DCECCB84-F9BA-43D5-87BE-67443E8EF086}">
      <p15:sldGuideLst xmlns:p15="http://schemas.microsoft.com/office/powerpoint/2012/main">
        <p15:guide id="1" pos="120">
          <p15:clr>
            <a:srgbClr val="FBAE40"/>
          </p15:clr>
        </p15:guide>
        <p15:guide id="2" orient="horz" pos="4200">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2_Icon Divider Blue">
    <p:bg>
      <p:bgPr>
        <a:solidFill>
          <a:schemeClr val="accent1"/>
        </a:solidFill>
        <a:effectLst/>
      </p:bgPr>
    </p:bg>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2AE34794-50BD-3F02-DE15-51F7AD84A040}"/>
              </a:ext>
            </a:extLst>
          </p:cNvPr>
          <p:cNvPicPr>
            <a:picLocks/>
          </p:cNvPicPr>
          <p:nvPr userDrawn="1"/>
        </p:nvPicPr>
        <p:blipFill>
          <a:blip r:embed="rId2"/>
          <a:stretch>
            <a:fillRect/>
          </a:stretch>
        </p:blipFill>
        <p:spPr>
          <a:xfrm>
            <a:off x="0" y="0"/>
            <a:ext cx="12188952" cy="6858000"/>
          </a:xfrm>
          <a:prstGeom prst="rect">
            <a:avLst/>
          </a:prstGeom>
        </p:spPr>
      </p:pic>
      <p:sp>
        <p:nvSpPr>
          <p:cNvPr id="3" name="Title 1">
            <a:extLst>
              <a:ext uri="{FF2B5EF4-FFF2-40B4-BE49-F238E27FC236}">
                <a16:creationId xmlns:a16="http://schemas.microsoft.com/office/drawing/2014/main" id="{BA8029A1-4C93-348A-E503-BD52A6CDCE13}"/>
              </a:ext>
            </a:extLst>
          </p:cNvPr>
          <p:cNvSpPr>
            <a:spLocks noGrp="1"/>
          </p:cNvSpPr>
          <p:nvPr>
            <p:ph type="ctrTitle" hasCustomPrompt="1"/>
          </p:nvPr>
        </p:nvSpPr>
        <p:spPr>
          <a:xfrm>
            <a:off x="533400" y="4522526"/>
            <a:ext cx="7696200" cy="1463040"/>
          </a:xfrm>
        </p:spPr>
        <p:txBody>
          <a:bodyPr anchor="t"/>
          <a:lstStyle>
            <a:lvl1pPr algn="l">
              <a:defRPr sz="4800">
                <a:solidFill>
                  <a:schemeClr val="bg1"/>
                </a:solidFill>
              </a:defRPr>
            </a:lvl1pPr>
          </a:lstStyle>
          <a:p>
            <a:r>
              <a:rPr lang="en-US"/>
              <a:t>Click to edit</a:t>
            </a:r>
            <a:br>
              <a:rPr lang="en-US"/>
            </a:br>
            <a:r>
              <a:rPr lang="en-US"/>
              <a:t>divider slide</a:t>
            </a:r>
          </a:p>
        </p:txBody>
      </p:sp>
      <p:sp>
        <p:nvSpPr>
          <p:cNvPr id="2" name="Picture Placeholder 14">
            <a:extLst>
              <a:ext uri="{FF2B5EF4-FFF2-40B4-BE49-F238E27FC236}">
                <a16:creationId xmlns:a16="http://schemas.microsoft.com/office/drawing/2014/main" id="{1E98FF31-717A-F420-5338-B799878C217A}"/>
              </a:ext>
            </a:extLst>
          </p:cNvPr>
          <p:cNvSpPr>
            <a:spLocks noGrp="1" noChangeAspect="1"/>
          </p:cNvSpPr>
          <p:nvPr>
            <p:ph type="pic" sz="quarter" idx="11"/>
          </p:nvPr>
        </p:nvSpPr>
        <p:spPr>
          <a:xfrm>
            <a:off x="9703220" y="1838778"/>
            <a:ext cx="1893220" cy="1886761"/>
          </a:xfrm>
          <a:prstGeom prst="rect">
            <a:avLst/>
          </a:prstGeom>
        </p:spPr>
        <p:txBody>
          <a:bodyPr anchor="ctr"/>
          <a:lstStyle>
            <a:lvl1pPr marL="0" indent="0" algn="ctr">
              <a:buNone/>
              <a:defRPr>
                <a:solidFill>
                  <a:schemeClr val="bg1"/>
                </a:solidFill>
              </a:defRPr>
            </a:lvl1pPr>
          </a:lstStyle>
          <a:p>
            <a:r>
              <a:rPr lang="en-US"/>
              <a:t>Click icon to add picture</a:t>
            </a:r>
          </a:p>
        </p:txBody>
      </p:sp>
      <p:pic>
        <p:nvPicPr>
          <p:cNvPr id="6" name="Picture 5" descr="A picture containing text, clipart&#10;&#10;Description automatically generated">
            <a:extLst>
              <a:ext uri="{FF2B5EF4-FFF2-40B4-BE49-F238E27FC236}">
                <a16:creationId xmlns:a16="http://schemas.microsoft.com/office/drawing/2014/main" id="{04BEF04F-50CB-7449-B897-870A3FA69870}"/>
              </a:ext>
            </a:extLst>
          </p:cNvPr>
          <p:cNvPicPr>
            <a:picLocks noChangeAspect="1"/>
          </p:cNvPicPr>
          <p:nvPr userDrawn="1"/>
        </p:nvPicPr>
        <p:blipFill>
          <a:blip r:embed="rId3"/>
          <a:stretch>
            <a:fillRect/>
          </a:stretch>
        </p:blipFill>
        <p:spPr>
          <a:xfrm>
            <a:off x="538936" y="387330"/>
            <a:ext cx="1462812" cy="389145"/>
          </a:xfrm>
          <a:prstGeom prst="rect">
            <a:avLst/>
          </a:prstGeom>
        </p:spPr>
      </p:pic>
      <p:pic>
        <p:nvPicPr>
          <p:cNvPr id="12" name="Picture 11" descr="A picture containing device&#10;&#10;Description automatically generated">
            <a:extLst>
              <a:ext uri="{FF2B5EF4-FFF2-40B4-BE49-F238E27FC236}">
                <a16:creationId xmlns:a16="http://schemas.microsoft.com/office/drawing/2014/main" id="{AEE743D2-E883-A78B-DE94-9FBE74825C61}"/>
              </a:ext>
            </a:extLst>
          </p:cNvPr>
          <p:cNvPicPr>
            <a:picLocks noChangeAspect="1"/>
          </p:cNvPicPr>
          <p:nvPr userDrawn="1"/>
        </p:nvPicPr>
        <p:blipFill rotWithShape="1">
          <a:blip r:embed="rId4"/>
          <a:srcRect l="6647"/>
          <a:stretch/>
        </p:blipFill>
        <p:spPr>
          <a:xfrm>
            <a:off x="-1" y="2158077"/>
            <a:ext cx="9552079" cy="1311349"/>
          </a:xfrm>
          <a:prstGeom prst="rect">
            <a:avLst/>
          </a:prstGeom>
        </p:spPr>
      </p:pic>
      <p:sp>
        <p:nvSpPr>
          <p:cNvPr id="4" name="Text Placeholder 5">
            <a:extLst>
              <a:ext uri="{FF2B5EF4-FFF2-40B4-BE49-F238E27FC236}">
                <a16:creationId xmlns:a16="http://schemas.microsoft.com/office/drawing/2014/main" id="{35B361D5-FB3E-76EE-B093-B8210557F574}"/>
              </a:ext>
            </a:extLst>
          </p:cNvPr>
          <p:cNvSpPr>
            <a:spLocks noGrp="1"/>
          </p:cNvSpPr>
          <p:nvPr>
            <p:ph type="body" sz="quarter" idx="10" hasCustomPrompt="1"/>
          </p:nvPr>
        </p:nvSpPr>
        <p:spPr>
          <a:xfrm>
            <a:off x="538936" y="6032827"/>
            <a:ext cx="7690664" cy="662613"/>
          </a:xfrm>
        </p:spPr>
        <p:txBody>
          <a:bodyPr>
            <a:noAutofit/>
          </a:bodyPr>
          <a:lstStyle>
            <a:lvl1pPr marL="0" indent="0" algn="l">
              <a:buNone/>
              <a:defRPr sz="2000" b="1">
                <a:solidFill>
                  <a:schemeClr val="bg1"/>
                </a:solidFill>
              </a:defRPr>
            </a:lvl1pPr>
            <a:lvl2pPr marL="285750" indent="0" algn="ctr">
              <a:buNone/>
              <a:defRPr sz="2000" b="1">
                <a:solidFill>
                  <a:schemeClr val="bg1"/>
                </a:solidFill>
              </a:defRPr>
            </a:lvl2pPr>
            <a:lvl3pPr marL="574675" indent="0" algn="ctr">
              <a:buNone/>
              <a:defRPr sz="2000" b="1">
                <a:solidFill>
                  <a:schemeClr val="bg1"/>
                </a:solidFill>
              </a:defRPr>
            </a:lvl3pPr>
            <a:lvl4pPr marL="862012" indent="0" algn="ctr">
              <a:buNone/>
              <a:defRPr sz="2000" b="1">
                <a:solidFill>
                  <a:schemeClr val="bg1"/>
                </a:solidFill>
              </a:defRPr>
            </a:lvl4pPr>
            <a:lvl5pPr marL="1149350" indent="0" algn="ctr">
              <a:buNone/>
              <a:defRPr sz="2000" b="1">
                <a:solidFill>
                  <a:schemeClr val="bg1"/>
                </a:solidFill>
              </a:defRPr>
            </a:lvl5pPr>
          </a:lstStyle>
          <a:p>
            <a:pPr lvl="0"/>
            <a:r>
              <a:rPr lang="en-US"/>
              <a:t>Subtitle</a:t>
            </a:r>
          </a:p>
        </p:txBody>
      </p:sp>
    </p:spTree>
    <p:extLst>
      <p:ext uri="{BB962C8B-B14F-4D97-AF65-F5344CB8AC3E}">
        <p14:creationId xmlns:p14="http://schemas.microsoft.com/office/powerpoint/2010/main" val="3858751257"/>
      </p:ext>
    </p:extLst>
  </p:cSld>
  <p:clrMapOvr>
    <a:masterClrMapping/>
  </p:clrMapOvr>
  <p:extLst>
    <p:ext uri="{DCECCB84-F9BA-43D5-87BE-67443E8EF086}">
      <p15:sldGuideLst xmlns:p15="http://schemas.microsoft.com/office/powerpoint/2012/main">
        <p15:guide id="1" pos="120">
          <p15:clr>
            <a:srgbClr val="FBAE40"/>
          </p15:clr>
        </p15:guide>
        <p15:guide id="2" orient="horz" pos="4200">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2_Divider Line Blue">
    <p:bg>
      <p:bgPr>
        <a:solidFill>
          <a:schemeClr val="accent1"/>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C68CF9F1-E73B-FDBC-D238-C8CE75B78B8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594" b="4753"/>
          <a:stretch/>
        </p:blipFill>
        <p:spPr>
          <a:xfrm>
            <a:off x="394594" y="-14289"/>
            <a:ext cx="12297433" cy="6872289"/>
          </a:xfrm>
          <a:prstGeom prst="rect">
            <a:avLst/>
          </a:prstGeom>
        </p:spPr>
      </p:pic>
      <p:pic>
        <p:nvPicPr>
          <p:cNvPr id="5" name="Picture 4" descr="A picture containing text, clipart&#10;&#10;Description automatically generated">
            <a:extLst>
              <a:ext uri="{FF2B5EF4-FFF2-40B4-BE49-F238E27FC236}">
                <a16:creationId xmlns:a16="http://schemas.microsoft.com/office/drawing/2014/main" id="{4F9F54E8-B086-37F6-B2A7-5FA6C8B4CF3E}"/>
              </a:ext>
            </a:extLst>
          </p:cNvPr>
          <p:cNvPicPr>
            <a:picLocks noChangeAspect="1"/>
          </p:cNvPicPr>
          <p:nvPr userDrawn="1"/>
        </p:nvPicPr>
        <p:blipFill>
          <a:blip r:embed="rId3"/>
          <a:stretch>
            <a:fillRect/>
          </a:stretch>
        </p:blipFill>
        <p:spPr>
          <a:xfrm>
            <a:off x="538936" y="387330"/>
            <a:ext cx="1462812" cy="389145"/>
          </a:xfrm>
          <a:prstGeom prst="rect">
            <a:avLst/>
          </a:prstGeom>
        </p:spPr>
      </p:pic>
      <p:sp>
        <p:nvSpPr>
          <p:cNvPr id="7" name="Text Placeholder 5">
            <a:extLst>
              <a:ext uri="{FF2B5EF4-FFF2-40B4-BE49-F238E27FC236}">
                <a16:creationId xmlns:a16="http://schemas.microsoft.com/office/drawing/2014/main" id="{1EF7B6F1-5BB2-0D5A-AADE-AFAFB84A2C8C}"/>
              </a:ext>
            </a:extLst>
          </p:cNvPr>
          <p:cNvSpPr>
            <a:spLocks noGrp="1"/>
          </p:cNvSpPr>
          <p:nvPr>
            <p:ph type="body" sz="quarter" idx="10" hasCustomPrompt="1"/>
          </p:nvPr>
        </p:nvSpPr>
        <p:spPr>
          <a:xfrm>
            <a:off x="538936" y="5148907"/>
            <a:ext cx="8076744" cy="662613"/>
          </a:xfrm>
        </p:spPr>
        <p:txBody>
          <a:bodyPr>
            <a:noAutofit/>
          </a:bodyPr>
          <a:lstStyle>
            <a:lvl1pPr marL="0" indent="0" algn="l">
              <a:buNone/>
              <a:defRPr sz="2000" b="1">
                <a:solidFill>
                  <a:schemeClr val="bg1"/>
                </a:solidFill>
              </a:defRPr>
            </a:lvl1pPr>
            <a:lvl2pPr marL="285750" indent="0" algn="ctr">
              <a:buNone/>
              <a:defRPr sz="2000" b="1">
                <a:solidFill>
                  <a:schemeClr val="bg1"/>
                </a:solidFill>
              </a:defRPr>
            </a:lvl2pPr>
            <a:lvl3pPr marL="574675" indent="0" algn="ctr">
              <a:buNone/>
              <a:defRPr sz="2000" b="1">
                <a:solidFill>
                  <a:schemeClr val="bg1"/>
                </a:solidFill>
              </a:defRPr>
            </a:lvl3pPr>
            <a:lvl4pPr marL="862012" indent="0" algn="ctr">
              <a:buNone/>
              <a:defRPr sz="2000" b="1">
                <a:solidFill>
                  <a:schemeClr val="bg1"/>
                </a:solidFill>
              </a:defRPr>
            </a:lvl4pPr>
            <a:lvl5pPr marL="1149350" indent="0" algn="ctr">
              <a:buNone/>
              <a:defRPr sz="2000" b="1">
                <a:solidFill>
                  <a:schemeClr val="bg1"/>
                </a:solidFill>
              </a:defRPr>
            </a:lvl5pPr>
          </a:lstStyle>
          <a:p>
            <a:pPr lvl="0"/>
            <a:r>
              <a:rPr lang="en-US"/>
              <a:t>Subtitle</a:t>
            </a:r>
          </a:p>
        </p:txBody>
      </p:sp>
      <p:sp>
        <p:nvSpPr>
          <p:cNvPr id="8" name="Title 6">
            <a:extLst>
              <a:ext uri="{FF2B5EF4-FFF2-40B4-BE49-F238E27FC236}">
                <a16:creationId xmlns:a16="http://schemas.microsoft.com/office/drawing/2014/main" id="{2F28D5AA-2031-EDB0-692C-F586B1B0D50D}"/>
              </a:ext>
            </a:extLst>
          </p:cNvPr>
          <p:cNvSpPr>
            <a:spLocks noGrp="1"/>
          </p:cNvSpPr>
          <p:nvPr>
            <p:ph type="title" hasCustomPrompt="1"/>
          </p:nvPr>
        </p:nvSpPr>
        <p:spPr>
          <a:xfrm>
            <a:off x="538935" y="2804160"/>
            <a:ext cx="8076745" cy="2209567"/>
          </a:xfrm>
        </p:spPr>
        <p:txBody>
          <a:bodyPr vert="horz" lIns="0" tIns="45720" rIns="91440" bIns="45720" rtlCol="0" anchor="b">
            <a:noAutofit/>
          </a:bodyPr>
          <a:lstStyle>
            <a:lvl1pPr>
              <a:defRPr lang="en-US" sz="4800">
                <a:solidFill>
                  <a:schemeClr val="bg1"/>
                </a:solidFill>
              </a:defRPr>
            </a:lvl1pPr>
          </a:lstStyle>
          <a:p>
            <a:pPr marL="0" lvl="0"/>
            <a:r>
              <a:rPr lang="en-US"/>
              <a:t>Click to edit </a:t>
            </a:r>
            <a:br>
              <a:rPr lang="en-US"/>
            </a:br>
            <a:r>
              <a:rPr lang="en-US"/>
              <a:t>divider slide</a:t>
            </a:r>
          </a:p>
        </p:txBody>
      </p:sp>
    </p:spTree>
    <p:extLst>
      <p:ext uri="{BB962C8B-B14F-4D97-AF65-F5344CB8AC3E}">
        <p14:creationId xmlns:p14="http://schemas.microsoft.com/office/powerpoint/2010/main" val="2660439283"/>
      </p:ext>
    </p:extLst>
  </p:cSld>
  <p:clrMapOvr>
    <a:masterClrMapping/>
  </p:clrMapOvr>
  <p:extLst>
    <p:ext uri="{DCECCB84-F9BA-43D5-87BE-67443E8EF086}">
      <p15:sldGuideLst xmlns:p15="http://schemas.microsoft.com/office/powerpoint/2012/main">
        <p15:guide id="1" pos="120">
          <p15:clr>
            <a:srgbClr val="FBAE40"/>
          </p15:clr>
        </p15:guide>
        <p15:guide id="2" orient="horz" pos="4200">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Computer Slide Blue">
    <p:bg>
      <p:bgPr>
        <a:solidFill>
          <a:schemeClr val="accent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pic>
        <p:nvPicPr>
          <p:cNvPr id="5" name="Picture 4">
            <a:extLst>
              <a:ext uri="{FF2B5EF4-FFF2-40B4-BE49-F238E27FC236}">
                <a16:creationId xmlns:a16="http://schemas.microsoft.com/office/drawing/2014/main" id="{C6466850-970B-FF41-DD36-0EE14D6D01F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808955" y="1186044"/>
            <a:ext cx="6574090" cy="5454737"/>
          </a:xfrm>
          <a:prstGeom prst="rect">
            <a:avLst/>
          </a:prstGeom>
        </p:spPr>
      </p:pic>
      <p:sp>
        <p:nvSpPr>
          <p:cNvPr id="7" name="Picture Placeholder 20">
            <a:extLst>
              <a:ext uri="{FF2B5EF4-FFF2-40B4-BE49-F238E27FC236}">
                <a16:creationId xmlns:a16="http://schemas.microsoft.com/office/drawing/2014/main" id="{D59A5A58-4953-459A-A8EF-00C02A85DB21}"/>
              </a:ext>
            </a:extLst>
          </p:cNvPr>
          <p:cNvSpPr>
            <a:spLocks noGrp="1"/>
          </p:cNvSpPr>
          <p:nvPr>
            <p:ph type="pic" sz="quarter" idx="10"/>
          </p:nvPr>
        </p:nvSpPr>
        <p:spPr>
          <a:xfrm>
            <a:off x="3037332" y="1433513"/>
            <a:ext cx="6117336" cy="3474720"/>
          </a:xfrm>
          <a:prstGeom prst="rect">
            <a:avLst/>
          </a:prstGeom>
          <a:pattFill prst="dkUpDiag">
            <a:fgClr>
              <a:schemeClr val="bg1">
                <a:lumMod val="85000"/>
              </a:schemeClr>
            </a:fgClr>
            <a:bgClr>
              <a:schemeClr val="bg1"/>
            </a:bgClr>
          </a:pattFill>
        </p:spPr>
        <p:txBody>
          <a:bodyPr anchor="ctr"/>
          <a:lstStyle>
            <a:lvl1pPr marL="7938" indent="0" algn="ctr">
              <a:buNone/>
              <a:defRPr/>
            </a:lvl1pPr>
          </a:lstStyle>
          <a:p>
            <a:r>
              <a:rPr lang="en-US"/>
              <a:t>Click icon to add picture</a:t>
            </a:r>
          </a:p>
        </p:txBody>
      </p:sp>
      <p:sp>
        <p:nvSpPr>
          <p:cNvPr id="6" name="TextBox 5">
            <a:extLst>
              <a:ext uri="{FF2B5EF4-FFF2-40B4-BE49-F238E27FC236}">
                <a16:creationId xmlns:a16="http://schemas.microsoft.com/office/drawing/2014/main" id="{DAA9D652-CCE1-BC09-B1FA-7903737DD0B2}"/>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10" name="Picture 9" descr="Icon&#10;&#10;Description automatically generated">
            <a:extLst>
              <a:ext uri="{FF2B5EF4-FFF2-40B4-BE49-F238E27FC236}">
                <a16:creationId xmlns:a16="http://schemas.microsoft.com/office/drawing/2014/main" id="{65ADC1E0-3C22-F52D-2769-810952E3E34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11" name="TextBox 10">
            <a:extLst>
              <a:ext uri="{FF2B5EF4-FFF2-40B4-BE49-F238E27FC236}">
                <a16:creationId xmlns:a16="http://schemas.microsoft.com/office/drawing/2014/main" id="{A384CCBB-1AB6-9E6F-C824-DB5C642F7418}"/>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1267342951"/>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Laptop Blue">
    <p:bg>
      <p:bgPr>
        <a:solidFill>
          <a:schemeClr val="accent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Picture Placeholder 20">
            <a:extLst>
              <a:ext uri="{FF2B5EF4-FFF2-40B4-BE49-F238E27FC236}">
                <a16:creationId xmlns:a16="http://schemas.microsoft.com/office/drawing/2014/main" id="{4E59FDB9-6594-D66D-E1F7-D3FE2AB1FC57}"/>
              </a:ext>
            </a:extLst>
          </p:cNvPr>
          <p:cNvSpPr>
            <a:spLocks noGrp="1"/>
          </p:cNvSpPr>
          <p:nvPr>
            <p:ph type="pic" sz="quarter" idx="10"/>
          </p:nvPr>
        </p:nvSpPr>
        <p:spPr>
          <a:xfrm>
            <a:off x="3107531" y="1743075"/>
            <a:ext cx="5965032" cy="3783217"/>
          </a:xfrm>
          <a:prstGeom prst="rect">
            <a:avLst/>
          </a:prstGeom>
          <a:pattFill prst="dkDnDiag">
            <a:fgClr>
              <a:schemeClr val="bg1">
                <a:lumMod val="85000"/>
              </a:schemeClr>
            </a:fgClr>
            <a:bgClr>
              <a:schemeClr val="bg1"/>
            </a:bgClr>
          </a:pattFill>
        </p:spPr>
        <p:txBody>
          <a:bodyPr anchor="ctr"/>
          <a:lstStyle>
            <a:lvl1pPr marL="7938" indent="0" algn="ctr">
              <a:buNone/>
              <a:defRPr/>
            </a:lvl1pPr>
          </a:lstStyle>
          <a:p>
            <a:r>
              <a:rPr lang="en-US"/>
              <a:t>Click icon to add picture</a:t>
            </a:r>
          </a:p>
        </p:txBody>
      </p:sp>
      <p:pic>
        <p:nvPicPr>
          <p:cNvPr id="7" name="Picture 6" descr="Shape, rectangle&#10;&#10;Description automatically generated">
            <a:extLst>
              <a:ext uri="{FF2B5EF4-FFF2-40B4-BE49-F238E27FC236}">
                <a16:creationId xmlns:a16="http://schemas.microsoft.com/office/drawing/2014/main" id="{36B0285F-F9A6-C9E2-2848-B819735D5D3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00469" y="1453298"/>
            <a:ext cx="7772400" cy="4525263"/>
          </a:xfrm>
          <a:prstGeom prst="rect">
            <a:avLst/>
          </a:prstGeom>
        </p:spPr>
      </p:pic>
      <p:sp>
        <p:nvSpPr>
          <p:cNvPr id="6" name="TextBox 5">
            <a:extLst>
              <a:ext uri="{FF2B5EF4-FFF2-40B4-BE49-F238E27FC236}">
                <a16:creationId xmlns:a16="http://schemas.microsoft.com/office/drawing/2014/main" id="{58669C7A-99A2-AC50-267A-683E9437A5DD}"/>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8" name="Picture 7" descr="Icon&#10;&#10;Description automatically generated">
            <a:extLst>
              <a:ext uri="{FF2B5EF4-FFF2-40B4-BE49-F238E27FC236}">
                <a16:creationId xmlns:a16="http://schemas.microsoft.com/office/drawing/2014/main" id="{3C9E9E7F-2B12-DACA-DE3F-2562D10846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10" name="TextBox 9">
            <a:extLst>
              <a:ext uri="{FF2B5EF4-FFF2-40B4-BE49-F238E27FC236}">
                <a16:creationId xmlns:a16="http://schemas.microsoft.com/office/drawing/2014/main" id="{2A85316C-8721-48E3-D013-96913E7FFE65}"/>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742671128"/>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ablet Blue">
    <p:bg>
      <p:bgPr>
        <a:solidFill>
          <a:schemeClr val="accent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Picture Placeholder 20">
            <a:extLst>
              <a:ext uri="{FF2B5EF4-FFF2-40B4-BE49-F238E27FC236}">
                <a16:creationId xmlns:a16="http://schemas.microsoft.com/office/drawing/2014/main" id="{4E59FDB9-6594-D66D-E1F7-D3FE2AB1FC57}"/>
              </a:ext>
            </a:extLst>
          </p:cNvPr>
          <p:cNvSpPr>
            <a:spLocks noGrp="1"/>
          </p:cNvSpPr>
          <p:nvPr>
            <p:ph type="pic" sz="quarter" idx="10"/>
          </p:nvPr>
        </p:nvSpPr>
        <p:spPr>
          <a:xfrm>
            <a:off x="4431792" y="1543050"/>
            <a:ext cx="3328416" cy="4414837"/>
          </a:xfrm>
          <a:prstGeom prst="rect">
            <a:avLst/>
          </a:prstGeom>
          <a:pattFill prst="dkDnDiag">
            <a:fgClr>
              <a:schemeClr val="bg1">
                <a:lumMod val="85000"/>
              </a:schemeClr>
            </a:fgClr>
            <a:bgClr>
              <a:prstClr val="white"/>
            </a:bgClr>
          </a:pattFill>
        </p:spPr>
        <p:txBody>
          <a:bodyPr anchor="ctr"/>
          <a:lstStyle>
            <a:lvl1pPr marL="7938" indent="0" algn="ctr">
              <a:buNone/>
              <a:defRPr/>
            </a:lvl1pPr>
          </a:lstStyle>
          <a:p>
            <a:r>
              <a:rPr lang="en-US"/>
              <a:t>Click icon to add picture</a:t>
            </a:r>
          </a:p>
        </p:txBody>
      </p:sp>
      <p:pic>
        <p:nvPicPr>
          <p:cNvPr id="6" name="Picture 5" descr="Shape, rectangle, square&#10;&#10;Description automatically generated">
            <a:extLst>
              <a:ext uri="{FF2B5EF4-FFF2-40B4-BE49-F238E27FC236}">
                <a16:creationId xmlns:a16="http://schemas.microsoft.com/office/drawing/2014/main" id="{C41590D6-C07F-613D-9395-3736B00D2E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9587" y="1193294"/>
            <a:ext cx="3552826" cy="5099016"/>
          </a:xfrm>
          <a:prstGeom prst="rect">
            <a:avLst/>
          </a:prstGeom>
        </p:spPr>
      </p:pic>
      <p:sp>
        <p:nvSpPr>
          <p:cNvPr id="7" name="TextBox 6">
            <a:extLst>
              <a:ext uri="{FF2B5EF4-FFF2-40B4-BE49-F238E27FC236}">
                <a16:creationId xmlns:a16="http://schemas.microsoft.com/office/drawing/2014/main" id="{C9382AFE-52FC-BC36-7105-759EAC64E11B}"/>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8" name="Picture 7" descr="Icon&#10;&#10;Description automatically generated">
            <a:extLst>
              <a:ext uri="{FF2B5EF4-FFF2-40B4-BE49-F238E27FC236}">
                <a16:creationId xmlns:a16="http://schemas.microsoft.com/office/drawing/2014/main" id="{118C2124-B0DF-AD61-F727-68D5CAA49A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10" name="TextBox 9">
            <a:extLst>
              <a:ext uri="{FF2B5EF4-FFF2-40B4-BE49-F238E27FC236}">
                <a16:creationId xmlns:a16="http://schemas.microsoft.com/office/drawing/2014/main" id="{3D7ABE68-4CEC-478E-BBC4-813753D6F973}"/>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3917828580"/>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Mobile blue">
    <p:bg>
      <p:bgPr>
        <a:solidFill>
          <a:schemeClr val="accent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6137B65A-8D4C-F723-071D-43E4B6FBC9DC}"/>
              </a:ext>
            </a:extLst>
          </p:cNvPr>
          <p:cNvSpPr>
            <a:spLocks noGrp="1"/>
          </p:cNvSpPr>
          <p:nvPr>
            <p:ph type="pic" sz="quarter" idx="34"/>
          </p:nvPr>
        </p:nvSpPr>
        <p:spPr>
          <a:xfrm>
            <a:off x="4919353" y="1131928"/>
            <a:ext cx="2353295" cy="5050988"/>
          </a:xfrm>
          <a:prstGeom prst="roundRect">
            <a:avLst>
              <a:gd name="adj" fmla="val 10748"/>
            </a:avLst>
          </a:prstGeom>
          <a:pattFill prst="dkDnDiag">
            <a:fgClr>
              <a:schemeClr val="bg1">
                <a:lumMod val="85000"/>
              </a:schemeClr>
            </a:fgClr>
            <a:bgClr>
              <a:prstClr val="white"/>
            </a:bgClr>
          </a:pattFill>
        </p:spPr>
        <p:txBody>
          <a:bodyPr wrap="square" anchor="ctr">
            <a:noAutofit/>
          </a:bodyPr>
          <a:lstStyle>
            <a:lvl1pPr algn="ctr">
              <a:defRPr/>
            </a:lvl1pPr>
          </a:lstStyle>
          <a:p>
            <a:r>
              <a:rPr lang="en-US"/>
              <a:t>Click icon to add picture</a:t>
            </a:r>
          </a:p>
        </p:txBody>
      </p:sp>
      <p:sp>
        <p:nvSpPr>
          <p:cNvPr id="7" name="Freeform 6">
            <a:extLst>
              <a:ext uri="{FF2B5EF4-FFF2-40B4-BE49-F238E27FC236}">
                <a16:creationId xmlns:a16="http://schemas.microsoft.com/office/drawing/2014/main" id="{BB6247C8-FCF3-6117-D187-3E73EF67C033}"/>
              </a:ext>
            </a:extLst>
          </p:cNvPr>
          <p:cNvSpPr/>
          <p:nvPr userDrawn="1"/>
        </p:nvSpPr>
        <p:spPr>
          <a:xfrm rot="16200000">
            <a:off x="3412400" y="2286420"/>
            <a:ext cx="5367201" cy="2719004"/>
          </a:xfrm>
          <a:custGeom>
            <a:avLst/>
            <a:gdLst>
              <a:gd name="connsiteX0" fmla="*/ 5194023 w 5367201"/>
              <a:gd name="connsiteY0" fmla="*/ 444849 h 2719004"/>
              <a:gd name="connsiteX1" fmla="*/ 4935467 w 5367201"/>
              <a:gd name="connsiteY1" fmla="*/ 186293 h 2719004"/>
              <a:gd name="connsiteX2" fmla="*/ 416674 w 5367201"/>
              <a:gd name="connsiteY2" fmla="*/ 186292 h 2719004"/>
              <a:gd name="connsiteX3" fmla="*/ 158118 w 5367201"/>
              <a:gd name="connsiteY3" fmla="*/ 444848 h 2719004"/>
              <a:gd name="connsiteX4" fmla="*/ 158118 w 5367201"/>
              <a:gd name="connsiteY4" fmla="*/ 2268668 h 2719004"/>
              <a:gd name="connsiteX5" fmla="*/ 416674 w 5367201"/>
              <a:gd name="connsiteY5" fmla="*/ 2527224 h 2719004"/>
              <a:gd name="connsiteX6" fmla="*/ 4935467 w 5367201"/>
              <a:gd name="connsiteY6" fmla="*/ 2527224 h 2719004"/>
              <a:gd name="connsiteX7" fmla="*/ 5194023 w 5367201"/>
              <a:gd name="connsiteY7" fmla="*/ 2268669 h 2719004"/>
              <a:gd name="connsiteX8" fmla="*/ 5194023 w 5367201"/>
              <a:gd name="connsiteY8" fmla="*/ 2004263 h 2719004"/>
              <a:gd name="connsiteX9" fmla="*/ 5193667 w 5367201"/>
              <a:gd name="connsiteY9" fmla="*/ 2004263 h 2719004"/>
              <a:gd name="connsiteX10" fmla="*/ 5193667 w 5367201"/>
              <a:gd name="connsiteY10" fmla="*/ 709254 h 2719004"/>
              <a:gd name="connsiteX11" fmla="*/ 5194023 w 5367201"/>
              <a:gd name="connsiteY11" fmla="*/ 709254 h 2719004"/>
              <a:gd name="connsiteX12" fmla="*/ 5367201 w 5367201"/>
              <a:gd name="connsiteY12" fmla="*/ 439030 h 2719004"/>
              <a:gd name="connsiteX13" fmla="*/ 5367201 w 5367201"/>
              <a:gd name="connsiteY13" fmla="*/ 2274488 h 2719004"/>
              <a:gd name="connsiteX14" fmla="*/ 4950867 w 5367201"/>
              <a:gd name="connsiteY14" fmla="*/ 2690822 h 2719004"/>
              <a:gd name="connsiteX15" fmla="*/ 4130463 w 5367201"/>
              <a:gd name="connsiteY15" fmla="*/ 2690822 h 2719004"/>
              <a:gd name="connsiteX16" fmla="*/ 4130463 w 5367201"/>
              <a:gd name="connsiteY16" fmla="*/ 2699972 h 2719004"/>
              <a:gd name="connsiteX17" fmla="*/ 4111430 w 5367201"/>
              <a:gd name="connsiteY17" fmla="*/ 2719004 h 2719004"/>
              <a:gd name="connsiteX18" fmla="*/ 3516297 w 5367201"/>
              <a:gd name="connsiteY18" fmla="*/ 2719004 h 2719004"/>
              <a:gd name="connsiteX19" fmla="*/ 3497264 w 5367201"/>
              <a:gd name="connsiteY19" fmla="*/ 2699972 h 2719004"/>
              <a:gd name="connsiteX20" fmla="*/ 3497265 w 5367201"/>
              <a:gd name="connsiteY20" fmla="*/ 2690822 h 2719004"/>
              <a:gd name="connsiteX21" fmla="*/ 416334 w 5367201"/>
              <a:gd name="connsiteY21" fmla="*/ 2690821 h 2719004"/>
              <a:gd name="connsiteX22" fmla="*/ 0 w 5367201"/>
              <a:gd name="connsiteY22" fmla="*/ 2274487 h 2719004"/>
              <a:gd name="connsiteX23" fmla="*/ 0 w 5367201"/>
              <a:gd name="connsiteY23" fmla="*/ 439029 h 2719004"/>
              <a:gd name="connsiteX24" fmla="*/ 416334 w 5367201"/>
              <a:gd name="connsiteY24" fmla="*/ 22695 h 2719004"/>
              <a:gd name="connsiteX25" fmla="*/ 3361841 w 5367201"/>
              <a:gd name="connsiteY25" fmla="*/ 22695 h 2719004"/>
              <a:gd name="connsiteX26" fmla="*/ 3361841 w 5367201"/>
              <a:gd name="connsiteY26" fmla="*/ 19033 h 2719004"/>
              <a:gd name="connsiteX27" fmla="*/ 3380873 w 5367201"/>
              <a:gd name="connsiteY27" fmla="*/ 0 h 2719004"/>
              <a:gd name="connsiteX28" fmla="*/ 3723461 w 5367201"/>
              <a:gd name="connsiteY28" fmla="*/ 0 h 2719004"/>
              <a:gd name="connsiteX29" fmla="*/ 3742494 w 5367201"/>
              <a:gd name="connsiteY29" fmla="*/ 19033 h 2719004"/>
              <a:gd name="connsiteX30" fmla="*/ 3742494 w 5367201"/>
              <a:gd name="connsiteY30" fmla="*/ 22696 h 2719004"/>
              <a:gd name="connsiteX31" fmla="*/ 3877915 w 5367201"/>
              <a:gd name="connsiteY31" fmla="*/ 22696 h 2719004"/>
              <a:gd name="connsiteX32" fmla="*/ 3877915 w 5367201"/>
              <a:gd name="connsiteY32" fmla="*/ 19034 h 2719004"/>
              <a:gd name="connsiteX33" fmla="*/ 3896948 w 5367201"/>
              <a:gd name="connsiteY33" fmla="*/ 1 h 2719004"/>
              <a:gd name="connsiteX34" fmla="*/ 4239536 w 5367201"/>
              <a:gd name="connsiteY34" fmla="*/ 1 h 2719004"/>
              <a:gd name="connsiteX35" fmla="*/ 4258569 w 5367201"/>
              <a:gd name="connsiteY35" fmla="*/ 19034 h 2719004"/>
              <a:gd name="connsiteX36" fmla="*/ 4258569 w 5367201"/>
              <a:gd name="connsiteY36" fmla="*/ 22696 h 2719004"/>
              <a:gd name="connsiteX37" fmla="*/ 4413611 w 5367201"/>
              <a:gd name="connsiteY37" fmla="*/ 22696 h 2719004"/>
              <a:gd name="connsiteX38" fmla="*/ 4413611 w 5367201"/>
              <a:gd name="connsiteY38" fmla="*/ 19036 h 2719004"/>
              <a:gd name="connsiteX39" fmla="*/ 4432644 w 5367201"/>
              <a:gd name="connsiteY39" fmla="*/ 3 h 2719004"/>
              <a:gd name="connsiteX40" fmla="*/ 4622971 w 5367201"/>
              <a:gd name="connsiteY40" fmla="*/ 3 h 2719004"/>
              <a:gd name="connsiteX41" fmla="*/ 4642004 w 5367201"/>
              <a:gd name="connsiteY41" fmla="*/ 19036 h 2719004"/>
              <a:gd name="connsiteX42" fmla="*/ 4642004 w 5367201"/>
              <a:gd name="connsiteY42" fmla="*/ 22696 h 2719004"/>
              <a:gd name="connsiteX43" fmla="*/ 4950867 w 5367201"/>
              <a:gd name="connsiteY43" fmla="*/ 22696 h 2719004"/>
              <a:gd name="connsiteX44" fmla="*/ 5367201 w 5367201"/>
              <a:gd name="connsiteY44" fmla="*/ 439030 h 271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67201" h="2719004">
                <a:moveTo>
                  <a:pt x="5194023" y="444849"/>
                </a:moveTo>
                <a:cubicBezTo>
                  <a:pt x="5194023" y="302052"/>
                  <a:pt x="5078264" y="186293"/>
                  <a:pt x="4935467" y="186293"/>
                </a:cubicBezTo>
                <a:lnTo>
                  <a:pt x="416674" y="186292"/>
                </a:lnTo>
                <a:cubicBezTo>
                  <a:pt x="273878" y="186292"/>
                  <a:pt x="158118" y="302051"/>
                  <a:pt x="158118" y="444848"/>
                </a:cubicBezTo>
                <a:lnTo>
                  <a:pt x="158118" y="2268668"/>
                </a:lnTo>
                <a:cubicBezTo>
                  <a:pt x="158118" y="2411464"/>
                  <a:pt x="273878" y="2527224"/>
                  <a:pt x="416674" y="2527224"/>
                </a:cubicBezTo>
                <a:lnTo>
                  <a:pt x="4935467" y="2527224"/>
                </a:lnTo>
                <a:cubicBezTo>
                  <a:pt x="5078264" y="2527224"/>
                  <a:pt x="5194023" y="2411465"/>
                  <a:pt x="5194023" y="2268669"/>
                </a:cubicBezTo>
                <a:lnTo>
                  <a:pt x="5194023" y="2004263"/>
                </a:lnTo>
                <a:lnTo>
                  <a:pt x="5193667" y="2004263"/>
                </a:lnTo>
                <a:lnTo>
                  <a:pt x="5193667" y="709254"/>
                </a:lnTo>
                <a:lnTo>
                  <a:pt x="5194023" y="709254"/>
                </a:lnTo>
                <a:close/>
                <a:moveTo>
                  <a:pt x="5367201" y="439030"/>
                </a:moveTo>
                <a:lnTo>
                  <a:pt x="5367201" y="2274488"/>
                </a:lnTo>
                <a:cubicBezTo>
                  <a:pt x="5367201" y="2504423"/>
                  <a:pt x="5180802" y="2690822"/>
                  <a:pt x="4950867" y="2690822"/>
                </a:cubicBezTo>
                <a:lnTo>
                  <a:pt x="4130463" y="2690822"/>
                </a:lnTo>
                <a:lnTo>
                  <a:pt x="4130463" y="2699972"/>
                </a:lnTo>
                <a:cubicBezTo>
                  <a:pt x="4130463" y="2710483"/>
                  <a:pt x="4121942" y="2719004"/>
                  <a:pt x="4111430" y="2719004"/>
                </a:cubicBezTo>
                <a:lnTo>
                  <a:pt x="3516297" y="2719004"/>
                </a:lnTo>
                <a:cubicBezTo>
                  <a:pt x="3505786" y="2719004"/>
                  <a:pt x="3497264" y="2710483"/>
                  <a:pt x="3497264" y="2699972"/>
                </a:cubicBezTo>
                <a:lnTo>
                  <a:pt x="3497265" y="2690822"/>
                </a:lnTo>
                <a:lnTo>
                  <a:pt x="416334" y="2690821"/>
                </a:lnTo>
                <a:cubicBezTo>
                  <a:pt x="186399" y="2690821"/>
                  <a:pt x="0" y="2504422"/>
                  <a:pt x="0" y="2274487"/>
                </a:cubicBezTo>
                <a:lnTo>
                  <a:pt x="0" y="439029"/>
                </a:lnTo>
                <a:cubicBezTo>
                  <a:pt x="0" y="209094"/>
                  <a:pt x="186399" y="22695"/>
                  <a:pt x="416334" y="22695"/>
                </a:cubicBezTo>
                <a:lnTo>
                  <a:pt x="3361841" y="22695"/>
                </a:lnTo>
                <a:lnTo>
                  <a:pt x="3361841" y="19033"/>
                </a:lnTo>
                <a:cubicBezTo>
                  <a:pt x="3361841" y="8522"/>
                  <a:pt x="3370362" y="0"/>
                  <a:pt x="3380873" y="0"/>
                </a:cubicBezTo>
                <a:lnTo>
                  <a:pt x="3723461" y="0"/>
                </a:lnTo>
                <a:cubicBezTo>
                  <a:pt x="3733973" y="0"/>
                  <a:pt x="3742494" y="8522"/>
                  <a:pt x="3742494" y="19033"/>
                </a:cubicBezTo>
                <a:lnTo>
                  <a:pt x="3742494" y="22696"/>
                </a:lnTo>
                <a:lnTo>
                  <a:pt x="3877915" y="22696"/>
                </a:lnTo>
                <a:lnTo>
                  <a:pt x="3877915" y="19034"/>
                </a:lnTo>
                <a:cubicBezTo>
                  <a:pt x="3877915" y="8523"/>
                  <a:pt x="3886437" y="1"/>
                  <a:pt x="3896948" y="1"/>
                </a:cubicBezTo>
                <a:lnTo>
                  <a:pt x="4239536" y="1"/>
                </a:lnTo>
                <a:cubicBezTo>
                  <a:pt x="4250048" y="1"/>
                  <a:pt x="4258569" y="8523"/>
                  <a:pt x="4258569" y="19034"/>
                </a:cubicBezTo>
                <a:lnTo>
                  <a:pt x="4258569" y="22696"/>
                </a:lnTo>
                <a:lnTo>
                  <a:pt x="4413611" y="22696"/>
                </a:lnTo>
                <a:lnTo>
                  <a:pt x="4413611" y="19036"/>
                </a:lnTo>
                <a:cubicBezTo>
                  <a:pt x="4413611" y="8524"/>
                  <a:pt x="4422133" y="3"/>
                  <a:pt x="4432644" y="3"/>
                </a:cubicBezTo>
                <a:lnTo>
                  <a:pt x="4622971" y="3"/>
                </a:lnTo>
                <a:cubicBezTo>
                  <a:pt x="4633482" y="3"/>
                  <a:pt x="4642004" y="8524"/>
                  <a:pt x="4642004" y="19036"/>
                </a:cubicBezTo>
                <a:lnTo>
                  <a:pt x="4642004" y="22696"/>
                </a:lnTo>
                <a:lnTo>
                  <a:pt x="4950867" y="22696"/>
                </a:lnTo>
                <a:cubicBezTo>
                  <a:pt x="5180802" y="22696"/>
                  <a:pt x="5367201" y="209095"/>
                  <a:pt x="5367201" y="43903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b="0" i="0" err="1">
              <a:latin typeface="+mn-lt"/>
            </a:endParaRPr>
          </a:p>
        </p:txBody>
      </p:sp>
      <p:sp>
        <p:nvSpPr>
          <p:cNvPr id="6" name="TextBox 5">
            <a:extLst>
              <a:ext uri="{FF2B5EF4-FFF2-40B4-BE49-F238E27FC236}">
                <a16:creationId xmlns:a16="http://schemas.microsoft.com/office/drawing/2014/main" id="{E0069AD4-9124-DCD0-3132-8C71DB6BBBC9}"/>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8" name="Picture 7" descr="Icon&#10;&#10;Description automatically generated">
            <a:extLst>
              <a:ext uri="{FF2B5EF4-FFF2-40B4-BE49-F238E27FC236}">
                <a16:creationId xmlns:a16="http://schemas.microsoft.com/office/drawing/2014/main" id="{670A4DD0-5310-1F0B-3192-AF4902EA16B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10" name="TextBox 9">
            <a:extLst>
              <a:ext uri="{FF2B5EF4-FFF2-40B4-BE49-F238E27FC236}">
                <a16:creationId xmlns:a16="http://schemas.microsoft.com/office/drawing/2014/main" id="{697DFA91-9D83-2B56-4E85-FCB8299251B3}"/>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4197144169"/>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Logo White Background">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DB0863EF-AFAB-9B6D-28C1-9F7510BF1C36}"/>
              </a:ext>
            </a:extLst>
          </p:cNvPr>
          <p:cNvPicPr>
            <a:picLocks noChangeAspect="1"/>
          </p:cNvPicPr>
          <p:nvPr userDrawn="1"/>
        </p:nvPicPr>
        <p:blipFill rotWithShape="1">
          <a:blip r:embed="rId2"/>
          <a:srcRect l="-61" r="-1"/>
          <a:stretch/>
        </p:blipFill>
        <p:spPr>
          <a:xfrm>
            <a:off x="2655143" y="2602924"/>
            <a:ext cx="7202536" cy="1917192"/>
          </a:xfrm>
          <a:prstGeom prst="rect">
            <a:avLst/>
          </a:prstGeom>
        </p:spPr>
      </p:pic>
    </p:spTree>
    <p:extLst>
      <p:ext uri="{BB962C8B-B14F-4D97-AF65-F5344CB8AC3E}">
        <p14:creationId xmlns:p14="http://schemas.microsoft.com/office/powerpoint/2010/main" val="261106832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Logo Slide Blue">
    <p:bg>
      <p:bgPr>
        <a:solidFill>
          <a:schemeClr val="accent1"/>
        </a:solidFill>
        <a:effectLst/>
      </p:bgPr>
    </p:bg>
    <p:spTree>
      <p:nvGrpSpPr>
        <p:cNvPr id="1" name=""/>
        <p:cNvGrpSpPr/>
        <p:nvPr/>
      </p:nvGrpSpPr>
      <p:grpSpPr>
        <a:xfrm>
          <a:off x="0" y="0"/>
          <a:ext cx="0" cy="0"/>
          <a:chOff x="0" y="0"/>
          <a:chExt cx="0" cy="0"/>
        </a:xfrm>
      </p:grpSpPr>
      <p:pic>
        <p:nvPicPr>
          <p:cNvPr id="2" name="Graphic 3">
            <a:extLst>
              <a:ext uri="{FF2B5EF4-FFF2-40B4-BE49-F238E27FC236}">
                <a16:creationId xmlns:a16="http://schemas.microsoft.com/office/drawing/2014/main" id="{9901EF6E-C1B2-5C0B-D294-00F9E424B016}"/>
              </a:ext>
            </a:extLst>
          </p:cNvPr>
          <p:cNvPicPr>
            <a:picLocks noChangeAspect="1"/>
          </p:cNvPicPr>
          <p:nvPr userDrawn="1"/>
        </p:nvPicPr>
        <p:blipFill>
          <a:blip r:embed="rId2"/>
          <a:srcRect/>
          <a:stretch/>
        </p:blipFill>
        <p:spPr>
          <a:xfrm>
            <a:off x="2651760" y="2602924"/>
            <a:ext cx="7206796" cy="1917192"/>
          </a:xfrm>
          <a:prstGeom prst="rect">
            <a:avLst/>
          </a:prstGeom>
        </p:spPr>
      </p:pic>
    </p:spTree>
    <p:extLst>
      <p:ext uri="{BB962C8B-B14F-4D97-AF65-F5344CB8AC3E}">
        <p14:creationId xmlns:p14="http://schemas.microsoft.com/office/powerpoint/2010/main" val="95172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Icons White">
    <p:bg>
      <p:bgPr>
        <a:solidFill>
          <a:schemeClr val="bg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775231" y="19789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198937"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647171" y="4390739"/>
            <a:ext cx="2398988"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3" name="Oval 2">
            <a:extLst>
              <a:ext uri="{FF2B5EF4-FFF2-40B4-BE49-F238E27FC236}">
                <a16:creationId xmlns:a16="http://schemas.microsoft.com/office/drawing/2014/main" id="{432850F7-ACD1-093C-0E81-237212D457B6}"/>
              </a:ext>
            </a:extLst>
          </p:cNvPr>
          <p:cNvSpPr/>
          <p:nvPr userDrawn="1"/>
        </p:nvSpPr>
        <p:spPr>
          <a:xfrm>
            <a:off x="3597925" y="19789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5" name="Picture Placeholder 14">
            <a:extLst>
              <a:ext uri="{FF2B5EF4-FFF2-40B4-BE49-F238E27FC236}">
                <a16:creationId xmlns:a16="http://schemas.microsoft.com/office/drawing/2014/main" id="{7EB576A7-6768-414C-3535-018C513FEB52}"/>
              </a:ext>
            </a:extLst>
          </p:cNvPr>
          <p:cNvSpPr>
            <a:spLocks noGrp="1" noChangeAspect="1"/>
          </p:cNvSpPr>
          <p:nvPr>
            <p:ph type="pic" sz="quarter" idx="15" hasCustomPrompt="1"/>
          </p:nvPr>
        </p:nvSpPr>
        <p:spPr>
          <a:xfrm>
            <a:off x="4021631"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7" name="Text Placeholder 19">
            <a:extLst>
              <a:ext uri="{FF2B5EF4-FFF2-40B4-BE49-F238E27FC236}">
                <a16:creationId xmlns:a16="http://schemas.microsoft.com/office/drawing/2014/main" id="{F0C78C0C-342A-8EFF-A993-4EF41DC5FCA9}"/>
              </a:ext>
            </a:extLst>
          </p:cNvPr>
          <p:cNvSpPr>
            <a:spLocks noGrp="1"/>
          </p:cNvSpPr>
          <p:nvPr>
            <p:ph type="body" sz="quarter" idx="16" hasCustomPrompt="1"/>
          </p:nvPr>
        </p:nvSpPr>
        <p:spPr>
          <a:xfrm>
            <a:off x="3469865" y="4390739"/>
            <a:ext cx="2398988"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8" name="Oval 7">
            <a:extLst>
              <a:ext uri="{FF2B5EF4-FFF2-40B4-BE49-F238E27FC236}">
                <a16:creationId xmlns:a16="http://schemas.microsoft.com/office/drawing/2014/main" id="{6A5FF676-80E2-0ED3-C4DB-08BF27AD7997}"/>
              </a:ext>
            </a:extLst>
          </p:cNvPr>
          <p:cNvSpPr/>
          <p:nvPr userDrawn="1"/>
        </p:nvSpPr>
        <p:spPr>
          <a:xfrm>
            <a:off x="6420619" y="19789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11" name="Picture Placeholder 14">
            <a:extLst>
              <a:ext uri="{FF2B5EF4-FFF2-40B4-BE49-F238E27FC236}">
                <a16:creationId xmlns:a16="http://schemas.microsoft.com/office/drawing/2014/main" id="{3D377B90-5A9C-4E37-0EF5-596BC68591C2}"/>
              </a:ext>
            </a:extLst>
          </p:cNvPr>
          <p:cNvSpPr>
            <a:spLocks noGrp="1" noChangeAspect="1"/>
          </p:cNvSpPr>
          <p:nvPr>
            <p:ph type="pic" sz="quarter" idx="17" hasCustomPrompt="1"/>
          </p:nvPr>
        </p:nvSpPr>
        <p:spPr>
          <a:xfrm>
            <a:off x="6844325"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2" name="Text Placeholder 19">
            <a:extLst>
              <a:ext uri="{FF2B5EF4-FFF2-40B4-BE49-F238E27FC236}">
                <a16:creationId xmlns:a16="http://schemas.microsoft.com/office/drawing/2014/main" id="{E4B83505-1950-E711-4756-B86FD26518C4}"/>
              </a:ext>
            </a:extLst>
          </p:cNvPr>
          <p:cNvSpPr>
            <a:spLocks noGrp="1"/>
          </p:cNvSpPr>
          <p:nvPr>
            <p:ph type="body" sz="quarter" idx="18" hasCustomPrompt="1"/>
          </p:nvPr>
        </p:nvSpPr>
        <p:spPr>
          <a:xfrm>
            <a:off x="6292559" y="4390739"/>
            <a:ext cx="2398988"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14" name="Oval 13">
            <a:extLst>
              <a:ext uri="{FF2B5EF4-FFF2-40B4-BE49-F238E27FC236}">
                <a16:creationId xmlns:a16="http://schemas.microsoft.com/office/drawing/2014/main" id="{DD0D29F9-2A4E-1B87-E97C-6F23CB63E250}"/>
              </a:ext>
            </a:extLst>
          </p:cNvPr>
          <p:cNvSpPr/>
          <p:nvPr userDrawn="1"/>
        </p:nvSpPr>
        <p:spPr>
          <a:xfrm>
            <a:off x="9243313" y="19789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16" name="Picture Placeholder 14">
            <a:extLst>
              <a:ext uri="{FF2B5EF4-FFF2-40B4-BE49-F238E27FC236}">
                <a16:creationId xmlns:a16="http://schemas.microsoft.com/office/drawing/2014/main" id="{28FC774B-66C4-966C-C398-1B35B41FA845}"/>
              </a:ext>
            </a:extLst>
          </p:cNvPr>
          <p:cNvSpPr>
            <a:spLocks noGrp="1" noChangeAspect="1"/>
          </p:cNvSpPr>
          <p:nvPr>
            <p:ph type="pic" sz="quarter" idx="19" hasCustomPrompt="1"/>
          </p:nvPr>
        </p:nvSpPr>
        <p:spPr>
          <a:xfrm>
            <a:off x="9667019"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9" name="Text Placeholder 19">
            <a:extLst>
              <a:ext uri="{FF2B5EF4-FFF2-40B4-BE49-F238E27FC236}">
                <a16:creationId xmlns:a16="http://schemas.microsoft.com/office/drawing/2014/main" id="{7ED27F08-4F4F-DDE9-01E4-57FD44920BE7}"/>
              </a:ext>
            </a:extLst>
          </p:cNvPr>
          <p:cNvSpPr>
            <a:spLocks noGrp="1"/>
          </p:cNvSpPr>
          <p:nvPr>
            <p:ph type="body" sz="quarter" idx="20" hasCustomPrompt="1"/>
          </p:nvPr>
        </p:nvSpPr>
        <p:spPr>
          <a:xfrm>
            <a:off x="9115253" y="4390739"/>
            <a:ext cx="2398988"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pic>
        <p:nvPicPr>
          <p:cNvPr id="2" name="Picture 1">
            <a:extLst>
              <a:ext uri="{FF2B5EF4-FFF2-40B4-BE49-F238E27FC236}">
                <a16:creationId xmlns:a16="http://schemas.microsoft.com/office/drawing/2014/main" id="{B95DB8F4-21E7-B544-1A43-4D649DD0444A}"/>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256032" y="6254496"/>
            <a:ext cx="292100" cy="368300"/>
          </a:xfrm>
          <a:prstGeom prst="rect">
            <a:avLst/>
          </a:prstGeom>
        </p:spPr>
      </p:pic>
      <p:sp>
        <p:nvSpPr>
          <p:cNvPr id="4" name="TextBox 3">
            <a:extLst>
              <a:ext uri="{FF2B5EF4-FFF2-40B4-BE49-F238E27FC236}">
                <a16:creationId xmlns:a16="http://schemas.microsoft.com/office/drawing/2014/main" id="{1A69F516-EB9B-3894-2A19-D41C99DEFAD0}"/>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sp>
        <p:nvSpPr>
          <p:cNvPr id="10" name="TextBox 9">
            <a:extLst>
              <a:ext uri="{FF2B5EF4-FFF2-40B4-BE49-F238E27FC236}">
                <a16:creationId xmlns:a16="http://schemas.microsoft.com/office/drawing/2014/main" id="{07579EFE-1D03-A3EA-B4F7-5763258B6751}"/>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F77B881-CDA4-7041-897F-97D0053686EF}" type="slidenum">
              <a:rPr kumimoji="0" lang="en-US" sz="700" b="1" i="0" u="none" strike="noStrike" kern="1200" cap="none" spc="0" normalizeH="0" baseline="0" noProof="0" smtClean="0">
                <a:ln>
                  <a:noFill/>
                </a:ln>
                <a:solidFill>
                  <a:srgbClr val="FFFFFF"/>
                </a:solidFill>
                <a:effectLst/>
                <a:uLnTx/>
                <a:uFillTx/>
                <a:latin typeface="Avenir Next LT Pro"/>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700" b="1" i="0" u="none" strike="noStrike" kern="1200" cap="none" spc="0" normalizeH="0" baseline="0" noProof="0">
              <a:ln>
                <a:noFill/>
              </a:ln>
              <a:solidFill>
                <a:srgbClr val="FFFFFF"/>
              </a:solidFill>
              <a:effectLst/>
              <a:uLnTx/>
              <a:uFillTx/>
              <a:latin typeface="Avenir Next LT Pro"/>
              <a:ea typeface="+mn-ea"/>
              <a:cs typeface="+mn-cs"/>
            </a:endParaRPr>
          </a:p>
        </p:txBody>
      </p:sp>
      <p:sp>
        <p:nvSpPr>
          <p:cNvPr id="13" name="Rectangle 12">
            <a:extLst>
              <a:ext uri="{FF2B5EF4-FFF2-40B4-BE49-F238E27FC236}">
                <a16:creationId xmlns:a16="http://schemas.microsoft.com/office/drawing/2014/main" id="{BB687650-A84C-9DB6-4B91-165B0DED3F5F}"/>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2688905995"/>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2_Title Slide_1">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539748" y="2786715"/>
            <a:ext cx="7875589" cy="1798779"/>
          </a:xfrm>
        </p:spPr>
        <p:txBody>
          <a:bodyPr anchor="b"/>
          <a:lstStyle>
            <a:lvl1pPr algn="l">
              <a:defRPr sz="5400">
                <a:solidFill>
                  <a:schemeClr val="bg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539748" y="4755495"/>
            <a:ext cx="7875589" cy="578076"/>
          </a:xfrm>
          <a:prstGeom prst="rect">
            <a:avLst/>
          </a:prstGeom>
        </p:spPr>
        <p:txBody>
          <a:bodyPr/>
          <a:lstStyle>
            <a:lvl1pPr marL="0" indent="0" algn="l">
              <a:buNone/>
              <a:defRPr sz="2800" b="1" i="0">
                <a:solidFill>
                  <a:schemeClr val="accent5"/>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a:off x="539748" y="2590862"/>
            <a:ext cx="1737360"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539750" y="2232633"/>
            <a:ext cx="2641007" cy="322145"/>
          </a:xfrm>
          <a:prstGeom prst="rect">
            <a:avLst/>
          </a:prstGeom>
        </p:spPr>
        <p:txBody>
          <a:bodyPr/>
          <a:lstStyle>
            <a:lvl1pPr marL="7938" indent="0" algn="l">
              <a:buNone/>
              <a:defRPr sz="1400" cap="all" spc="200" baseline="0">
                <a:solidFill>
                  <a:schemeClr val="bg1"/>
                </a:solidFill>
              </a:defRPr>
            </a:lvl1pPr>
            <a:lvl2pPr marL="341305" indent="0">
              <a:buNone/>
              <a:defRPr/>
            </a:lvl2pPr>
            <a:lvl3pPr marL="574660" indent="0">
              <a:buNone/>
              <a:defRPr/>
            </a:lvl3pPr>
            <a:lvl4pPr marL="1371566" indent="0">
              <a:buNone/>
              <a:defRPr/>
            </a:lvl4pPr>
            <a:lvl5pPr marL="1828754" indent="0">
              <a:buNone/>
              <a:defRPr/>
            </a:lvl5pPr>
          </a:lstStyle>
          <a:p>
            <a:pPr lvl="0"/>
            <a:r>
              <a:rPr lang="en-US"/>
              <a:t>Date here</a:t>
            </a:r>
          </a:p>
        </p:txBody>
      </p:sp>
      <p:sp>
        <p:nvSpPr>
          <p:cNvPr id="14" name="TextBox 13">
            <a:extLst>
              <a:ext uri="{FF2B5EF4-FFF2-40B4-BE49-F238E27FC236}">
                <a16:creationId xmlns:a16="http://schemas.microsoft.com/office/drawing/2014/main" id="{E195EC2F-5F42-3766-505A-4FEC8C69937C}"/>
              </a:ext>
            </a:extLst>
          </p:cNvPr>
          <p:cNvSpPr txBox="1">
            <a:spLocks noChangeArrowheads="1"/>
          </p:cNvSpPr>
          <p:nvPr userDrawn="1"/>
        </p:nvSpPr>
        <p:spPr bwMode="auto">
          <a:xfrm>
            <a:off x="550851" y="6544037"/>
            <a:ext cx="5726287"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pic>
        <p:nvPicPr>
          <p:cNvPr id="6" name="Picture 5" descr="A picture containing text, clipart&#10;&#10;Description automatically generated">
            <a:extLst>
              <a:ext uri="{FF2B5EF4-FFF2-40B4-BE49-F238E27FC236}">
                <a16:creationId xmlns:a16="http://schemas.microsoft.com/office/drawing/2014/main" id="{1A6D02A3-B674-6374-5A19-47AA8CD1E29F}"/>
              </a:ext>
            </a:extLst>
          </p:cNvPr>
          <p:cNvPicPr>
            <a:picLocks noChangeAspect="1"/>
          </p:cNvPicPr>
          <p:nvPr userDrawn="1"/>
        </p:nvPicPr>
        <p:blipFill>
          <a:blip r:embed="rId2"/>
          <a:stretch>
            <a:fillRect/>
          </a:stretch>
        </p:blipFill>
        <p:spPr>
          <a:xfrm>
            <a:off x="538937" y="387332"/>
            <a:ext cx="1462812" cy="389145"/>
          </a:xfrm>
          <a:prstGeom prst="rect">
            <a:avLst/>
          </a:prstGeom>
        </p:spPr>
      </p:pic>
      <p:sp>
        <p:nvSpPr>
          <p:cNvPr id="5" name="Picture Placeholder 4">
            <a:extLst>
              <a:ext uri="{FF2B5EF4-FFF2-40B4-BE49-F238E27FC236}">
                <a16:creationId xmlns:a16="http://schemas.microsoft.com/office/drawing/2014/main" id="{533E7D35-2816-7AFC-0F4E-DC598F91CC13}"/>
              </a:ext>
            </a:extLst>
          </p:cNvPr>
          <p:cNvSpPr>
            <a:spLocks noGrp="1"/>
          </p:cNvSpPr>
          <p:nvPr>
            <p:ph type="pic" sz="quarter" idx="11" hasCustomPrompt="1"/>
          </p:nvPr>
        </p:nvSpPr>
        <p:spPr>
          <a:xfrm>
            <a:off x="2319149" y="178037"/>
            <a:ext cx="1961196" cy="862736"/>
          </a:xfrm>
        </p:spPr>
        <p:txBody>
          <a:bodyPr anchor="ctr" anchorCtr="0">
            <a:normAutofit/>
          </a:bodyPr>
          <a:lstStyle>
            <a:lvl1pPr marL="0" indent="0">
              <a:buNone/>
              <a:defRPr sz="1400">
                <a:solidFill>
                  <a:schemeClr val="bg1"/>
                </a:solidFill>
              </a:defRPr>
            </a:lvl1pPr>
          </a:lstStyle>
          <a:p>
            <a:r>
              <a:rPr lang="en-US"/>
              <a:t>Click here to add client’s logo, adjust to align with Epsilon logo</a:t>
            </a:r>
          </a:p>
        </p:txBody>
      </p:sp>
    </p:spTree>
    <p:extLst>
      <p:ext uri="{BB962C8B-B14F-4D97-AF65-F5344CB8AC3E}">
        <p14:creationId xmlns:p14="http://schemas.microsoft.com/office/powerpoint/2010/main" val="602472148"/>
      </p:ext>
    </p:extLst>
  </p:cSld>
  <p:clrMapOvr>
    <a:masterClrMapping/>
  </p:clrMapOvr>
  <p:extLst>
    <p:ext uri="{DCECCB84-F9BA-43D5-87BE-67443E8EF086}">
      <p15:sldGuideLst xmlns:p15="http://schemas.microsoft.com/office/powerpoint/2012/main">
        <p15:guide id="1" pos="192">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_Title Slide_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2158206" y="2786715"/>
            <a:ext cx="7875589" cy="1798779"/>
          </a:xfrm>
        </p:spPr>
        <p:txBody>
          <a:bodyPr anchor="b"/>
          <a:lstStyle>
            <a:lvl1pPr algn="ctr">
              <a:defRPr sz="5400">
                <a:solidFill>
                  <a:schemeClr val="bg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2158206" y="4755495"/>
            <a:ext cx="7875589" cy="578076"/>
          </a:xfrm>
          <a:prstGeom prst="rect">
            <a:avLst/>
          </a:prstGeom>
        </p:spPr>
        <p:txBody>
          <a:bodyPr/>
          <a:lstStyle>
            <a:lvl1pPr marL="0" indent="0" algn="ctr">
              <a:buNone/>
              <a:defRPr sz="2800" b="1" i="0">
                <a:solidFill>
                  <a:schemeClr val="accent5"/>
                </a:solidFill>
                <a:latin typeface="+mn-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4775498" y="2232633"/>
            <a:ext cx="2641007" cy="322145"/>
          </a:xfrm>
          <a:prstGeom prst="rect">
            <a:avLst/>
          </a:prstGeom>
        </p:spPr>
        <p:txBody>
          <a:bodyPr/>
          <a:lstStyle>
            <a:lvl1pPr marL="7938" indent="0" algn="ctr">
              <a:buNone/>
              <a:defRPr sz="1400" cap="all" spc="200" baseline="0">
                <a:solidFill>
                  <a:schemeClr val="bg1"/>
                </a:solidFill>
              </a:defRPr>
            </a:lvl1pPr>
            <a:lvl2pPr marL="341305" indent="0">
              <a:buNone/>
              <a:defRPr/>
            </a:lvl2pPr>
            <a:lvl3pPr marL="574660" indent="0">
              <a:buNone/>
              <a:defRPr/>
            </a:lvl3pPr>
            <a:lvl4pPr marL="1371566" indent="0">
              <a:buNone/>
              <a:defRPr/>
            </a:lvl4pPr>
            <a:lvl5pPr marL="1828754" indent="0">
              <a:buNone/>
              <a:defRPr/>
            </a:lvl5pPr>
          </a:lstStyle>
          <a:p>
            <a:pPr lvl="0"/>
            <a:r>
              <a:rPr lang="en-US"/>
              <a:t>Date here</a:t>
            </a:r>
          </a:p>
        </p:txBody>
      </p:sp>
      <p:sp>
        <p:nvSpPr>
          <p:cNvPr id="6" name="TextBox 5">
            <a:extLst>
              <a:ext uri="{FF2B5EF4-FFF2-40B4-BE49-F238E27FC236}">
                <a16:creationId xmlns:a16="http://schemas.microsoft.com/office/drawing/2014/main" id="{B2FCE036-8F30-19B4-1006-00526B3DADAD}"/>
              </a:ext>
            </a:extLst>
          </p:cNvPr>
          <p:cNvSpPr txBox="1">
            <a:spLocks noChangeArrowheads="1"/>
          </p:cNvSpPr>
          <p:nvPr userDrawn="1"/>
        </p:nvSpPr>
        <p:spPr bwMode="auto">
          <a:xfrm>
            <a:off x="550851" y="6544037"/>
            <a:ext cx="5726287"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pic>
        <p:nvPicPr>
          <p:cNvPr id="4" name="Picture 3" descr="A picture containing text, clipart&#10;&#10;Description automatically generated">
            <a:extLst>
              <a:ext uri="{FF2B5EF4-FFF2-40B4-BE49-F238E27FC236}">
                <a16:creationId xmlns:a16="http://schemas.microsoft.com/office/drawing/2014/main" id="{B44223CC-0975-8852-CB2D-4950A931978A}"/>
              </a:ext>
            </a:extLst>
          </p:cNvPr>
          <p:cNvPicPr>
            <a:picLocks noChangeAspect="1"/>
          </p:cNvPicPr>
          <p:nvPr userDrawn="1"/>
        </p:nvPicPr>
        <p:blipFill>
          <a:blip r:embed="rId2"/>
          <a:stretch>
            <a:fillRect/>
          </a:stretch>
        </p:blipFill>
        <p:spPr>
          <a:xfrm>
            <a:off x="10351058" y="6349464"/>
            <a:ext cx="1462812" cy="389145"/>
          </a:xfrm>
          <a:prstGeom prst="rect">
            <a:avLst/>
          </a:prstGeom>
        </p:spPr>
      </p:pic>
      <p:sp>
        <p:nvSpPr>
          <p:cNvPr id="8" name="Picture Placeholder 4">
            <a:extLst>
              <a:ext uri="{FF2B5EF4-FFF2-40B4-BE49-F238E27FC236}">
                <a16:creationId xmlns:a16="http://schemas.microsoft.com/office/drawing/2014/main" id="{ADCD282D-BBAB-AD63-4B1C-0F7309C186A3}"/>
              </a:ext>
            </a:extLst>
          </p:cNvPr>
          <p:cNvSpPr>
            <a:spLocks noGrp="1"/>
          </p:cNvSpPr>
          <p:nvPr>
            <p:ph type="pic" sz="quarter" idx="12" hasCustomPrompt="1"/>
          </p:nvPr>
        </p:nvSpPr>
        <p:spPr>
          <a:xfrm>
            <a:off x="2319149" y="178037"/>
            <a:ext cx="1961196" cy="862736"/>
          </a:xfrm>
        </p:spPr>
        <p:txBody>
          <a:bodyPr anchor="ctr" anchorCtr="0">
            <a:normAutofit/>
          </a:bodyPr>
          <a:lstStyle>
            <a:lvl1pPr marL="0" indent="0">
              <a:buNone/>
              <a:defRPr sz="1400">
                <a:solidFill>
                  <a:schemeClr val="bg1"/>
                </a:solidFill>
              </a:defRPr>
            </a:lvl1pPr>
          </a:lstStyle>
          <a:p>
            <a:r>
              <a:rPr lang="en-US"/>
              <a:t>Click here to add client’s logo, adjust to align with Epsilon logo</a:t>
            </a:r>
          </a:p>
        </p:txBody>
      </p:sp>
    </p:spTree>
    <p:extLst>
      <p:ext uri="{BB962C8B-B14F-4D97-AF65-F5344CB8AC3E}">
        <p14:creationId xmlns:p14="http://schemas.microsoft.com/office/powerpoint/2010/main" val="2985044909"/>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_Title Slide_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DAA4B2-98F8-1A30-4FD2-8E13A1BD97F8}"/>
              </a:ext>
            </a:extLst>
          </p:cNvPr>
          <p:cNvSpPr/>
          <p:nvPr userDrawn="1"/>
        </p:nvSpPr>
        <p:spPr>
          <a:xfrm>
            <a:off x="-1" y="-2"/>
            <a:ext cx="12192001" cy="10433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539750" y="2786715"/>
            <a:ext cx="6932615" cy="1798779"/>
          </a:xfrm>
        </p:spPr>
        <p:txBody>
          <a:bodyPr anchor="b"/>
          <a:lstStyle>
            <a:lvl1pPr algn="l">
              <a:defRPr sz="5400">
                <a:solidFill>
                  <a:schemeClr val="accent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539750" y="4755495"/>
            <a:ext cx="6932615" cy="578076"/>
          </a:xfrm>
          <a:prstGeom prst="rect">
            <a:avLst/>
          </a:prstGeom>
        </p:spPr>
        <p:txBody>
          <a:bodyPr/>
          <a:lstStyle>
            <a:lvl1pPr marL="0" indent="0" algn="l">
              <a:buNone/>
              <a:defRPr sz="2800" b="1" i="0">
                <a:solidFill>
                  <a:schemeClr val="accent3"/>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a:off x="539748" y="2590862"/>
            <a:ext cx="1737360"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539750" y="2232633"/>
            <a:ext cx="2641007" cy="322145"/>
          </a:xfrm>
          <a:prstGeom prst="rect">
            <a:avLst/>
          </a:prstGeom>
        </p:spPr>
        <p:txBody>
          <a:bodyPr/>
          <a:lstStyle>
            <a:lvl1pPr marL="7938" indent="0" algn="l">
              <a:buNone/>
              <a:defRPr sz="1400" cap="all" spc="200" baseline="0">
                <a:solidFill>
                  <a:schemeClr val="accent3"/>
                </a:solidFill>
              </a:defRPr>
            </a:lvl1pPr>
            <a:lvl2pPr marL="341305" indent="0">
              <a:buNone/>
              <a:defRPr/>
            </a:lvl2pPr>
            <a:lvl3pPr marL="574660" indent="0">
              <a:buNone/>
              <a:defRPr/>
            </a:lvl3pPr>
            <a:lvl4pPr marL="1371566" indent="0">
              <a:buNone/>
              <a:defRPr/>
            </a:lvl4pPr>
            <a:lvl5pPr marL="1828754" indent="0">
              <a:buNone/>
              <a:defRPr/>
            </a:lvl5pPr>
          </a:lstStyle>
          <a:p>
            <a:pPr lvl="0"/>
            <a:r>
              <a:rPr lang="en-US"/>
              <a:t>Date here</a:t>
            </a:r>
          </a:p>
        </p:txBody>
      </p:sp>
      <p:sp>
        <p:nvSpPr>
          <p:cNvPr id="12" name="Picture Placeholder 11">
            <a:extLst>
              <a:ext uri="{FF2B5EF4-FFF2-40B4-BE49-F238E27FC236}">
                <a16:creationId xmlns:a16="http://schemas.microsoft.com/office/drawing/2014/main" id="{6C979AC9-2676-D68D-25F9-28FD148B9EAE}"/>
              </a:ext>
            </a:extLst>
          </p:cNvPr>
          <p:cNvSpPr>
            <a:spLocks noGrp="1"/>
          </p:cNvSpPr>
          <p:nvPr>
            <p:ph type="pic" sz="quarter" idx="27" hasCustomPrompt="1"/>
          </p:nvPr>
        </p:nvSpPr>
        <p:spPr>
          <a:xfrm>
            <a:off x="7745859" y="371875"/>
            <a:ext cx="4472084" cy="6485860"/>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marL="7938" indent="0">
              <a:buNone/>
              <a:defRPr lang="en-US" dirty="0"/>
            </a:lvl1pPr>
          </a:lstStyle>
          <a:p>
            <a:pPr marL="293681" lvl="0" indent="-285744"/>
            <a:r>
              <a:rPr lang="en-US"/>
              <a:t>      </a:t>
            </a:r>
          </a:p>
        </p:txBody>
      </p:sp>
      <p:sp>
        <p:nvSpPr>
          <p:cNvPr id="5" name="TextBox 4">
            <a:extLst>
              <a:ext uri="{FF2B5EF4-FFF2-40B4-BE49-F238E27FC236}">
                <a16:creationId xmlns:a16="http://schemas.microsoft.com/office/drawing/2014/main" id="{28E8F700-CDC2-CEE6-66AD-19E20123F8EF}"/>
              </a:ext>
            </a:extLst>
          </p:cNvPr>
          <p:cNvSpPr txBox="1">
            <a:spLocks noChangeArrowheads="1"/>
          </p:cNvSpPr>
          <p:nvPr userDrawn="1"/>
        </p:nvSpPr>
        <p:spPr bwMode="auto">
          <a:xfrm>
            <a:off x="550851" y="6544037"/>
            <a:ext cx="5726287"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pic>
        <p:nvPicPr>
          <p:cNvPr id="6" name="Picture 5" descr="A picture containing text, clipart&#10;&#10;Description automatically generated">
            <a:extLst>
              <a:ext uri="{FF2B5EF4-FFF2-40B4-BE49-F238E27FC236}">
                <a16:creationId xmlns:a16="http://schemas.microsoft.com/office/drawing/2014/main" id="{4302A9BA-B994-33AE-29B2-08D51D4B095E}"/>
              </a:ext>
            </a:extLst>
          </p:cNvPr>
          <p:cNvPicPr>
            <a:picLocks noChangeAspect="1"/>
          </p:cNvPicPr>
          <p:nvPr userDrawn="1"/>
        </p:nvPicPr>
        <p:blipFill>
          <a:blip r:embed="rId2"/>
          <a:stretch>
            <a:fillRect/>
          </a:stretch>
        </p:blipFill>
        <p:spPr>
          <a:xfrm>
            <a:off x="538937" y="387332"/>
            <a:ext cx="1462812" cy="389145"/>
          </a:xfrm>
          <a:prstGeom prst="rect">
            <a:avLst/>
          </a:prstGeom>
        </p:spPr>
      </p:pic>
      <p:pic>
        <p:nvPicPr>
          <p:cNvPr id="10" name="Picture 9" descr="Shape&#10;&#10;Description automatically generated">
            <a:extLst>
              <a:ext uri="{FF2B5EF4-FFF2-40B4-BE49-F238E27FC236}">
                <a16:creationId xmlns:a16="http://schemas.microsoft.com/office/drawing/2014/main" id="{50788439-E39C-AEB7-C0F8-E6963A7580A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23" r="23"/>
          <a:stretch/>
        </p:blipFill>
        <p:spPr>
          <a:xfrm>
            <a:off x="7556398" y="186436"/>
            <a:ext cx="4661545" cy="6684264"/>
          </a:xfrm>
          <a:prstGeom prst="rect">
            <a:avLst/>
          </a:prstGeom>
        </p:spPr>
      </p:pic>
      <p:sp>
        <p:nvSpPr>
          <p:cNvPr id="9" name="Picture Placeholder 4">
            <a:extLst>
              <a:ext uri="{FF2B5EF4-FFF2-40B4-BE49-F238E27FC236}">
                <a16:creationId xmlns:a16="http://schemas.microsoft.com/office/drawing/2014/main" id="{D0892EC4-A886-E87F-4081-DA2FB4D4C883}"/>
              </a:ext>
            </a:extLst>
          </p:cNvPr>
          <p:cNvSpPr>
            <a:spLocks noGrp="1"/>
          </p:cNvSpPr>
          <p:nvPr>
            <p:ph type="pic" sz="quarter" idx="11" hasCustomPrompt="1"/>
          </p:nvPr>
        </p:nvSpPr>
        <p:spPr>
          <a:xfrm>
            <a:off x="2319149" y="93957"/>
            <a:ext cx="1961196" cy="862736"/>
          </a:xfrm>
        </p:spPr>
        <p:txBody>
          <a:bodyPr anchor="ctr" anchorCtr="0">
            <a:normAutofit/>
          </a:bodyPr>
          <a:lstStyle>
            <a:lvl1pPr marL="0" indent="0">
              <a:buNone/>
              <a:defRPr sz="1400">
                <a:solidFill>
                  <a:schemeClr val="bg1"/>
                </a:solidFill>
              </a:defRPr>
            </a:lvl1pPr>
          </a:lstStyle>
          <a:p>
            <a:r>
              <a:rPr lang="en-US"/>
              <a:t>Click here to add client’s logo, adjust to align with Epsilon logo</a:t>
            </a:r>
          </a:p>
        </p:txBody>
      </p:sp>
    </p:spTree>
    <p:extLst>
      <p:ext uri="{BB962C8B-B14F-4D97-AF65-F5344CB8AC3E}">
        <p14:creationId xmlns:p14="http://schemas.microsoft.com/office/powerpoint/2010/main" val="790886815"/>
      </p:ext>
    </p:extLst>
  </p:cSld>
  <p:clrMapOvr>
    <a:masterClrMapping/>
  </p:clrMapOvr>
  <p:extLst>
    <p:ext uri="{DCECCB84-F9BA-43D5-87BE-67443E8EF086}">
      <p15:sldGuideLst xmlns:p15="http://schemas.microsoft.com/office/powerpoint/2012/main">
        <p15:guide id="1" pos="192">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_Title Slide_4">
    <p:bg>
      <p:bgPr>
        <a:solidFill>
          <a:schemeClr val="bg1"/>
        </a:solidFill>
        <a:effectLst/>
      </p:bgPr>
    </p:bg>
    <p:spTree>
      <p:nvGrpSpPr>
        <p:cNvPr id="1" name=""/>
        <p:cNvGrpSpPr/>
        <p:nvPr/>
      </p:nvGrpSpPr>
      <p:grpSpPr>
        <a:xfrm>
          <a:off x="0" y="0"/>
          <a:ext cx="0" cy="0"/>
          <a:chOff x="0" y="0"/>
          <a:chExt cx="0" cy="0"/>
        </a:xfrm>
      </p:grpSpPr>
      <p:pic>
        <p:nvPicPr>
          <p:cNvPr id="13" name="Picture 12" descr="Shape&#10;&#10;Description automatically generated with medium confidence">
            <a:extLst>
              <a:ext uri="{FF2B5EF4-FFF2-40B4-BE49-F238E27FC236}">
                <a16:creationId xmlns:a16="http://schemas.microsoft.com/office/drawing/2014/main" id="{BAB1C06C-6777-AFA5-AB9F-F277BCEF31B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2" b="162"/>
          <a:stretch/>
        </p:blipFill>
        <p:spPr>
          <a:xfrm>
            <a:off x="7556397" y="187693"/>
            <a:ext cx="4635603" cy="6684264"/>
          </a:xfrm>
          <a:prstGeom prst="rect">
            <a:avLst/>
          </a:prstGeom>
        </p:spPr>
      </p:pic>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539750" y="2786715"/>
            <a:ext cx="6583029" cy="1798779"/>
          </a:xfrm>
        </p:spPr>
        <p:txBody>
          <a:bodyPr anchor="b"/>
          <a:lstStyle>
            <a:lvl1pPr algn="l">
              <a:defRPr sz="5400">
                <a:solidFill>
                  <a:schemeClr val="accent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539750" y="4755495"/>
            <a:ext cx="6583029" cy="578076"/>
          </a:xfrm>
          <a:prstGeom prst="rect">
            <a:avLst/>
          </a:prstGeom>
        </p:spPr>
        <p:txBody>
          <a:bodyPr/>
          <a:lstStyle>
            <a:lvl1pPr marL="0" indent="0" algn="l">
              <a:buNone/>
              <a:defRPr sz="2800" b="1" i="0">
                <a:solidFill>
                  <a:schemeClr val="accent3"/>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rot="5400000" flipV="1">
            <a:off x="-3392424"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539750" y="2379569"/>
            <a:ext cx="2641007" cy="322145"/>
          </a:xfrm>
          <a:prstGeom prst="rect">
            <a:avLst/>
          </a:prstGeom>
        </p:spPr>
        <p:txBody>
          <a:bodyPr/>
          <a:lstStyle>
            <a:lvl1pPr marL="7938" indent="0" algn="l">
              <a:buNone/>
              <a:defRPr sz="1400" cap="all" spc="200" baseline="0">
                <a:solidFill>
                  <a:schemeClr val="accent3"/>
                </a:solidFill>
              </a:defRPr>
            </a:lvl1pPr>
            <a:lvl2pPr marL="341305" indent="0">
              <a:buNone/>
              <a:defRPr/>
            </a:lvl2pPr>
            <a:lvl3pPr marL="574660" indent="0">
              <a:buNone/>
              <a:defRPr/>
            </a:lvl3pPr>
            <a:lvl4pPr marL="1371566" indent="0">
              <a:buNone/>
              <a:defRPr/>
            </a:lvl4pPr>
            <a:lvl5pPr marL="1828754" indent="0">
              <a:buNone/>
              <a:defRPr/>
            </a:lvl5pPr>
          </a:lstStyle>
          <a:p>
            <a:pPr lvl="0"/>
            <a:r>
              <a:rPr lang="en-US"/>
              <a:t>Date here</a:t>
            </a:r>
          </a:p>
        </p:txBody>
      </p:sp>
      <p:sp>
        <p:nvSpPr>
          <p:cNvPr id="10" name="Picture Placeholder 9">
            <a:extLst>
              <a:ext uri="{FF2B5EF4-FFF2-40B4-BE49-F238E27FC236}">
                <a16:creationId xmlns:a16="http://schemas.microsoft.com/office/drawing/2014/main" id="{4C25EA85-47DE-D8C5-A637-88CE71BCD738}"/>
              </a:ext>
            </a:extLst>
          </p:cNvPr>
          <p:cNvSpPr>
            <a:spLocks noGrp="1"/>
          </p:cNvSpPr>
          <p:nvPr>
            <p:ph type="pic" sz="quarter" idx="27" hasCustomPrompt="1"/>
          </p:nvPr>
        </p:nvSpPr>
        <p:spPr>
          <a:xfrm>
            <a:off x="7725981" y="371875"/>
            <a:ext cx="4472084" cy="6485860"/>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marL="7938" indent="0">
              <a:buNone/>
              <a:defRPr lang="en-US" dirty="0"/>
            </a:lvl1pPr>
          </a:lstStyle>
          <a:p>
            <a:pPr marL="293681" lvl="0" indent="-285744"/>
            <a:r>
              <a:rPr lang="en-US"/>
              <a:t>      </a:t>
            </a:r>
          </a:p>
        </p:txBody>
      </p:sp>
      <p:sp>
        <p:nvSpPr>
          <p:cNvPr id="4" name="TextBox 3">
            <a:extLst>
              <a:ext uri="{FF2B5EF4-FFF2-40B4-BE49-F238E27FC236}">
                <a16:creationId xmlns:a16="http://schemas.microsoft.com/office/drawing/2014/main" id="{B0308AE5-803C-4A74-DC23-9CFCFF3AF4B7}"/>
              </a:ext>
            </a:extLst>
          </p:cNvPr>
          <p:cNvSpPr txBox="1">
            <a:spLocks noChangeArrowheads="1"/>
          </p:cNvSpPr>
          <p:nvPr userDrawn="1"/>
        </p:nvSpPr>
        <p:spPr bwMode="auto">
          <a:xfrm>
            <a:off x="550851"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pic>
        <p:nvPicPr>
          <p:cNvPr id="6" name="Picture 5">
            <a:extLst>
              <a:ext uri="{FF2B5EF4-FFF2-40B4-BE49-F238E27FC236}">
                <a16:creationId xmlns:a16="http://schemas.microsoft.com/office/drawing/2014/main" id="{453FCB2A-9E6E-AC9E-302C-B31DE03C4FF6}"/>
              </a:ext>
            </a:extLst>
          </p:cNvPr>
          <p:cNvPicPr>
            <a:picLocks noChangeAspect="1"/>
          </p:cNvPicPr>
          <p:nvPr userDrawn="1"/>
        </p:nvPicPr>
        <p:blipFill>
          <a:blip r:embed="rId3"/>
          <a:srcRect/>
          <a:stretch/>
        </p:blipFill>
        <p:spPr>
          <a:xfrm>
            <a:off x="538937" y="387332"/>
            <a:ext cx="1462811" cy="389145"/>
          </a:xfrm>
          <a:prstGeom prst="rect">
            <a:avLst/>
          </a:prstGeom>
        </p:spPr>
      </p:pic>
      <p:sp>
        <p:nvSpPr>
          <p:cNvPr id="8" name="Picture Placeholder 4">
            <a:extLst>
              <a:ext uri="{FF2B5EF4-FFF2-40B4-BE49-F238E27FC236}">
                <a16:creationId xmlns:a16="http://schemas.microsoft.com/office/drawing/2014/main" id="{67064AA1-0139-56C3-5A06-B31313EED949}"/>
              </a:ext>
            </a:extLst>
          </p:cNvPr>
          <p:cNvSpPr>
            <a:spLocks noGrp="1"/>
          </p:cNvSpPr>
          <p:nvPr>
            <p:ph type="pic" sz="quarter" idx="11" hasCustomPrompt="1"/>
          </p:nvPr>
        </p:nvSpPr>
        <p:spPr>
          <a:xfrm>
            <a:off x="2328242" y="221632"/>
            <a:ext cx="2110495" cy="634835"/>
          </a:xfrm>
        </p:spPr>
        <p:txBody>
          <a:bodyPr anchor="ctr" anchorCtr="0">
            <a:noAutofit/>
          </a:bodyPr>
          <a:lstStyle>
            <a:lvl1pPr marL="0" indent="0">
              <a:buNone/>
              <a:defRPr sz="1400">
                <a:solidFill>
                  <a:schemeClr val="accent1"/>
                </a:solidFill>
              </a:defRPr>
            </a:lvl1pPr>
          </a:lstStyle>
          <a:p>
            <a:r>
              <a:rPr lang="en-US"/>
              <a:t>Click here to add client’s logo, adjust to align with Epsilon logo</a:t>
            </a:r>
          </a:p>
        </p:txBody>
      </p:sp>
    </p:spTree>
    <p:extLst>
      <p:ext uri="{BB962C8B-B14F-4D97-AF65-F5344CB8AC3E}">
        <p14:creationId xmlns:p14="http://schemas.microsoft.com/office/powerpoint/2010/main" val="2410286525"/>
      </p:ext>
    </p:extLst>
  </p:cSld>
  <p:clrMapOvr>
    <a:masterClrMapping/>
  </p:clrMapOvr>
  <p:extLst>
    <p:ext uri="{DCECCB84-F9BA-43D5-87BE-67443E8EF086}">
      <p15:sldGuideLst xmlns:p15="http://schemas.microsoft.com/office/powerpoint/2012/main">
        <p15:guide id="1" pos="192">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Internal Us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F9D485-4F9C-5AF9-68C8-0FB857E11C9A}"/>
              </a:ext>
            </a:extLst>
          </p:cNvPr>
          <p:cNvSpPr/>
          <p:nvPr userDrawn="1"/>
        </p:nvSpPr>
        <p:spPr>
          <a:xfrm>
            <a:off x="0" y="0"/>
            <a:ext cx="12192000" cy="135100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Next LT Pro Bold" panose="020B0504020202020204" pitchFamily="34" charset="77"/>
            </a:endParaRPr>
          </a:p>
        </p:txBody>
      </p:sp>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5" y="283466"/>
            <a:ext cx="11610321" cy="1001639"/>
          </a:xfrm>
        </p:spPr>
        <p:txBody>
          <a:bodyPr/>
          <a:lstStyle>
            <a:lvl1pPr>
              <a:defRPr>
                <a:solidFill>
                  <a:schemeClr val="bg1"/>
                </a:solidFill>
              </a:defRPr>
            </a:lvl1pPr>
          </a:lstStyle>
          <a:p>
            <a:r>
              <a:rPr lang="en-US"/>
              <a:t>Click to edit Master title style</a:t>
            </a:r>
          </a:p>
        </p:txBody>
      </p:sp>
      <p:pic>
        <p:nvPicPr>
          <p:cNvPr id="7" name="Picture 6">
            <a:extLst>
              <a:ext uri="{FF2B5EF4-FFF2-40B4-BE49-F238E27FC236}">
                <a16:creationId xmlns:a16="http://schemas.microsoft.com/office/drawing/2014/main" id="{01AAF1C9-26AC-3D4F-2489-022E282D30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8" name="TextBox 7">
            <a:extLst>
              <a:ext uri="{FF2B5EF4-FFF2-40B4-BE49-F238E27FC236}">
                <a16:creationId xmlns:a16="http://schemas.microsoft.com/office/drawing/2014/main" id="{4EC75FAD-E869-3CDD-46B6-9714CFEDC608}"/>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
        <p:nvSpPr>
          <p:cNvPr id="9" name="TextBox 8">
            <a:extLst>
              <a:ext uri="{FF2B5EF4-FFF2-40B4-BE49-F238E27FC236}">
                <a16:creationId xmlns:a16="http://schemas.microsoft.com/office/drawing/2014/main" id="{54FDE570-D6F9-1F66-B2F7-8CE55F3D027A}"/>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2" name="Text Placeholder 11">
            <a:extLst>
              <a:ext uri="{FF2B5EF4-FFF2-40B4-BE49-F238E27FC236}">
                <a16:creationId xmlns:a16="http://schemas.microsoft.com/office/drawing/2014/main" id="{C093EC47-083F-1728-02D7-9EC1D0230791}"/>
              </a:ext>
            </a:extLst>
          </p:cNvPr>
          <p:cNvSpPr>
            <a:spLocks noGrp="1"/>
          </p:cNvSpPr>
          <p:nvPr>
            <p:ph type="body" sz="quarter" idx="10"/>
          </p:nvPr>
        </p:nvSpPr>
        <p:spPr>
          <a:xfrm>
            <a:off x="237745" y="1442657"/>
            <a:ext cx="11630025" cy="440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523F60A5-9ADF-DA9E-4E43-CE9DB1F2BBE7}"/>
              </a:ext>
            </a:extLst>
          </p:cNvPr>
          <p:cNvSpPr/>
          <p:nvPr userDrawn="1"/>
        </p:nvSpPr>
        <p:spPr>
          <a:xfrm>
            <a:off x="8067041" y="6424646"/>
            <a:ext cx="3569809" cy="27235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b="1" i="0">
                <a:latin typeface="+mj-lt"/>
              </a:rPr>
              <a:t>FOR INTERNAL USE ONLY. NOT FOR CLIENT USE.</a:t>
            </a:r>
          </a:p>
        </p:txBody>
      </p:sp>
      <p:sp>
        <p:nvSpPr>
          <p:cNvPr id="3" name="Rectangle 2">
            <a:extLst>
              <a:ext uri="{FF2B5EF4-FFF2-40B4-BE49-F238E27FC236}">
                <a16:creationId xmlns:a16="http://schemas.microsoft.com/office/drawing/2014/main" id="{BE9F638E-4567-42FA-B54D-7126EE471785}"/>
              </a:ext>
            </a:extLst>
          </p:cNvPr>
          <p:cNvSpPr/>
          <p:nvPr userDrawn="1"/>
        </p:nvSpPr>
        <p:spPr>
          <a:xfrm>
            <a:off x="0" y="0"/>
            <a:ext cx="12192000" cy="6858000"/>
          </a:xfrm>
          <a:prstGeom prst="rect">
            <a:avLst/>
          </a:pr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Next LT Pro Bold" panose="020B0504020202020204" pitchFamily="34" charset="77"/>
            </a:endParaRPr>
          </a:p>
        </p:txBody>
      </p:sp>
    </p:spTree>
    <p:extLst>
      <p:ext uri="{BB962C8B-B14F-4D97-AF65-F5344CB8AC3E}">
        <p14:creationId xmlns:p14="http://schemas.microsoft.com/office/powerpoint/2010/main" val="300900906"/>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F38B8-4833-7D15-090E-6473727C5CDE}"/>
              </a:ext>
            </a:extLst>
          </p:cNvPr>
          <p:cNvSpPr>
            <a:spLocks noGrp="1"/>
          </p:cNvSpPr>
          <p:nvPr>
            <p:ph type="title"/>
          </p:nvPr>
        </p:nvSpPr>
        <p:spPr>
          <a:xfrm>
            <a:off x="236055" y="761443"/>
            <a:ext cx="7108581" cy="865195"/>
          </a:xfrm>
        </p:spPr>
        <p:txBody>
          <a:bodyPr anchor="b"/>
          <a:lstStyle>
            <a:lvl1pPr>
              <a:defRPr sz="3400"/>
            </a:lvl1pPr>
          </a:lstStyle>
          <a:p>
            <a:r>
              <a:rPr lang="en-US"/>
              <a:t>Click to edit Master title style</a:t>
            </a:r>
          </a:p>
        </p:txBody>
      </p:sp>
      <p:sp>
        <p:nvSpPr>
          <p:cNvPr id="6" name="Rectangle 5">
            <a:extLst>
              <a:ext uri="{FF2B5EF4-FFF2-40B4-BE49-F238E27FC236}">
                <a16:creationId xmlns:a16="http://schemas.microsoft.com/office/drawing/2014/main" id="{ED6E88AD-AF36-C997-5DD8-DA299A408546}"/>
              </a:ext>
            </a:extLst>
          </p:cNvPr>
          <p:cNvSpPr/>
          <p:nvPr userDrawn="1"/>
        </p:nvSpPr>
        <p:spPr>
          <a:xfrm>
            <a:off x="236055" y="1674781"/>
            <a:ext cx="1163687"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236054" y="2010228"/>
            <a:ext cx="4502335" cy="480131"/>
          </a:xfrm>
          <a:prstGeom prst="rect">
            <a:avLst/>
          </a:prstGeom>
        </p:spPr>
        <p:txBody>
          <a:bodyPr wrap="square">
            <a:spAutoFit/>
          </a:bodyPr>
          <a:lstStyle>
            <a:lvl1pPr marL="0" indent="0">
              <a:buNone/>
              <a:defRPr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837857" y="2010228"/>
            <a:ext cx="4110448" cy="480131"/>
          </a:xfrm>
          <a:prstGeom prst="rect">
            <a:avLst/>
          </a:prstGeom>
        </p:spPr>
        <p:txBody>
          <a:bodyPr>
            <a:spAutoFit/>
          </a:bodyPr>
          <a:lstStyle>
            <a:lvl1pPr marL="0" indent="0">
              <a:buNone/>
              <a:defRPr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11" name="Text Placeholder 7">
            <a:extLst>
              <a:ext uri="{FF2B5EF4-FFF2-40B4-BE49-F238E27FC236}">
                <a16:creationId xmlns:a16="http://schemas.microsoft.com/office/drawing/2014/main" id="{85D4E920-1C5F-F828-FA2C-59DF3A93B5C3}"/>
              </a:ext>
            </a:extLst>
          </p:cNvPr>
          <p:cNvSpPr>
            <a:spLocks noGrp="1"/>
          </p:cNvSpPr>
          <p:nvPr>
            <p:ph type="body" sz="quarter" idx="13" hasCustomPrompt="1"/>
          </p:nvPr>
        </p:nvSpPr>
        <p:spPr>
          <a:xfrm>
            <a:off x="236054" y="2481571"/>
            <a:ext cx="4502335" cy="480131"/>
          </a:xfrm>
          <a:prstGeom prst="rect">
            <a:avLst/>
          </a:prstGeom>
        </p:spPr>
        <p:txBody>
          <a:bodyPr wrap="square">
            <a:spAutoFit/>
          </a:bodyPr>
          <a:lstStyle>
            <a:lvl1pPr marL="0" indent="0">
              <a:buNone/>
              <a:defRPr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13" name="Text Placeholder 7">
            <a:extLst>
              <a:ext uri="{FF2B5EF4-FFF2-40B4-BE49-F238E27FC236}">
                <a16:creationId xmlns:a16="http://schemas.microsoft.com/office/drawing/2014/main" id="{36414C3C-CEDA-6F82-B2E4-4C9DE6DCABCC}"/>
              </a:ext>
            </a:extLst>
          </p:cNvPr>
          <p:cNvSpPr>
            <a:spLocks noGrp="1"/>
          </p:cNvSpPr>
          <p:nvPr>
            <p:ph type="body" sz="quarter" idx="14" hasCustomPrompt="1"/>
          </p:nvPr>
        </p:nvSpPr>
        <p:spPr>
          <a:xfrm>
            <a:off x="4837857" y="2481571"/>
            <a:ext cx="4110448" cy="480131"/>
          </a:xfrm>
          <a:prstGeom prst="rect">
            <a:avLst/>
          </a:prstGeom>
        </p:spPr>
        <p:txBody>
          <a:bodyPr>
            <a:spAutoFit/>
          </a:bodyPr>
          <a:lstStyle>
            <a:lvl1pPr marL="0" indent="0">
              <a:buNone/>
              <a:defRPr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14" name="Text Placeholder 7">
            <a:extLst>
              <a:ext uri="{FF2B5EF4-FFF2-40B4-BE49-F238E27FC236}">
                <a16:creationId xmlns:a16="http://schemas.microsoft.com/office/drawing/2014/main" id="{59F93CD7-543B-3286-F021-EC14FDFD494B}"/>
              </a:ext>
            </a:extLst>
          </p:cNvPr>
          <p:cNvSpPr>
            <a:spLocks noGrp="1"/>
          </p:cNvSpPr>
          <p:nvPr>
            <p:ph type="body" sz="quarter" idx="15" hasCustomPrompt="1"/>
          </p:nvPr>
        </p:nvSpPr>
        <p:spPr>
          <a:xfrm>
            <a:off x="236054" y="2952915"/>
            <a:ext cx="4502335" cy="480131"/>
          </a:xfrm>
          <a:prstGeom prst="rect">
            <a:avLst/>
          </a:prstGeom>
        </p:spPr>
        <p:txBody>
          <a:bodyPr wrap="square">
            <a:spAutoFit/>
          </a:bodyPr>
          <a:lstStyle>
            <a:lvl1pPr marL="0" indent="0">
              <a:buNone/>
              <a:defRPr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15" name="Text Placeholder 7">
            <a:extLst>
              <a:ext uri="{FF2B5EF4-FFF2-40B4-BE49-F238E27FC236}">
                <a16:creationId xmlns:a16="http://schemas.microsoft.com/office/drawing/2014/main" id="{BC0E5663-0B15-8D88-934F-22BF622FFF59}"/>
              </a:ext>
            </a:extLst>
          </p:cNvPr>
          <p:cNvSpPr>
            <a:spLocks noGrp="1"/>
          </p:cNvSpPr>
          <p:nvPr>
            <p:ph type="body" sz="quarter" idx="16" hasCustomPrompt="1"/>
          </p:nvPr>
        </p:nvSpPr>
        <p:spPr>
          <a:xfrm>
            <a:off x="4837857" y="2952915"/>
            <a:ext cx="4110448" cy="480131"/>
          </a:xfrm>
          <a:prstGeom prst="rect">
            <a:avLst/>
          </a:prstGeom>
        </p:spPr>
        <p:txBody>
          <a:bodyPr>
            <a:spAutoFit/>
          </a:bodyPr>
          <a:lstStyle>
            <a:lvl1pPr marL="0" indent="0">
              <a:buNone/>
              <a:defRPr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17" name="Text Placeholder 7">
            <a:extLst>
              <a:ext uri="{FF2B5EF4-FFF2-40B4-BE49-F238E27FC236}">
                <a16:creationId xmlns:a16="http://schemas.microsoft.com/office/drawing/2014/main" id="{E89D9527-DBE7-8BBB-7242-C76590BD20DA}"/>
              </a:ext>
            </a:extLst>
          </p:cNvPr>
          <p:cNvSpPr>
            <a:spLocks noGrp="1"/>
          </p:cNvSpPr>
          <p:nvPr>
            <p:ph type="body" sz="quarter" idx="17" hasCustomPrompt="1"/>
          </p:nvPr>
        </p:nvSpPr>
        <p:spPr>
          <a:xfrm>
            <a:off x="236054" y="3424257"/>
            <a:ext cx="4502335" cy="480131"/>
          </a:xfrm>
          <a:prstGeom prst="rect">
            <a:avLst/>
          </a:prstGeom>
        </p:spPr>
        <p:txBody>
          <a:bodyPr wrap="square">
            <a:spAutoFit/>
          </a:bodyPr>
          <a:lstStyle>
            <a:lvl1pPr marL="0" indent="0">
              <a:buNone/>
              <a:defRPr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18" name="Text Placeholder 7">
            <a:extLst>
              <a:ext uri="{FF2B5EF4-FFF2-40B4-BE49-F238E27FC236}">
                <a16:creationId xmlns:a16="http://schemas.microsoft.com/office/drawing/2014/main" id="{E574360E-BFBD-DC7F-D37B-324EAF8F3C9D}"/>
              </a:ext>
            </a:extLst>
          </p:cNvPr>
          <p:cNvSpPr>
            <a:spLocks noGrp="1"/>
          </p:cNvSpPr>
          <p:nvPr>
            <p:ph type="body" sz="quarter" idx="18" hasCustomPrompt="1"/>
          </p:nvPr>
        </p:nvSpPr>
        <p:spPr>
          <a:xfrm>
            <a:off x="4837857" y="3424257"/>
            <a:ext cx="4110448" cy="480131"/>
          </a:xfrm>
          <a:prstGeom prst="rect">
            <a:avLst/>
          </a:prstGeom>
        </p:spPr>
        <p:txBody>
          <a:bodyPr>
            <a:spAutoFit/>
          </a:bodyPr>
          <a:lstStyle>
            <a:lvl1pPr marL="0" indent="0">
              <a:buNone/>
              <a:defRPr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19" name="Text Placeholder 7">
            <a:extLst>
              <a:ext uri="{FF2B5EF4-FFF2-40B4-BE49-F238E27FC236}">
                <a16:creationId xmlns:a16="http://schemas.microsoft.com/office/drawing/2014/main" id="{6A772123-E7AE-AE0F-9587-16DED282F0BC}"/>
              </a:ext>
            </a:extLst>
          </p:cNvPr>
          <p:cNvSpPr>
            <a:spLocks noGrp="1"/>
          </p:cNvSpPr>
          <p:nvPr>
            <p:ph type="body" sz="quarter" idx="19" hasCustomPrompt="1"/>
          </p:nvPr>
        </p:nvSpPr>
        <p:spPr>
          <a:xfrm>
            <a:off x="236054" y="3895600"/>
            <a:ext cx="4502335" cy="480131"/>
          </a:xfrm>
          <a:prstGeom prst="rect">
            <a:avLst/>
          </a:prstGeom>
        </p:spPr>
        <p:txBody>
          <a:bodyPr wrap="square">
            <a:spAutoFit/>
          </a:bodyPr>
          <a:lstStyle>
            <a:lvl1pPr marL="0" indent="0">
              <a:buNone/>
              <a:defRPr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20" name="Text Placeholder 7">
            <a:extLst>
              <a:ext uri="{FF2B5EF4-FFF2-40B4-BE49-F238E27FC236}">
                <a16:creationId xmlns:a16="http://schemas.microsoft.com/office/drawing/2014/main" id="{40FE62E4-B3B9-6074-341C-99415B9E68A9}"/>
              </a:ext>
            </a:extLst>
          </p:cNvPr>
          <p:cNvSpPr>
            <a:spLocks noGrp="1"/>
          </p:cNvSpPr>
          <p:nvPr>
            <p:ph type="body" sz="quarter" idx="20" hasCustomPrompt="1"/>
          </p:nvPr>
        </p:nvSpPr>
        <p:spPr>
          <a:xfrm>
            <a:off x="4837857" y="3895600"/>
            <a:ext cx="4110448" cy="480131"/>
          </a:xfrm>
          <a:prstGeom prst="rect">
            <a:avLst/>
          </a:prstGeom>
        </p:spPr>
        <p:txBody>
          <a:bodyPr>
            <a:spAutoFit/>
          </a:bodyPr>
          <a:lstStyle>
            <a:lvl1pPr marL="0" indent="0">
              <a:buNone/>
              <a:defRPr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21" name="Text Placeholder 7">
            <a:extLst>
              <a:ext uri="{FF2B5EF4-FFF2-40B4-BE49-F238E27FC236}">
                <a16:creationId xmlns:a16="http://schemas.microsoft.com/office/drawing/2014/main" id="{46470755-8912-AF71-D19F-543E34D56300}"/>
              </a:ext>
            </a:extLst>
          </p:cNvPr>
          <p:cNvSpPr>
            <a:spLocks noGrp="1"/>
          </p:cNvSpPr>
          <p:nvPr>
            <p:ph type="body" sz="quarter" idx="21" hasCustomPrompt="1"/>
          </p:nvPr>
        </p:nvSpPr>
        <p:spPr>
          <a:xfrm>
            <a:off x="236054" y="4366943"/>
            <a:ext cx="4502335" cy="480131"/>
          </a:xfrm>
          <a:prstGeom prst="rect">
            <a:avLst/>
          </a:prstGeom>
        </p:spPr>
        <p:txBody>
          <a:bodyPr wrap="square">
            <a:spAutoFit/>
          </a:bodyPr>
          <a:lstStyle>
            <a:lvl1pPr marL="0" indent="0">
              <a:buNone/>
              <a:defRPr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22" name="Text Placeholder 7">
            <a:extLst>
              <a:ext uri="{FF2B5EF4-FFF2-40B4-BE49-F238E27FC236}">
                <a16:creationId xmlns:a16="http://schemas.microsoft.com/office/drawing/2014/main" id="{4C5036D3-DC5E-E2A8-3D1B-6487B147C77D}"/>
              </a:ext>
            </a:extLst>
          </p:cNvPr>
          <p:cNvSpPr>
            <a:spLocks noGrp="1"/>
          </p:cNvSpPr>
          <p:nvPr>
            <p:ph type="body" sz="quarter" idx="22" hasCustomPrompt="1"/>
          </p:nvPr>
        </p:nvSpPr>
        <p:spPr>
          <a:xfrm>
            <a:off x="4837857" y="4366943"/>
            <a:ext cx="4110448" cy="480131"/>
          </a:xfrm>
          <a:prstGeom prst="rect">
            <a:avLst/>
          </a:prstGeom>
        </p:spPr>
        <p:txBody>
          <a:bodyPr>
            <a:spAutoFit/>
          </a:bodyPr>
          <a:lstStyle>
            <a:lvl1pPr marL="0" indent="0">
              <a:buNone/>
              <a:defRPr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23" name="Text Placeholder 7">
            <a:extLst>
              <a:ext uri="{FF2B5EF4-FFF2-40B4-BE49-F238E27FC236}">
                <a16:creationId xmlns:a16="http://schemas.microsoft.com/office/drawing/2014/main" id="{C63D6FC3-F8A8-CCDF-447A-C2D6868CA7FA}"/>
              </a:ext>
            </a:extLst>
          </p:cNvPr>
          <p:cNvSpPr>
            <a:spLocks noGrp="1"/>
          </p:cNvSpPr>
          <p:nvPr>
            <p:ph type="body" sz="quarter" idx="23" hasCustomPrompt="1"/>
          </p:nvPr>
        </p:nvSpPr>
        <p:spPr>
          <a:xfrm>
            <a:off x="236054" y="4838283"/>
            <a:ext cx="4502335" cy="480131"/>
          </a:xfrm>
          <a:prstGeom prst="rect">
            <a:avLst/>
          </a:prstGeom>
        </p:spPr>
        <p:txBody>
          <a:bodyPr wrap="square">
            <a:spAutoFit/>
          </a:bodyPr>
          <a:lstStyle>
            <a:lvl1pPr marL="0" indent="0">
              <a:buNone/>
              <a:defRPr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24" name="Text Placeholder 7">
            <a:extLst>
              <a:ext uri="{FF2B5EF4-FFF2-40B4-BE49-F238E27FC236}">
                <a16:creationId xmlns:a16="http://schemas.microsoft.com/office/drawing/2014/main" id="{6F93ADA9-3F19-B114-75FE-DA37F00C1B65}"/>
              </a:ext>
            </a:extLst>
          </p:cNvPr>
          <p:cNvSpPr>
            <a:spLocks noGrp="1"/>
          </p:cNvSpPr>
          <p:nvPr>
            <p:ph type="body" sz="quarter" idx="24" hasCustomPrompt="1"/>
          </p:nvPr>
        </p:nvSpPr>
        <p:spPr>
          <a:xfrm>
            <a:off x="4837857" y="4838283"/>
            <a:ext cx="4110448" cy="480131"/>
          </a:xfrm>
          <a:prstGeom prst="rect">
            <a:avLst/>
          </a:prstGeom>
        </p:spPr>
        <p:txBody>
          <a:bodyPr>
            <a:spAutoFit/>
          </a:bodyPr>
          <a:lstStyle>
            <a:lvl1pPr marL="0" indent="0">
              <a:buNone/>
              <a:defRPr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pic>
        <p:nvPicPr>
          <p:cNvPr id="71" name="rain8">
            <a:extLst>
              <a:ext uri="{FF2B5EF4-FFF2-40B4-BE49-F238E27FC236}">
                <a16:creationId xmlns:a16="http://schemas.microsoft.com/office/drawing/2014/main" id="{64885991-3595-517D-C24C-DD7A22B46DF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8357"/>
          <a:stretch/>
        </p:blipFill>
        <p:spPr>
          <a:xfrm flipV="1">
            <a:off x="12046466" y="0"/>
            <a:ext cx="135487" cy="6476163"/>
          </a:xfrm>
          <a:prstGeom prst="rect">
            <a:avLst/>
          </a:prstGeom>
        </p:spPr>
      </p:pic>
      <p:grpSp>
        <p:nvGrpSpPr>
          <p:cNvPr id="72" name="rain7">
            <a:extLst>
              <a:ext uri="{FF2B5EF4-FFF2-40B4-BE49-F238E27FC236}">
                <a16:creationId xmlns:a16="http://schemas.microsoft.com/office/drawing/2014/main" id="{ADC4607E-8930-F89D-10F2-CFDE219BCF7A}"/>
              </a:ext>
            </a:extLst>
          </p:cNvPr>
          <p:cNvGrpSpPr/>
          <p:nvPr userDrawn="1"/>
        </p:nvGrpSpPr>
        <p:grpSpPr>
          <a:xfrm>
            <a:off x="11931055" y="-125675"/>
            <a:ext cx="135487" cy="6601837"/>
            <a:chOff x="11931054" y="-125675"/>
            <a:chExt cx="135487" cy="6601837"/>
          </a:xfrm>
        </p:grpSpPr>
        <p:pic>
          <p:nvPicPr>
            <p:cNvPr id="73" name="Graphic 72">
              <a:extLst>
                <a:ext uri="{FF2B5EF4-FFF2-40B4-BE49-F238E27FC236}">
                  <a16:creationId xmlns:a16="http://schemas.microsoft.com/office/drawing/2014/main" id="{E18FC21D-B524-A0C0-E0A0-3FBB576F972E}"/>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78439" r="9918"/>
            <a:stretch/>
          </p:blipFill>
          <p:spPr>
            <a:xfrm flipV="1">
              <a:off x="11931054" y="-1"/>
              <a:ext cx="135487" cy="6476163"/>
            </a:xfrm>
            <a:prstGeom prst="rect">
              <a:avLst/>
            </a:prstGeom>
          </p:spPr>
        </p:pic>
        <p:sp>
          <p:nvSpPr>
            <p:cNvPr id="74" name="Rectangle 73">
              <a:extLst>
                <a:ext uri="{FF2B5EF4-FFF2-40B4-BE49-F238E27FC236}">
                  <a16:creationId xmlns:a16="http://schemas.microsoft.com/office/drawing/2014/main" id="{5EB69376-183C-FE00-1B63-49BDB4043828}"/>
                </a:ext>
              </a:extLst>
            </p:cNvPr>
            <p:cNvSpPr/>
            <p:nvPr userDrawn="1"/>
          </p:nvSpPr>
          <p:spPr>
            <a:xfrm>
              <a:off x="11946194" y="-1"/>
              <a:ext cx="98592" cy="187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75" name="Rectangle 74">
              <a:extLst>
                <a:ext uri="{FF2B5EF4-FFF2-40B4-BE49-F238E27FC236}">
                  <a16:creationId xmlns:a16="http://schemas.microsoft.com/office/drawing/2014/main" id="{073EE257-0D44-C213-1AF0-A99136E624A2}"/>
                </a:ext>
              </a:extLst>
            </p:cNvPr>
            <p:cNvSpPr/>
            <p:nvPr userDrawn="1"/>
          </p:nvSpPr>
          <p:spPr>
            <a:xfrm>
              <a:off x="11953842" y="-125675"/>
              <a:ext cx="74114" cy="182880"/>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nvGrpSpPr>
          <p:cNvPr id="76" name="rain6">
            <a:extLst>
              <a:ext uri="{FF2B5EF4-FFF2-40B4-BE49-F238E27FC236}">
                <a16:creationId xmlns:a16="http://schemas.microsoft.com/office/drawing/2014/main" id="{BC2239CB-AFB6-2755-8DA6-B025023F32D8}"/>
              </a:ext>
            </a:extLst>
          </p:cNvPr>
          <p:cNvGrpSpPr/>
          <p:nvPr userDrawn="1"/>
        </p:nvGrpSpPr>
        <p:grpSpPr>
          <a:xfrm>
            <a:off x="11807802" y="-348342"/>
            <a:ext cx="135487" cy="6824505"/>
            <a:chOff x="11808444" y="-348343"/>
            <a:chExt cx="135487" cy="6824505"/>
          </a:xfrm>
        </p:grpSpPr>
        <p:pic>
          <p:nvPicPr>
            <p:cNvPr id="77" name="Graphic 76">
              <a:extLst>
                <a:ext uri="{FF2B5EF4-FFF2-40B4-BE49-F238E27FC236}">
                  <a16:creationId xmlns:a16="http://schemas.microsoft.com/office/drawing/2014/main" id="{3AACBD1D-F456-8C88-9963-1D7342F51098}"/>
                </a:ext>
              </a:extLst>
            </p:cNvPr>
            <p:cNvPicPr>
              <a:picLocks noChangeAspect="1"/>
            </p:cNvPicPr>
            <p:nvPr userDrawn="1"/>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58857" r="29500"/>
            <a:stretch/>
          </p:blipFill>
          <p:spPr>
            <a:xfrm flipV="1">
              <a:off x="11808444" y="-1"/>
              <a:ext cx="135487" cy="6476163"/>
            </a:xfrm>
            <a:prstGeom prst="rect">
              <a:avLst/>
            </a:prstGeom>
          </p:spPr>
        </p:pic>
        <p:sp>
          <p:nvSpPr>
            <p:cNvPr id="78" name="Rectangle 77">
              <a:extLst>
                <a:ext uri="{FF2B5EF4-FFF2-40B4-BE49-F238E27FC236}">
                  <a16:creationId xmlns:a16="http://schemas.microsoft.com/office/drawing/2014/main" id="{2629DED1-6119-5E65-AF86-84BCFEC708AB}"/>
                </a:ext>
              </a:extLst>
            </p:cNvPr>
            <p:cNvSpPr/>
            <p:nvPr userDrawn="1"/>
          </p:nvSpPr>
          <p:spPr>
            <a:xfrm>
              <a:off x="11830199" y="0"/>
              <a:ext cx="102848" cy="952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79" name="Rectangle 78">
              <a:extLst>
                <a:ext uri="{FF2B5EF4-FFF2-40B4-BE49-F238E27FC236}">
                  <a16:creationId xmlns:a16="http://schemas.microsoft.com/office/drawing/2014/main" id="{58276455-5D02-24C9-B0D6-5F3156D1FD4D}"/>
                </a:ext>
              </a:extLst>
            </p:cNvPr>
            <p:cNvSpPr/>
            <p:nvPr userDrawn="1"/>
          </p:nvSpPr>
          <p:spPr>
            <a:xfrm>
              <a:off x="11836367" y="-348343"/>
              <a:ext cx="74114" cy="365760"/>
            </a:xfrm>
            <a:prstGeom prst="rect">
              <a:avLst/>
            </a:prstGeom>
            <a:solidFill>
              <a:srgbClr val="FAFAF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80" name="rain5">
            <a:extLst>
              <a:ext uri="{FF2B5EF4-FFF2-40B4-BE49-F238E27FC236}">
                <a16:creationId xmlns:a16="http://schemas.microsoft.com/office/drawing/2014/main" id="{86DD7BA2-C24C-9A8E-AAEB-5B97DE1731B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39022" r="49335"/>
          <a:stretch/>
        </p:blipFill>
        <p:spPr>
          <a:xfrm flipV="1">
            <a:off x="11694714" y="0"/>
            <a:ext cx="135487" cy="6476163"/>
          </a:xfrm>
          <a:prstGeom prst="rect">
            <a:avLst/>
          </a:prstGeom>
        </p:spPr>
      </p:pic>
      <p:grpSp>
        <p:nvGrpSpPr>
          <p:cNvPr id="81" name="rain4">
            <a:extLst>
              <a:ext uri="{FF2B5EF4-FFF2-40B4-BE49-F238E27FC236}">
                <a16:creationId xmlns:a16="http://schemas.microsoft.com/office/drawing/2014/main" id="{9B5B263A-BC0D-3B92-5996-504780FA1839}"/>
              </a:ext>
            </a:extLst>
          </p:cNvPr>
          <p:cNvGrpSpPr/>
          <p:nvPr userDrawn="1"/>
        </p:nvGrpSpPr>
        <p:grpSpPr>
          <a:xfrm>
            <a:off x="11580439" y="-51692"/>
            <a:ext cx="138117" cy="6527855"/>
            <a:chOff x="11572102" y="-51693"/>
            <a:chExt cx="138117" cy="6527855"/>
          </a:xfrm>
        </p:grpSpPr>
        <p:sp>
          <p:nvSpPr>
            <p:cNvPr id="82" name="Rectangle 81">
              <a:extLst>
                <a:ext uri="{FF2B5EF4-FFF2-40B4-BE49-F238E27FC236}">
                  <a16:creationId xmlns:a16="http://schemas.microsoft.com/office/drawing/2014/main" id="{53FB340F-2E8C-C9F2-B013-4F356AFC4782}"/>
                </a:ext>
              </a:extLst>
            </p:cNvPr>
            <p:cNvSpPr/>
            <p:nvPr userDrawn="1"/>
          </p:nvSpPr>
          <p:spPr>
            <a:xfrm>
              <a:off x="11582400" y="0"/>
              <a:ext cx="127819" cy="245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nvGrpSpPr>
            <p:cNvPr id="83" name="Group 82">
              <a:extLst>
                <a:ext uri="{FF2B5EF4-FFF2-40B4-BE49-F238E27FC236}">
                  <a16:creationId xmlns:a16="http://schemas.microsoft.com/office/drawing/2014/main" id="{B5C1ED37-4040-8903-46BD-4D602AFE506D}"/>
                </a:ext>
              </a:extLst>
            </p:cNvPr>
            <p:cNvGrpSpPr/>
            <p:nvPr userDrawn="1"/>
          </p:nvGrpSpPr>
          <p:grpSpPr>
            <a:xfrm>
              <a:off x="11572102" y="-51693"/>
              <a:ext cx="135487" cy="6527855"/>
              <a:chOff x="11572102" y="-51693"/>
              <a:chExt cx="135487" cy="6527855"/>
            </a:xfrm>
          </p:grpSpPr>
          <p:pic>
            <p:nvPicPr>
              <p:cNvPr id="84" name="Graphic 83">
                <a:extLst>
                  <a:ext uri="{FF2B5EF4-FFF2-40B4-BE49-F238E27FC236}">
                    <a16:creationId xmlns:a16="http://schemas.microsoft.com/office/drawing/2014/main" id="{1831E863-F9C4-54F0-89AF-0AAC8C39A212}"/>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9104" r="59253"/>
              <a:stretch/>
            </p:blipFill>
            <p:spPr>
              <a:xfrm flipV="1">
                <a:off x="11572102" y="-1"/>
                <a:ext cx="135487" cy="6476163"/>
              </a:xfrm>
              <a:prstGeom prst="rect">
                <a:avLst/>
              </a:prstGeom>
            </p:spPr>
          </p:pic>
          <p:sp>
            <p:nvSpPr>
              <p:cNvPr id="85" name="Rectangle 84">
                <a:extLst>
                  <a:ext uri="{FF2B5EF4-FFF2-40B4-BE49-F238E27FC236}">
                    <a16:creationId xmlns:a16="http://schemas.microsoft.com/office/drawing/2014/main" id="{2AAF3A38-35EB-831C-48DA-DD0327204A58}"/>
                  </a:ext>
                </a:extLst>
              </p:cNvPr>
              <p:cNvSpPr/>
              <p:nvPr userDrawn="1"/>
            </p:nvSpPr>
            <p:spPr>
              <a:xfrm>
                <a:off x="11612256" y="-51693"/>
                <a:ext cx="74114" cy="132036"/>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grpSp>
        <p:nvGrpSpPr>
          <p:cNvPr id="86" name="rain3">
            <a:extLst>
              <a:ext uri="{FF2B5EF4-FFF2-40B4-BE49-F238E27FC236}">
                <a16:creationId xmlns:a16="http://schemas.microsoft.com/office/drawing/2014/main" id="{384CC24F-6096-5890-5FAF-1B251B5B3FFA}"/>
              </a:ext>
            </a:extLst>
          </p:cNvPr>
          <p:cNvGrpSpPr/>
          <p:nvPr userDrawn="1"/>
        </p:nvGrpSpPr>
        <p:grpSpPr>
          <a:xfrm>
            <a:off x="11461842" y="0"/>
            <a:ext cx="135487" cy="6476163"/>
            <a:chOff x="11455014" y="-1"/>
            <a:chExt cx="135487" cy="6476163"/>
          </a:xfrm>
        </p:grpSpPr>
        <p:pic>
          <p:nvPicPr>
            <p:cNvPr id="87" name="Graphic 86">
              <a:extLst>
                <a:ext uri="{FF2B5EF4-FFF2-40B4-BE49-F238E27FC236}">
                  <a16:creationId xmlns:a16="http://schemas.microsoft.com/office/drawing/2014/main" id="{AB4757E1-C0D6-6758-81B7-B6A74F60CDE5}"/>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9285" r="69072"/>
            <a:stretch/>
          </p:blipFill>
          <p:spPr>
            <a:xfrm flipV="1">
              <a:off x="11455014" y="-1"/>
              <a:ext cx="135487" cy="6476163"/>
            </a:xfrm>
            <a:prstGeom prst="rect">
              <a:avLst/>
            </a:prstGeom>
          </p:spPr>
        </p:pic>
        <p:sp>
          <p:nvSpPr>
            <p:cNvPr id="88" name="Rectangle 87">
              <a:extLst>
                <a:ext uri="{FF2B5EF4-FFF2-40B4-BE49-F238E27FC236}">
                  <a16:creationId xmlns:a16="http://schemas.microsoft.com/office/drawing/2014/main" id="{C1084B98-51D7-8D8E-205F-5BFE345FA997}"/>
                </a:ext>
              </a:extLst>
            </p:cNvPr>
            <p:cNvSpPr/>
            <p:nvPr userDrawn="1"/>
          </p:nvSpPr>
          <p:spPr>
            <a:xfrm>
              <a:off x="11456732" y="0"/>
              <a:ext cx="12389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89" name="rain2">
            <a:extLst>
              <a:ext uri="{FF2B5EF4-FFF2-40B4-BE49-F238E27FC236}">
                <a16:creationId xmlns:a16="http://schemas.microsoft.com/office/drawing/2014/main" id="{C355C28D-D7ED-D667-DF53-A6E26B939373}"/>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130" r="78227"/>
          <a:stretch/>
        </p:blipFill>
        <p:spPr>
          <a:xfrm flipV="1">
            <a:off x="11345127" y="0"/>
            <a:ext cx="135487" cy="6476163"/>
          </a:xfrm>
          <a:prstGeom prst="rect">
            <a:avLst/>
          </a:prstGeom>
        </p:spPr>
      </p:pic>
      <p:grpSp>
        <p:nvGrpSpPr>
          <p:cNvPr id="90" name="rain1">
            <a:extLst>
              <a:ext uri="{FF2B5EF4-FFF2-40B4-BE49-F238E27FC236}">
                <a16:creationId xmlns:a16="http://schemas.microsoft.com/office/drawing/2014/main" id="{D32627F6-D2EA-F634-7E76-4F6C38DB3F75}"/>
              </a:ext>
            </a:extLst>
          </p:cNvPr>
          <p:cNvGrpSpPr/>
          <p:nvPr userDrawn="1"/>
        </p:nvGrpSpPr>
        <p:grpSpPr>
          <a:xfrm>
            <a:off x="11218607" y="-2"/>
            <a:ext cx="137183" cy="6476163"/>
            <a:chOff x="11218607" y="-2"/>
            <a:chExt cx="137182" cy="6476163"/>
          </a:xfrm>
        </p:grpSpPr>
        <p:pic>
          <p:nvPicPr>
            <p:cNvPr id="91" name="Graphic 90">
              <a:extLst>
                <a:ext uri="{FF2B5EF4-FFF2-40B4-BE49-F238E27FC236}">
                  <a16:creationId xmlns:a16="http://schemas.microsoft.com/office/drawing/2014/main" id="{5AFC6821-5585-8DEE-9C3C-600ACA460A6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12" r="88145"/>
            <a:stretch/>
          </p:blipFill>
          <p:spPr>
            <a:xfrm flipV="1">
              <a:off x="11220302" y="-2"/>
              <a:ext cx="135487" cy="6476163"/>
            </a:xfrm>
            <a:prstGeom prst="rect">
              <a:avLst/>
            </a:prstGeom>
          </p:spPr>
        </p:pic>
        <p:sp>
          <p:nvSpPr>
            <p:cNvPr id="92" name="Rectangle 91">
              <a:extLst>
                <a:ext uri="{FF2B5EF4-FFF2-40B4-BE49-F238E27FC236}">
                  <a16:creationId xmlns:a16="http://schemas.microsoft.com/office/drawing/2014/main" id="{C73E2660-4AB9-EFAB-8D2B-7D89D1F03C1C}"/>
                </a:ext>
              </a:extLst>
            </p:cNvPr>
            <p:cNvSpPr/>
            <p:nvPr userDrawn="1"/>
          </p:nvSpPr>
          <p:spPr>
            <a:xfrm>
              <a:off x="11218607" y="0"/>
              <a:ext cx="123890" cy="95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sp>
        <p:nvSpPr>
          <p:cNvPr id="93" name="Rectangle 92">
            <a:extLst>
              <a:ext uri="{FF2B5EF4-FFF2-40B4-BE49-F238E27FC236}">
                <a16:creationId xmlns:a16="http://schemas.microsoft.com/office/drawing/2014/main" id="{363CF275-4371-C79E-D1D7-E1642334B552}"/>
              </a:ext>
            </a:extLst>
          </p:cNvPr>
          <p:cNvSpPr/>
          <p:nvPr userDrawn="1"/>
        </p:nvSpPr>
        <p:spPr>
          <a:xfrm>
            <a:off x="11617963" y="484482"/>
            <a:ext cx="94612" cy="668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pic>
        <p:nvPicPr>
          <p:cNvPr id="94" name="rain8-copy">
            <a:extLst>
              <a:ext uri="{FF2B5EF4-FFF2-40B4-BE49-F238E27FC236}">
                <a16:creationId xmlns:a16="http://schemas.microsoft.com/office/drawing/2014/main" id="{2DA32033-92FA-BF9C-EF07-7A99CCBF53D9}"/>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8357"/>
          <a:stretch/>
        </p:blipFill>
        <p:spPr>
          <a:xfrm flipV="1">
            <a:off x="12046466" y="-6899290"/>
            <a:ext cx="135487" cy="6476163"/>
          </a:xfrm>
          <a:prstGeom prst="rect">
            <a:avLst/>
          </a:prstGeom>
        </p:spPr>
      </p:pic>
      <p:grpSp>
        <p:nvGrpSpPr>
          <p:cNvPr id="95" name="rain7-copy">
            <a:extLst>
              <a:ext uri="{FF2B5EF4-FFF2-40B4-BE49-F238E27FC236}">
                <a16:creationId xmlns:a16="http://schemas.microsoft.com/office/drawing/2014/main" id="{B3A6C9E8-FF67-61E0-3041-BBA25E0FE80A}"/>
              </a:ext>
            </a:extLst>
          </p:cNvPr>
          <p:cNvGrpSpPr/>
          <p:nvPr userDrawn="1"/>
        </p:nvGrpSpPr>
        <p:grpSpPr>
          <a:xfrm>
            <a:off x="11931055" y="-7036839"/>
            <a:ext cx="135487" cy="6601837"/>
            <a:chOff x="11931054" y="-125675"/>
            <a:chExt cx="135487" cy="6601837"/>
          </a:xfrm>
        </p:grpSpPr>
        <p:pic>
          <p:nvPicPr>
            <p:cNvPr id="96" name="Graphic 95">
              <a:extLst>
                <a:ext uri="{FF2B5EF4-FFF2-40B4-BE49-F238E27FC236}">
                  <a16:creationId xmlns:a16="http://schemas.microsoft.com/office/drawing/2014/main" id="{3ED6190D-5533-181B-3528-A2CCA3B93EF5}"/>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78439" r="9918"/>
            <a:stretch/>
          </p:blipFill>
          <p:spPr>
            <a:xfrm flipV="1">
              <a:off x="11931054" y="-1"/>
              <a:ext cx="135487" cy="6476163"/>
            </a:xfrm>
            <a:prstGeom prst="rect">
              <a:avLst/>
            </a:prstGeom>
          </p:spPr>
        </p:pic>
        <p:sp>
          <p:nvSpPr>
            <p:cNvPr id="97" name="Rectangle 96">
              <a:extLst>
                <a:ext uri="{FF2B5EF4-FFF2-40B4-BE49-F238E27FC236}">
                  <a16:creationId xmlns:a16="http://schemas.microsoft.com/office/drawing/2014/main" id="{D5F978C6-9C34-51E9-8054-043C3CF790D8}"/>
                </a:ext>
              </a:extLst>
            </p:cNvPr>
            <p:cNvSpPr/>
            <p:nvPr userDrawn="1"/>
          </p:nvSpPr>
          <p:spPr>
            <a:xfrm>
              <a:off x="11946194" y="-1"/>
              <a:ext cx="98592" cy="187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98" name="Rectangle 97">
              <a:extLst>
                <a:ext uri="{FF2B5EF4-FFF2-40B4-BE49-F238E27FC236}">
                  <a16:creationId xmlns:a16="http://schemas.microsoft.com/office/drawing/2014/main" id="{B2D0F5CF-D95F-554C-701A-229E2B3F7C59}"/>
                </a:ext>
              </a:extLst>
            </p:cNvPr>
            <p:cNvSpPr/>
            <p:nvPr userDrawn="1"/>
          </p:nvSpPr>
          <p:spPr>
            <a:xfrm>
              <a:off x="11953842" y="-125675"/>
              <a:ext cx="74114" cy="182880"/>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nvGrpSpPr>
          <p:cNvPr id="99" name="rain6-copy">
            <a:extLst>
              <a:ext uri="{FF2B5EF4-FFF2-40B4-BE49-F238E27FC236}">
                <a16:creationId xmlns:a16="http://schemas.microsoft.com/office/drawing/2014/main" id="{001361EF-E08B-291C-4D2C-342BAA95BE11}"/>
              </a:ext>
            </a:extLst>
          </p:cNvPr>
          <p:cNvGrpSpPr/>
          <p:nvPr userDrawn="1"/>
        </p:nvGrpSpPr>
        <p:grpSpPr>
          <a:xfrm>
            <a:off x="11807802" y="-7259506"/>
            <a:ext cx="135487" cy="6824505"/>
            <a:chOff x="11808444" y="-348343"/>
            <a:chExt cx="135487" cy="6824505"/>
          </a:xfrm>
        </p:grpSpPr>
        <p:pic>
          <p:nvPicPr>
            <p:cNvPr id="100" name="Graphic 99">
              <a:extLst>
                <a:ext uri="{FF2B5EF4-FFF2-40B4-BE49-F238E27FC236}">
                  <a16:creationId xmlns:a16="http://schemas.microsoft.com/office/drawing/2014/main" id="{6B485858-1372-88DE-E429-30AF4484A2C2}"/>
                </a:ext>
              </a:extLst>
            </p:cNvPr>
            <p:cNvPicPr>
              <a:picLocks noChangeAspect="1"/>
            </p:cNvPicPr>
            <p:nvPr userDrawn="1"/>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58857" r="29500"/>
            <a:stretch/>
          </p:blipFill>
          <p:spPr>
            <a:xfrm flipV="1">
              <a:off x="11808444" y="-1"/>
              <a:ext cx="135487" cy="6476163"/>
            </a:xfrm>
            <a:prstGeom prst="rect">
              <a:avLst/>
            </a:prstGeom>
          </p:spPr>
        </p:pic>
        <p:sp>
          <p:nvSpPr>
            <p:cNvPr id="101" name="Rectangle 100">
              <a:extLst>
                <a:ext uri="{FF2B5EF4-FFF2-40B4-BE49-F238E27FC236}">
                  <a16:creationId xmlns:a16="http://schemas.microsoft.com/office/drawing/2014/main" id="{03C01A6B-0A5E-5A2D-E7A8-317A7F5CE794}"/>
                </a:ext>
              </a:extLst>
            </p:cNvPr>
            <p:cNvSpPr/>
            <p:nvPr userDrawn="1"/>
          </p:nvSpPr>
          <p:spPr>
            <a:xfrm>
              <a:off x="11830199" y="0"/>
              <a:ext cx="102848" cy="952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102" name="Rectangle 101">
              <a:extLst>
                <a:ext uri="{FF2B5EF4-FFF2-40B4-BE49-F238E27FC236}">
                  <a16:creationId xmlns:a16="http://schemas.microsoft.com/office/drawing/2014/main" id="{9437862D-B647-C642-6D12-82BDDFA7CF11}"/>
                </a:ext>
              </a:extLst>
            </p:cNvPr>
            <p:cNvSpPr/>
            <p:nvPr userDrawn="1"/>
          </p:nvSpPr>
          <p:spPr>
            <a:xfrm>
              <a:off x="11836367" y="-348343"/>
              <a:ext cx="74114" cy="365760"/>
            </a:xfrm>
            <a:prstGeom prst="rect">
              <a:avLst/>
            </a:prstGeom>
            <a:solidFill>
              <a:srgbClr val="FAFAF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103" name="rain5-copy">
            <a:extLst>
              <a:ext uri="{FF2B5EF4-FFF2-40B4-BE49-F238E27FC236}">
                <a16:creationId xmlns:a16="http://schemas.microsoft.com/office/drawing/2014/main" id="{8C158E7A-D38C-C16F-BB01-47249021773D}"/>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39022" r="49335"/>
          <a:stretch/>
        </p:blipFill>
        <p:spPr>
          <a:xfrm flipV="1">
            <a:off x="11694714" y="-6899290"/>
            <a:ext cx="135487" cy="6476163"/>
          </a:xfrm>
          <a:prstGeom prst="rect">
            <a:avLst/>
          </a:prstGeom>
        </p:spPr>
      </p:pic>
      <p:grpSp>
        <p:nvGrpSpPr>
          <p:cNvPr id="104" name="rain4-copy">
            <a:extLst>
              <a:ext uri="{FF2B5EF4-FFF2-40B4-BE49-F238E27FC236}">
                <a16:creationId xmlns:a16="http://schemas.microsoft.com/office/drawing/2014/main" id="{6A6E783B-5BC4-A247-30BF-1FF9E3348E64}"/>
              </a:ext>
            </a:extLst>
          </p:cNvPr>
          <p:cNvGrpSpPr/>
          <p:nvPr userDrawn="1"/>
        </p:nvGrpSpPr>
        <p:grpSpPr>
          <a:xfrm>
            <a:off x="11580439" y="-6832221"/>
            <a:ext cx="138117" cy="6527855"/>
            <a:chOff x="11572102" y="-51693"/>
            <a:chExt cx="138117" cy="6527855"/>
          </a:xfrm>
        </p:grpSpPr>
        <p:sp>
          <p:nvSpPr>
            <p:cNvPr id="105" name="Rectangle 104">
              <a:extLst>
                <a:ext uri="{FF2B5EF4-FFF2-40B4-BE49-F238E27FC236}">
                  <a16:creationId xmlns:a16="http://schemas.microsoft.com/office/drawing/2014/main" id="{634BD3AB-AC07-EA18-2800-1C9287FA714F}"/>
                </a:ext>
              </a:extLst>
            </p:cNvPr>
            <p:cNvSpPr/>
            <p:nvPr userDrawn="1"/>
          </p:nvSpPr>
          <p:spPr>
            <a:xfrm>
              <a:off x="11582400" y="0"/>
              <a:ext cx="127819" cy="245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nvGrpSpPr>
            <p:cNvPr id="106" name="Group 105">
              <a:extLst>
                <a:ext uri="{FF2B5EF4-FFF2-40B4-BE49-F238E27FC236}">
                  <a16:creationId xmlns:a16="http://schemas.microsoft.com/office/drawing/2014/main" id="{EB1F3D42-188C-C613-A19A-A843454FC45A}"/>
                </a:ext>
              </a:extLst>
            </p:cNvPr>
            <p:cNvGrpSpPr/>
            <p:nvPr userDrawn="1"/>
          </p:nvGrpSpPr>
          <p:grpSpPr>
            <a:xfrm>
              <a:off x="11572102" y="-51693"/>
              <a:ext cx="135487" cy="6527855"/>
              <a:chOff x="11572102" y="-51693"/>
              <a:chExt cx="135487" cy="6527855"/>
            </a:xfrm>
          </p:grpSpPr>
          <p:pic>
            <p:nvPicPr>
              <p:cNvPr id="107" name="Graphic 106">
                <a:extLst>
                  <a:ext uri="{FF2B5EF4-FFF2-40B4-BE49-F238E27FC236}">
                    <a16:creationId xmlns:a16="http://schemas.microsoft.com/office/drawing/2014/main" id="{3D6ED04C-5F74-FB9D-95DB-DDE53E48B224}"/>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9104" r="59253"/>
              <a:stretch/>
            </p:blipFill>
            <p:spPr>
              <a:xfrm flipV="1">
                <a:off x="11572102" y="-1"/>
                <a:ext cx="135487" cy="6476163"/>
              </a:xfrm>
              <a:prstGeom prst="rect">
                <a:avLst/>
              </a:prstGeom>
            </p:spPr>
          </p:pic>
          <p:sp>
            <p:nvSpPr>
              <p:cNvPr id="108" name="Rectangle 107">
                <a:extLst>
                  <a:ext uri="{FF2B5EF4-FFF2-40B4-BE49-F238E27FC236}">
                    <a16:creationId xmlns:a16="http://schemas.microsoft.com/office/drawing/2014/main" id="{C18785E8-2D03-3820-1C26-285D418B1A24}"/>
                  </a:ext>
                </a:extLst>
              </p:cNvPr>
              <p:cNvSpPr/>
              <p:nvPr userDrawn="1"/>
            </p:nvSpPr>
            <p:spPr>
              <a:xfrm>
                <a:off x="11612256" y="-51693"/>
                <a:ext cx="74114" cy="132036"/>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grpSp>
        <p:nvGrpSpPr>
          <p:cNvPr id="109" name="rain3-copy">
            <a:extLst>
              <a:ext uri="{FF2B5EF4-FFF2-40B4-BE49-F238E27FC236}">
                <a16:creationId xmlns:a16="http://schemas.microsoft.com/office/drawing/2014/main" id="{84197673-32C2-0BED-2257-818D48B333FB}"/>
              </a:ext>
            </a:extLst>
          </p:cNvPr>
          <p:cNvGrpSpPr/>
          <p:nvPr userDrawn="1"/>
        </p:nvGrpSpPr>
        <p:grpSpPr>
          <a:xfrm>
            <a:off x="11461842" y="-6899290"/>
            <a:ext cx="135487" cy="6476163"/>
            <a:chOff x="11455014" y="-1"/>
            <a:chExt cx="135487" cy="6476163"/>
          </a:xfrm>
        </p:grpSpPr>
        <p:pic>
          <p:nvPicPr>
            <p:cNvPr id="110" name="Graphic 109">
              <a:extLst>
                <a:ext uri="{FF2B5EF4-FFF2-40B4-BE49-F238E27FC236}">
                  <a16:creationId xmlns:a16="http://schemas.microsoft.com/office/drawing/2014/main" id="{63272D43-6B72-0670-461F-863C62A8DCCD}"/>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9285" r="69072"/>
            <a:stretch/>
          </p:blipFill>
          <p:spPr>
            <a:xfrm flipV="1">
              <a:off x="11455014" y="-1"/>
              <a:ext cx="135487" cy="6476163"/>
            </a:xfrm>
            <a:prstGeom prst="rect">
              <a:avLst/>
            </a:prstGeom>
          </p:spPr>
        </p:pic>
        <p:sp>
          <p:nvSpPr>
            <p:cNvPr id="111" name="Rectangle 110">
              <a:extLst>
                <a:ext uri="{FF2B5EF4-FFF2-40B4-BE49-F238E27FC236}">
                  <a16:creationId xmlns:a16="http://schemas.microsoft.com/office/drawing/2014/main" id="{89577887-D124-170D-1B4E-C58078692A3A}"/>
                </a:ext>
              </a:extLst>
            </p:cNvPr>
            <p:cNvSpPr/>
            <p:nvPr userDrawn="1"/>
          </p:nvSpPr>
          <p:spPr>
            <a:xfrm>
              <a:off x="11456732" y="0"/>
              <a:ext cx="12389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112" name="rain2-copy">
            <a:extLst>
              <a:ext uri="{FF2B5EF4-FFF2-40B4-BE49-F238E27FC236}">
                <a16:creationId xmlns:a16="http://schemas.microsoft.com/office/drawing/2014/main" id="{C14CD65E-BE18-4F59-0E7B-67253C63AF59}"/>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130" r="78227"/>
          <a:stretch/>
        </p:blipFill>
        <p:spPr>
          <a:xfrm flipV="1">
            <a:off x="11345127" y="-6899290"/>
            <a:ext cx="135487" cy="6476163"/>
          </a:xfrm>
          <a:prstGeom prst="rect">
            <a:avLst/>
          </a:prstGeom>
        </p:spPr>
      </p:pic>
      <p:sp>
        <p:nvSpPr>
          <p:cNvPr id="113" name="Rectangle 112">
            <a:extLst>
              <a:ext uri="{FF2B5EF4-FFF2-40B4-BE49-F238E27FC236}">
                <a16:creationId xmlns:a16="http://schemas.microsoft.com/office/drawing/2014/main" id="{47EE4BF4-1637-D78B-AFEE-F15939280F84}"/>
              </a:ext>
            </a:extLst>
          </p:cNvPr>
          <p:cNvSpPr/>
          <p:nvPr userDrawn="1"/>
        </p:nvSpPr>
        <p:spPr>
          <a:xfrm>
            <a:off x="11617963" y="-6414808"/>
            <a:ext cx="94612" cy="668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nvGrpSpPr>
          <p:cNvPr id="114" name="rain1-copy">
            <a:extLst>
              <a:ext uri="{FF2B5EF4-FFF2-40B4-BE49-F238E27FC236}">
                <a16:creationId xmlns:a16="http://schemas.microsoft.com/office/drawing/2014/main" id="{972FB120-281A-DB3B-54EB-30982FC453FD}"/>
              </a:ext>
            </a:extLst>
          </p:cNvPr>
          <p:cNvGrpSpPr/>
          <p:nvPr userDrawn="1"/>
        </p:nvGrpSpPr>
        <p:grpSpPr>
          <a:xfrm>
            <a:off x="11218607" y="-6921390"/>
            <a:ext cx="137183" cy="6476163"/>
            <a:chOff x="11218607" y="-2"/>
            <a:chExt cx="137182" cy="6476163"/>
          </a:xfrm>
        </p:grpSpPr>
        <p:pic>
          <p:nvPicPr>
            <p:cNvPr id="115" name="Graphic 114">
              <a:extLst>
                <a:ext uri="{FF2B5EF4-FFF2-40B4-BE49-F238E27FC236}">
                  <a16:creationId xmlns:a16="http://schemas.microsoft.com/office/drawing/2014/main" id="{B884AD55-1640-64F0-182D-37F815827838}"/>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12" r="88145"/>
            <a:stretch/>
          </p:blipFill>
          <p:spPr>
            <a:xfrm flipV="1">
              <a:off x="11220302" y="-2"/>
              <a:ext cx="135487" cy="6476163"/>
            </a:xfrm>
            <a:prstGeom prst="rect">
              <a:avLst/>
            </a:prstGeom>
          </p:spPr>
        </p:pic>
        <p:sp>
          <p:nvSpPr>
            <p:cNvPr id="116" name="Rectangle 115">
              <a:extLst>
                <a:ext uri="{FF2B5EF4-FFF2-40B4-BE49-F238E27FC236}">
                  <a16:creationId xmlns:a16="http://schemas.microsoft.com/office/drawing/2014/main" id="{AC7A6119-6A06-9B5A-0647-3C839445F2B0}"/>
                </a:ext>
              </a:extLst>
            </p:cNvPr>
            <p:cNvSpPr/>
            <p:nvPr userDrawn="1"/>
          </p:nvSpPr>
          <p:spPr>
            <a:xfrm>
              <a:off x="11218607" y="0"/>
              <a:ext cx="123890" cy="95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sp>
        <p:nvSpPr>
          <p:cNvPr id="117" name="Rectangle 116">
            <a:extLst>
              <a:ext uri="{FF2B5EF4-FFF2-40B4-BE49-F238E27FC236}">
                <a16:creationId xmlns:a16="http://schemas.microsoft.com/office/drawing/2014/main" id="{595AE536-7330-98A3-083B-BDB16CB0BFD3}"/>
              </a:ext>
            </a:extLst>
          </p:cNvPr>
          <p:cNvSpPr/>
          <p:nvPr userDrawn="1"/>
        </p:nvSpPr>
        <p:spPr>
          <a:xfrm>
            <a:off x="11218607" y="6019800"/>
            <a:ext cx="963344" cy="838819"/>
          </a:xfrm>
          <a:prstGeom prst="rect">
            <a:avLst/>
          </a:prstGeom>
          <a:gradFill>
            <a:gsLst>
              <a:gs pos="0">
                <a:schemeClr val="bg1">
                  <a:alpha val="0"/>
                </a:schemeClr>
              </a:gs>
              <a:gs pos="56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pic>
        <p:nvPicPr>
          <p:cNvPr id="4" name="Picture 3">
            <a:extLst>
              <a:ext uri="{FF2B5EF4-FFF2-40B4-BE49-F238E27FC236}">
                <a16:creationId xmlns:a16="http://schemas.microsoft.com/office/drawing/2014/main" id="{89454A2B-537D-B95B-1E82-D98A9AA23DA5}"/>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5" name="TextBox 4">
            <a:extLst>
              <a:ext uri="{FF2B5EF4-FFF2-40B4-BE49-F238E27FC236}">
                <a16:creationId xmlns:a16="http://schemas.microsoft.com/office/drawing/2014/main" id="{F9CCBC37-A473-FD9B-7884-B68985FC7DDD}"/>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
        <p:nvSpPr>
          <p:cNvPr id="7" name="TextBox 6">
            <a:extLst>
              <a:ext uri="{FF2B5EF4-FFF2-40B4-BE49-F238E27FC236}">
                <a16:creationId xmlns:a16="http://schemas.microsoft.com/office/drawing/2014/main" id="{E997ED41-D564-805D-6A5A-BAD1957976B6}"/>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Tree>
    <p:extLst>
      <p:ext uri="{BB962C8B-B14F-4D97-AF65-F5344CB8AC3E}">
        <p14:creationId xmlns:p14="http://schemas.microsoft.com/office/powerpoint/2010/main" val="24470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fill="hold" nodeType="withEffect">
                                  <p:stCondLst>
                                    <p:cond delay="0"/>
                                  </p:stCondLst>
                                  <p:childTnLst>
                                    <p:animMotion origin="layout" path="M 4.58333E-6 7.40741E-7 L 4.58333E-6 1.00093 " pathEditMode="relative" rAng="0" ptsTypes="AA">
                                      <p:cBhvr>
                                        <p:cTn id="6" dur="70000" fill="hold"/>
                                        <p:tgtEl>
                                          <p:spTgt spid="90"/>
                                        </p:tgtEl>
                                        <p:attrNameLst>
                                          <p:attrName>ppt_x</p:attrName>
                                          <p:attrName>ppt_y</p:attrName>
                                        </p:attrNameLst>
                                      </p:cBhvr>
                                      <p:rCtr x="0" y="50046"/>
                                    </p:animMotion>
                                  </p:childTnLst>
                                </p:cTn>
                              </p:par>
                              <p:par>
                                <p:cTn id="7" presetID="42" presetClass="path" presetSubtype="0" repeatCount="indefinite" fill="hold" nodeType="withEffect">
                                  <p:stCondLst>
                                    <p:cond delay="0"/>
                                  </p:stCondLst>
                                  <p:childTnLst>
                                    <p:animMotion origin="layout" path="M 4.58333E-6 7.40741E-7 L 4.58333E-6 1.00093 " pathEditMode="relative" rAng="0" ptsTypes="AA">
                                      <p:cBhvr>
                                        <p:cTn id="8" dur="120000" fill="hold"/>
                                        <p:tgtEl>
                                          <p:spTgt spid="89"/>
                                        </p:tgtEl>
                                        <p:attrNameLst>
                                          <p:attrName>ppt_x</p:attrName>
                                          <p:attrName>ppt_y</p:attrName>
                                        </p:attrNameLst>
                                      </p:cBhvr>
                                      <p:rCtr x="0" y="50046"/>
                                    </p:animMotion>
                                  </p:childTnLst>
                                </p:cTn>
                              </p:par>
                              <p:par>
                                <p:cTn id="9" presetID="42" presetClass="path" presetSubtype="0" repeatCount="indefinite" fill="hold" nodeType="withEffect">
                                  <p:stCondLst>
                                    <p:cond delay="0"/>
                                  </p:stCondLst>
                                  <p:childTnLst>
                                    <p:animMotion origin="layout" path="M -2.91667E-6 -7.40741E-7 L -2.91667E-6 1.00093 " pathEditMode="relative" rAng="0" ptsTypes="AA">
                                      <p:cBhvr>
                                        <p:cTn id="10" dur="100000" fill="hold"/>
                                        <p:tgtEl>
                                          <p:spTgt spid="86"/>
                                        </p:tgtEl>
                                        <p:attrNameLst>
                                          <p:attrName>ppt_x</p:attrName>
                                          <p:attrName>ppt_y</p:attrName>
                                        </p:attrNameLst>
                                      </p:cBhvr>
                                      <p:rCtr x="0" y="50046"/>
                                    </p:animMotion>
                                  </p:childTnLst>
                                </p:cTn>
                              </p:par>
                              <p:par>
                                <p:cTn id="11" presetID="42" presetClass="path" presetSubtype="0" repeatCount="indefinite" fill="hold" nodeType="withEffect">
                                  <p:stCondLst>
                                    <p:cond delay="0"/>
                                  </p:stCondLst>
                                  <p:childTnLst>
                                    <p:animMotion origin="layout" path="M 1.25E-6 2.96296E-6 L 1.25E-6 1.00092 " pathEditMode="relative" rAng="0" ptsTypes="AA">
                                      <p:cBhvr>
                                        <p:cTn id="12" dur="140000" fill="hold"/>
                                        <p:tgtEl>
                                          <p:spTgt spid="81"/>
                                        </p:tgtEl>
                                        <p:attrNameLst>
                                          <p:attrName>ppt_x</p:attrName>
                                          <p:attrName>ppt_y</p:attrName>
                                        </p:attrNameLst>
                                      </p:cBhvr>
                                      <p:rCtr x="0" y="50046"/>
                                    </p:animMotion>
                                  </p:childTnLst>
                                </p:cTn>
                              </p:par>
                              <p:par>
                                <p:cTn id="13" presetID="42" presetClass="path" presetSubtype="0" repeatCount="indefinite" fill="hold" nodeType="withEffect">
                                  <p:stCondLst>
                                    <p:cond delay="0"/>
                                  </p:stCondLst>
                                  <p:childTnLst>
                                    <p:animMotion origin="layout" path="M 4.58333E-6 7.40741E-7 L 4.58333E-6 1.00093 " pathEditMode="relative" rAng="0" ptsTypes="AA">
                                      <p:cBhvr>
                                        <p:cTn id="14" dur="120000" fill="hold"/>
                                        <p:tgtEl>
                                          <p:spTgt spid="80"/>
                                        </p:tgtEl>
                                        <p:attrNameLst>
                                          <p:attrName>ppt_x</p:attrName>
                                          <p:attrName>ppt_y</p:attrName>
                                        </p:attrNameLst>
                                      </p:cBhvr>
                                      <p:rCtr x="0" y="50046"/>
                                    </p:animMotion>
                                  </p:childTnLst>
                                </p:cTn>
                              </p:par>
                              <p:par>
                                <p:cTn id="15" presetID="42" presetClass="path" presetSubtype="0" repeatCount="indefinite" fill="hold" nodeType="withEffect">
                                  <p:stCondLst>
                                    <p:cond delay="0"/>
                                  </p:stCondLst>
                                  <p:childTnLst>
                                    <p:animMotion origin="layout" path="M 1.66667E-6 7.40741E-7 L 1.66667E-6 1.00093 " pathEditMode="relative" rAng="0" ptsTypes="AA">
                                      <p:cBhvr>
                                        <p:cTn id="16" dur="200000" fill="hold"/>
                                        <p:tgtEl>
                                          <p:spTgt spid="76"/>
                                        </p:tgtEl>
                                        <p:attrNameLst>
                                          <p:attrName>ppt_x</p:attrName>
                                          <p:attrName>ppt_y</p:attrName>
                                        </p:attrNameLst>
                                      </p:cBhvr>
                                      <p:rCtr x="0" y="50046"/>
                                    </p:animMotion>
                                  </p:childTnLst>
                                </p:cTn>
                              </p:par>
                              <p:par>
                                <p:cTn id="17" presetID="42" presetClass="path" presetSubtype="0" repeatCount="indefinite" fill="hold" nodeType="withEffect">
                                  <p:stCondLst>
                                    <p:cond delay="0"/>
                                  </p:stCondLst>
                                  <p:childTnLst>
                                    <p:animMotion origin="layout" path="M 4.58333E-6 7.40741E-7 L 4.58333E-6 1.00093 " pathEditMode="relative" rAng="0" ptsTypes="AA">
                                      <p:cBhvr>
                                        <p:cTn id="18" dur="85000" fill="hold"/>
                                        <p:tgtEl>
                                          <p:spTgt spid="72"/>
                                        </p:tgtEl>
                                        <p:attrNameLst>
                                          <p:attrName>ppt_x</p:attrName>
                                          <p:attrName>ppt_y</p:attrName>
                                        </p:attrNameLst>
                                      </p:cBhvr>
                                      <p:rCtr x="0" y="50046"/>
                                    </p:animMotion>
                                  </p:childTnLst>
                                </p:cTn>
                              </p:par>
                              <p:par>
                                <p:cTn id="19" presetID="42" presetClass="path" presetSubtype="0" repeatCount="indefinite" fill="hold" nodeType="withEffect">
                                  <p:stCondLst>
                                    <p:cond delay="0"/>
                                  </p:stCondLst>
                                  <p:childTnLst>
                                    <p:animMotion origin="layout" path="M 4.58333E-6 7.40741E-7 L 4.58333E-6 1.00093 " pathEditMode="relative" rAng="0" ptsTypes="AA">
                                      <p:cBhvr>
                                        <p:cTn id="20" dur="110000" fill="hold"/>
                                        <p:tgtEl>
                                          <p:spTgt spid="71"/>
                                        </p:tgtEl>
                                        <p:attrNameLst>
                                          <p:attrName>ppt_x</p:attrName>
                                          <p:attrName>ppt_y</p:attrName>
                                        </p:attrNameLst>
                                      </p:cBhvr>
                                      <p:rCtr x="0" y="50046"/>
                                    </p:animMotion>
                                  </p:childTnLst>
                                </p:cTn>
                              </p:par>
                              <p:par>
                                <p:cTn id="21" presetID="42" presetClass="path" presetSubtype="0" repeatCount="indefinite" fill="hold" nodeType="withEffect">
                                  <p:stCondLst>
                                    <p:cond delay="0"/>
                                  </p:stCondLst>
                                  <p:childTnLst>
                                    <p:animMotion origin="layout" path="M 2.29167E-6 -3.7037E-6 L 2.29167E-6 1.00093 " pathEditMode="relative" rAng="0" ptsTypes="AA">
                                      <p:cBhvr>
                                        <p:cTn id="22" dur="120000" fill="hold"/>
                                        <p:tgtEl>
                                          <p:spTgt spid="112"/>
                                        </p:tgtEl>
                                        <p:attrNameLst>
                                          <p:attrName>ppt_x</p:attrName>
                                          <p:attrName>ppt_y</p:attrName>
                                        </p:attrNameLst>
                                      </p:cBhvr>
                                      <p:rCtr x="0" y="50046"/>
                                    </p:animMotion>
                                  </p:childTnLst>
                                </p:cTn>
                              </p:par>
                              <p:par>
                                <p:cTn id="23" presetID="42" presetClass="path" presetSubtype="0" repeatCount="indefinite" fill="hold" nodeType="withEffect">
                                  <p:stCondLst>
                                    <p:cond delay="0"/>
                                  </p:stCondLst>
                                  <p:childTnLst>
                                    <p:animMotion origin="layout" path="M -2.91667E-6 -3.7037E-6 L -2.91667E-6 1.00093 " pathEditMode="relative" rAng="0" ptsTypes="AA">
                                      <p:cBhvr>
                                        <p:cTn id="24" dur="100000" fill="hold"/>
                                        <p:tgtEl>
                                          <p:spTgt spid="109"/>
                                        </p:tgtEl>
                                        <p:attrNameLst>
                                          <p:attrName>ppt_x</p:attrName>
                                          <p:attrName>ppt_y</p:attrName>
                                        </p:attrNameLst>
                                      </p:cBhvr>
                                      <p:rCtr x="0" y="50046"/>
                                    </p:animMotion>
                                  </p:childTnLst>
                                </p:cTn>
                              </p:par>
                              <p:par>
                                <p:cTn id="25" presetID="42" presetClass="path" presetSubtype="0" repeatCount="indefinite" fill="hold" nodeType="withEffect">
                                  <p:stCondLst>
                                    <p:cond delay="0"/>
                                  </p:stCondLst>
                                  <p:childTnLst>
                                    <p:animMotion origin="layout" path="M 1.25E-6 3.7037E-7 L 1.25E-6 1.00093 " pathEditMode="relative" rAng="0" ptsTypes="AA">
                                      <p:cBhvr>
                                        <p:cTn id="26" dur="140000" fill="hold"/>
                                        <p:tgtEl>
                                          <p:spTgt spid="104"/>
                                        </p:tgtEl>
                                        <p:attrNameLst>
                                          <p:attrName>ppt_x</p:attrName>
                                          <p:attrName>ppt_y</p:attrName>
                                        </p:attrNameLst>
                                      </p:cBhvr>
                                      <p:rCtr x="0" y="50046"/>
                                    </p:animMotion>
                                  </p:childTnLst>
                                </p:cTn>
                              </p:par>
                              <p:par>
                                <p:cTn id="27" presetID="42" presetClass="path" presetSubtype="0" repeatCount="indefinite" fill="hold" nodeType="withEffect">
                                  <p:stCondLst>
                                    <p:cond delay="0"/>
                                  </p:stCondLst>
                                  <p:childTnLst>
                                    <p:animMotion origin="layout" path="M -3.54167E-6 -3.7037E-6 L -3.54167E-6 1.00093 " pathEditMode="relative" rAng="0" ptsTypes="AA">
                                      <p:cBhvr>
                                        <p:cTn id="28" dur="120000" fill="hold"/>
                                        <p:tgtEl>
                                          <p:spTgt spid="103"/>
                                        </p:tgtEl>
                                        <p:attrNameLst>
                                          <p:attrName>ppt_x</p:attrName>
                                          <p:attrName>ppt_y</p:attrName>
                                        </p:attrNameLst>
                                      </p:cBhvr>
                                      <p:rCtr x="0" y="50046"/>
                                    </p:animMotion>
                                  </p:childTnLst>
                                </p:cTn>
                              </p:par>
                              <p:par>
                                <p:cTn id="29" presetID="42" presetClass="path" presetSubtype="0" repeatCount="indefinite" fill="hold" nodeType="withEffect">
                                  <p:stCondLst>
                                    <p:cond delay="0"/>
                                  </p:stCondLst>
                                  <p:childTnLst>
                                    <p:animMotion origin="layout" path="M 1.66667E-6 -3.7037E-7 L 1.66667E-6 1.00093 " pathEditMode="relative" rAng="0" ptsTypes="AA">
                                      <p:cBhvr>
                                        <p:cTn id="30" dur="200000" fill="hold"/>
                                        <p:tgtEl>
                                          <p:spTgt spid="99"/>
                                        </p:tgtEl>
                                        <p:attrNameLst>
                                          <p:attrName>ppt_x</p:attrName>
                                          <p:attrName>ppt_y</p:attrName>
                                        </p:attrNameLst>
                                      </p:cBhvr>
                                      <p:rCtr x="0" y="50046"/>
                                    </p:animMotion>
                                  </p:childTnLst>
                                </p:cTn>
                              </p:par>
                              <p:par>
                                <p:cTn id="31" presetID="42" presetClass="path" presetSubtype="0" repeatCount="indefinite" fill="hold" nodeType="withEffect">
                                  <p:stCondLst>
                                    <p:cond delay="0"/>
                                  </p:stCondLst>
                                  <p:childTnLst>
                                    <p:animMotion origin="layout" path="M -4.58333E-6 -4.07407E-6 L -4.58333E-6 1.00093 " pathEditMode="relative" rAng="0" ptsTypes="AA">
                                      <p:cBhvr>
                                        <p:cTn id="32" dur="75000" fill="hold"/>
                                        <p:tgtEl>
                                          <p:spTgt spid="95"/>
                                        </p:tgtEl>
                                        <p:attrNameLst>
                                          <p:attrName>ppt_x</p:attrName>
                                          <p:attrName>ppt_y</p:attrName>
                                        </p:attrNameLst>
                                      </p:cBhvr>
                                      <p:rCtr x="0" y="50046"/>
                                    </p:animMotion>
                                  </p:childTnLst>
                                </p:cTn>
                              </p:par>
                              <p:par>
                                <p:cTn id="33" presetID="42" presetClass="path" presetSubtype="0" repeatCount="indefinite" fill="hold" nodeType="withEffect">
                                  <p:stCondLst>
                                    <p:cond delay="0"/>
                                  </p:stCondLst>
                                  <p:childTnLst>
                                    <p:animMotion origin="layout" path="M 2.08333E-7 -3.7037E-6 L 2.08333E-7 1.00093 " pathEditMode="relative" rAng="0" ptsTypes="AA">
                                      <p:cBhvr>
                                        <p:cTn id="34" dur="110000" fill="hold"/>
                                        <p:tgtEl>
                                          <p:spTgt spid="94"/>
                                        </p:tgtEl>
                                        <p:attrNameLst>
                                          <p:attrName>ppt_x</p:attrName>
                                          <p:attrName>ppt_y</p:attrName>
                                        </p:attrNameLst>
                                      </p:cBhvr>
                                      <p:rCtr x="0" y="50046"/>
                                    </p:animMotion>
                                  </p:childTnLst>
                                </p:cTn>
                              </p:par>
                              <p:par>
                                <p:cTn id="35" presetID="42" presetClass="path" presetSubtype="0" repeatCount="indefinite" fill="hold" nodeType="withEffect">
                                  <p:stCondLst>
                                    <p:cond delay="0"/>
                                  </p:stCondLst>
                                  <p:childTnLst>
                                    <p:animMotion origin="layout" path="M -1.25E-6 -2.96296E-6 L -1.25E-6 1.00093 " pathEditMode="relative" rAng="0" ptsTypes="AA">
                                      <p:cBhvr>
                                        <p:cTn id="36" dur="70000" fill="hold"/>
                                        <p:tgtEl>
                                          <p:spTgt spid="114"/>
                                        </p:tgtEl>
                                        <p:attrNameLst>
                                          <p:attrName>ppt_x</p:attrName>
                                          <p:attrName>ppt_y</p:attrName>
                                        </p:attrNameLst>
                                      </p:cBhvr>
                                      <p:rCtr x="0" y="500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5" y="283464"/>
            <a:ext cx="11686905" cy="1159192"/>
          </a:xfrm>
        </p:spPr>
        <p:txBody>
          <a:body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3" name="Rectangle 2">
            <a:extLst>
              <a:ext uri="{FF2B5EF4-FFF2-40B4-BE49-F238E27FC236}">
                <a16:creationId xmlns:a16="http://schemas.microsoft.com/office/drawing/2014/main" id="{C6B29020-062B-F0D0-351B-5DEA9A4D7850}"/>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173511794"/>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5" y="283464"/>
            <a:ext cx="11686905" cy="1159192"/>
          </a:xfrm>
        </p:spPr>
        <p:txBody>
          <a:bodyPr/>
          <a:lstStyle>
            <a:lvl1pPr>
              <a:defRPr>
                <a:solidFill>
                  <a:srgbClr val="4F81BD"/>
                </a:solidFill>
              </a:defRPr>
            </a:lvl1p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2" name="Rectangle 1">
            <a:extLst>
              <a:ext uri="{FF2B5EF4-FFF2-40B4-BE49-F238E27FC236}">
                <a16:creationId xmlns:a16="http://schemas.microsoft.com/office/drawing/2014/main" id="{42A9F3F1-73F6-61D0-47F9-149802B73B0F}"/>
              </a:ext>
            </a:extLst>
          </p:cNvPr>
          <p:cNvSpPr/>
          <p:nvPr userDrawn="1"/>
        </p:nvSpPr>
        <p:spPr>
          <a:xfrm rot="5400000" flipV="1">
            <a:off x="8729393" y="3392424"/>
            <a:ext cx="6858000" cy="73152"/>
          </a:xfrm>
          <a:prstGeom prst="rect">
            <a:avLst/>
          </a:prstGeom>
          <a:gradFill flip="none" rotWithShape="1">
            <a:gsLst>
              <a:gs pos="68000">
                <a:srgbClr val="ED7D31"/>
              </a:gs>
              <a:gs pos="8000">
                <a:srgbClr val="5B9BD5"/>
              </a:gs>
            </a:gsLst>
            <a:lin ang="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1776158899"/>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5" y="283464"/>
            <a:ext cx="11686905" cy="1159192"/>
          </a:xfrm>
        </p:spPr>
        <p:txBody>
          <a:bodyPr/>
          <a:lstStyle>
            <a:lvl1pPr>
              <a:defRPr>
                <a:solidFill>
                  <a:srgbClr val="4F81BD"/>
                </a:solidFill>
              </a:defRPr>
            </a:lvl1p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3" name="Rectangle 2">
            <a:extLst>
              <a:ext uri="{FF2B5EF4-FFF2-40B4-BE49-F238E27FC236}">
                <a16:creationId xmlns:a16="http://schemas.microsoft.com/office/drawing/2014/main" id="{C6B29020-062B-F0D0-351B-5DEA9A4D7850}"/>
              </a:ext>
            </a:extLst>
          </p:cNvPr>
          <p:cNvSpPr/>
          <p:nvPr userDrawn="1"/>
        </p:nvSpPr>
        <p:spPr>
          <a:xfrm rot="10800000" flipV="1">
            <a:off x="-60960" y="6784848"/>
            <a:ext cx="1225296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940187361"/>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5" y="283464"/>
            <a:ext cx="11686905" cy="1159192"/>
          </a:xfrm>
        </p:spPr>
        <p:txBody>
          <a:bodyPr/>
          <a:lstStyle>
            <a:lvl1pPr>
              <a:defRPr>
                <a:solidFill>
                  <a:srgbClr val="4F81BD"/>
                </a:solidFill>
              </a:defRPr>
            </a:lvl1p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3" name="Rectangle 2">
            <a:extLst>
              <a:ext uri="{FF2B5EF4-FFF2-40B4-BE49-F238E27FC236}">
                <a16:creationId xmlns:a16="http://schemas.microsoft.com/office/drawing/2014/main" id="{C6B29020-062B-F0D0-351B-5DEA9A4D7850}"/>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189095621"/>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 Row Heading - BULLETS">
    <p:spTree>
      <p:nvGrpSpPr>
        <p:cNvPr id="1" name=""/>
        <p:cNvGrpSpPr/>
        <p:nvPr/>
      </p:nvGrpSpPr>
      <p:grpSpPr>
        <a:xfrm>
          <a:off x="0" y="0"/>
          <a:ext cx="0" cy="0"/>
          <a:chOff x="0" y="0"/>
          <a:chExt cx="0" cy="0"/>
        </a:xfrm>
      </p:grpSpPr>
      <p:sp>
        <p:nvSpPr>
          <p:cNvPr id="6" name="Holder 6"/>
          <p:cNvSpPr>
            <a:spLocks noGrp="1"/>
          </p:cNvSpPr>
          <p:nvPr>
            <p:ph type="sldNum" sz="quarter" idx="7"/>
          </p:nvPr>
        </p:nvSpPr>
        <p:spPr/>
        <p:txBody>
          <a:bodyPr lIns="0" tIns="0" rIns="0" bIns="0"/>
          <a:lstStyle>
            <a:lvl1pPr>
              <a:defRPr sz="883" b="1" i="0">
                <a:solidFill>
                  <a:schemeClr val="tx1"/>
                </a:solidFill>
                <a:latin typeface="Arial" panose="020B0604020202020204" pitchFamily="34" charset="0"/>
                <a:cs typeface="Arial" panose="020B0604020202020204" pitchFamily="34" charset="0"/>
              </a:defRPr>
            </a:lvl1pPr>
          </a:lstStyle>
          <a:p>
            <a:pPr marL="22413">
              <a:spcBef>
                <a:spcPts val="35"/>
              </a:spcBef>
            </a:pPr>
            <a:fld id="{81D60167-4931-47E6-BA6A-407CBD079E47}" type="slidenum">
              <a:rPr lang="en-US" smtClean="0"/>
              <a:pPr marL="22413">
                <a:spcBef>
                  <a:spcPts val="35"/>
                </a:spcBef>
              </a:pPr>
              <a:t>‹#›</a:t>
            </a:fld>
            <a:endParaRPr lang="en-US"/>
          </a:p>
        </p:txBody>
      </p:sp>
    </p:spTree>
    <p:extLst>
      <p:ext uri="{BB962C8B-B14F-4D97-AF65-F5344CB8AC3E}">
        <p14:creationId xmlns:p14="http://schemas.microsoft.com/office/powerpoint/2010/main" val="138465129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2_Title and Content with Pictur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6" y="283464"/>
            <a:ext cx="6959991" cy="1159192"/>
          </a:xfrm>
        </p:spPr>
        <p:txBody>
          <a:bodyPr/>
          <a:lstStyle/>
          <a:p>
            <a:r>
              <a:rPr lang="en-US"/>
              <a:t>Click to edit Master title style</a:t>
            </a:r>
          </a:p>
        </p:txBody>
      </p:sp>
      <p:sp>
        <p:nvSpPr>
          <p:cNvPr id="13" name="Picture Placeholder 12">
            <a:extLst>
              <a:ext uri="{FF2B5EF4-FFF2-40B4-BE49-F238E27FC236}">
                <a16:creationId xmlns:a16="http://schemas.microsoft.com/office/drawing/2014/main" id="{B5FA9863-4D47-75E4-CF32-381ED9DF47D1}"/>
              </a:ext>
            </a:extLst>
          </p:cNvPr>
          <p:cNvSpPr>
            <a:spLocks noGrp="1"/>
          </p:cNvSpPr>
          <p:nvPr>
            <p:ph type="pic" sz="quarter" idx="27" hasCustomPrompt="1"/>
          </p:nvPr>
        </p:nvSpPr>
        <p:spPr>
          <a:xfrm>
            <a:off x="7725981" y="371875"/>
            <a:ext cx="4472084" cy="6485860"/>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a:defRPr lang="en-US" dirty="0"/>
            </a:lvl1pPr>
          </a:lstStyle>
          <a:p>
            <a:pPr marL="7938" lvl="0" indent="0">
              <a:buNone/>
            </a:pPr>
            <a:r>
              <a:rPr lang="en-US"/>
              <a:t>      </a:t>
            </a:r>
          </a:p>
        </p:txBody>
      </p:sp>
      <p:pic>
        <p:nvPicPr>
          <p:cNvPr id="10" name="Picture 9" descr="Shape&#10;&#10;Description automatically generated with medium confidence">
            <a:extLst>
              <a:ext uri="{FF2B5EF4-FFF2-40B4-BE49-F238E27FC236}">
                <a16:creationId xmlns:a16="http://schemas.microsoft.com/office/drawing/2014/main" id="{48F8A456-453D-C82B-AE97-14D926D10F3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56397" y="186436"/>
            <a:ext cx="4635603" cy="6684264"/>
          </a:xfrm>
          <a:prstGeom prst="rect">
            <a:avLst/>
          </a:prstGeom>
        </p:spPr>
      </p:pic>
      <p:pic>
        <p:nvPicPr>
          <p:cNvPr id="2" name="Picture 1">
            <a:extLst>
              <a:ext uri="{FF2B5EF4-FFF2-40B4-BE49-F238E27FC236}">
                <a16:creationId xmlns:a16="http://schemas.microsoft.com/office/drawing/2014/main" id="{36C1D9B5-7DC7-371A-0C39-5E23FBDC81E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7" name="TextBox 6">
            <a:extLst>
              <a:ext uri="{FF2B5EF4-FFF2-40B4-BE49-F238E27FC236}">
                <a16:creationId xmlns:a16="http://schemas.microsoft.com/office/drawing/2014/main" id="{10CF315E-538D-03C6-33DF-629B1DB6297E}"/>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2" name="Content Placeholder 11">
            <a:extLst>
              <a:ext uri="{FF2B5EF4-FFF2-40B4-BE49-F238E27FC236}">
                <a16:creationId xmlns:a16="http://schemas.microsoft.com/office/drawing/2014/main" id="{0524104E-8875-AEF8-9A89-83403880F011}"/>
              </a:ext>
            </a:extLst>
          </p:cNvPr>
          <p:cNvSpPr>
            <a:spLocks noGrp="1"/>
          </p:cNvSpPr>
          <p:nvPr>
            <p:ph sz="quarter" idx="28"/>
          </p:nvPr>
        </p:nvSpPr>
        <p:spPr>
          <a:xfrm>
            <a:off x="237744" y="1442656"/>
            <a:ext cx="6959600" cy="43929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9956102"/>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2_Title and Content with Devic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64A2E2E-6091-6B6A-43B3-04D6AF80A441}"/>
              </a:ext>
            </a:extLst>
          </p:cNvPr>
          <p:cNvSpPr/>
          <p:nvPr userDrawn="1"/>
        </p:nvSpPr>
        <p:spPr>
          <a:xfrm>
            <a:off x="8779837" y="0"/>
            <a:ext cx="341216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4" y="283464"/>
            <a:ext cx="8214360" cy="1159192"/>
          </a:xfrm>
        </p:spPr>
        <p:txBody>
          <a:bodyPr/>
          <a:lstStyle/>
          <a:p>
            <a:r>
              <a:rPr lang="en-US"/>
              <a:t>Click to edit Master title style</a:t>
            </a:r>
          </a:p>
        </p:txBody>
      </p:sp>
      <p:sp>
        <p:nvSpPr>
          <p:cNvPr id="16" name="Picture Placeholder 15">
            <a:extLst>
              <a:ext uri="{FF2B5EF4-FFF2-40B4-BE49-F238E27FC236}">
                <a16:creationId xmlns:a16="http://schemas.microsoft.com/office/drawing/2014/main" id="{439E130D-C8DE-12B0-67FD-66FA74982F03}"/>
              </a:ext>
            </a:extLst>
          </p:cNvPr>
          <p:cNvSpPr>
            <a:spLocks noGrp="1"/>
          </p:cNvSpPr>
          <p:nvPr>
            <p:ph type="pic" sz="quarter" idx="34"/>
          </p:nvPr>
        </p:nvSpPr>
        <p:spPr>
          <a:xfrm>
            <a:off x="9335814" y="1025247"/>
            <a:ext cx="2353295" cy="5050988"/>
          </a:xfrm>
          <a:prstGeom prst="roundRect">
            <a:avLst>
              <a:gd name="adj" fmla="val 10748"/>
            </a:avLst>
          </a:prstGeom>
          <a:solidFill>
            <a:schemeClr val="bg1">
              <a:lumMod val="95000"/>
            </a:schemeClr>
          </a:solidFill>
        </p:spPr>
        <p:txBody>
          <a:bodyPr wrap="square" anchor="ctr">
            <a:noAutofit/>
          </a:bodyPr>
          <a:lstStyle>
            <a:lvl1pPr algn="ctr">
              <a:defRPr/>
            </a:lvl1pPr>
          </a:lstStyle>
          <a:p>
            <a:r>
              <a:rPr lang="en-US"/>
              <a:t>Click icon to add picture</a:t>
            </a:r>
          </a:p>
        </p:txBody>
      </p:sp>
      <p:sp>
        <p:nvSpPr>
          <p:cNvPr id="17" name="Freeform 16">
            <a:extLst>
              <a:ext uri="{FF2B5EF4-FFF2-40B4-BE49-F238E27FC236}">
                <a16:creationId xmlns:a16="http://schemas.microsoft.com/office/drawing/2014/main" id="{FBF3DAC0-297B-867F-C921-75E5663FA869}"/>
              </a:ext>
            </a:extLst>
          </p:cNvPr>
          <p:cNvSpPr/>
          <p:nvPr userDrawn="1"/>
        </p:nvSpPr>
        <p:spPr>
          <a:xfrm rot="16200000">
            <a:off x="7828861" y="2179739"/>
            <a:ext cx="5367201" cy="2719004"/>
          </a:xfrm>
          <a:custGeom>
            <a:avLst/>
            <a:gdLst>
              <a:gd name="connsiteX0" fmla="*/ 5194023 w 5367201"/>
              <a:gd name="connsiteY0" fmla="*/ 444849 h 2719004"/>
              <a:gd name="connsiteX1" fmla="*/ 4935467 w 5367201"/>
              <a:gd name="connsiteY1" fmla="*/ 186293 h 2719004"/>
              <a:gd name="connsiteX2" fmla="*/ 416674 w 5367201"/>
              <a:gd name="connsiteY2" fmla="*/ 186292 h 2719004"/>
              <a:gd name="connsiteX3" fmla="*/ 158118 w 5367201"/>
              <a:gd name="connsiteY3" fmla="*/ 444848 h 2719004"/>
              <a:gd name="connsiteX4" fmla="*/ 158118 w 5367201"/>
              <a:gd name="connsiteY4" fmla="*/ 2268668 h 2719004"/>
              <a:gd name="connsiteX5" fmla="*/ 416674 w 5367201"/>
              <a:gd name="connsiteY5" fmla="*/ 2527224 h 2719004"/>
              <a:gd name="connsiteX6" fmla="*/ 4935467 w 5367201"/>
              <a:gd name="connsiteY6" fmla="*/ 2527224 h 2719004"/>
              <a:gd name="connsiteX7" fmla="*/ 5194023 w 5367201"/>
              <a:gd name="connsiteY7" fmla="*/ 2268669 h 2719004"/>
              <a:gd name="connsiteX8" fmla="*/ 5194023 w 5367201"/>
              <a:gd name="connsiteY8" fmla="*/ 2004263 h 2719004"/>
              <a:gd name="connsiteX9" fmla="*/ 5193667 w 5367201"/>
              <a:gd name="connsiteY9" fmla="*/ 2004263 h 2719004"/>
              <a:gd name="connsiteX10" fmla="*/ 5193667 w 5367201"/>
              <a:gd name="connsiteY10" fmla="*/ 709254 h 2719004"/>
              <a:gd name="connsiteX11" fmla="*/ 5194023 w 5367201"/>
              <a:gd name="connsiteY11" fmla="*/ 709254 h 2719004"/>
              <a:gd name="connsiteX12" fmla="*/ 5367201 w 5367201"/>
              <a:gd name="connsiteY12" fmla="*/ 439030 h 2719004"/>
              <a:gd name="connsiteX13" fmla="*/ 5367201 w 5367201"/>
              <a:gd name="connsiteY13" fmla="*/ 2274488 h 2719004"/>
              <a:gd name="connsiteX14" fmla="*/ 4950867 w 5367201"/>
              <a:gd name="connsiteY14" fmla="*/ 2690822 h 2719004"/>
              <a:gd name="connsiteX15" fmla="*/ 4130463 w 5367201"/>
              <a:gd name="connsiteY15" fmla="*/ 2690822 h 2719004"/>
              <a:gd name="connsiteX16" fmla="*/ 4130463 w 5367201"/>
              <a:gd name="connsiteY16" fmla="*/ 2699972 h 2719004"/>
              <a:gd name="connsiteX17" fmla="*/ 4111430 w 5367201"/>
              <a:gd name="connsiteY17" fmla="*/ 2719004 h 2719004"/>
              <a:gd name="connsiteX18" fmla="*/ 3516297 w 5367201"/>
              <a:gd name="connsiteY18" fmla="*/ 2719004 h 2719004"/>
              <a:gd name="connsiteX19" fmla="*/ 3497264 w 5367201"/>
              <a:gd name="connsiteY19" fmla="*/ 2699972 h 2719004"/>
              <a:gd name="connsiteX20" fmla="*/ 3497265 w 5367201"/>
              <a:gd name="connsiteY20" fmla="*/ 2690822 h 2719004"/>
              <a:gd name="connsiteX21" fmla="*/ 416334 w 5367201"/>
              <a:gd name="connsiteY21" fmla="*/ 2690821 h 2719004"/>
              <a:gd name="connsiteX22" fmla="*/ 0 w 5367201"/>
              <a:gd name="connsiteY22" fmla="*/ 2274487 h 2719004"/>
              <a:gd name="connsiteX23" fmla="*/ 0 w 5367201"/>
              <a:gd name="connsiteY23" fmla="*/ 439029 h 2719004"/>
              <a:gd name="connsiteX24" fmla="*/ 416334 w 5367201"/>
              <a:gd name="connsiteY24" fmla="*/ 22695 h 2719004"/>
              <a:gd name="connsiteX25" fmla="*/ 3361841 w 5367201"/>
              <a:gd name="connsiteY25" fmla="*/ 22695 h 2719004"/>
              <a:gd name="connsiteX26" fmla="*/ 3361841 w 5367201"/>
              <a:gd name="connsiteY26" fmla="*/ 19033 h 2719004"/>
              <a:gd name="connsiteX27" fmla="*/ 3380873 w 5367201"/>
              <a:gd name="connsiteY27" fmla="*/ 0 h 2719004"/>
              <a:gd name="connsiteX28" fmla="*/ 3723461 w 5367201"/>
              <a:gd name="connsiteY28" fmla="*/ 0 h 2719004"/>
              <a:gd name="connsiteX29" fmla="*/ 3742494 w 5367201"/>
              <a:gd name="connsiteY29" fmla="*/ 19033 h 2719004"/>
              <a:gd name="connsiteX30" fmla="*/ 3742494 w 5367201"/>
              <a:gd name="connsiteY30" fmla="*/ 22696 h 2719004"/>
              <a:gd name="connsiteX31" fmla="*/ 3877915 w 5367201"/>
              <a:gd name="connsiteY31" fmla="*/ 22696 h 2719004"/>
              <a:gd name="connsiteX32" fmla="*/ 3877915 w 5367201"/>
              <a:gd name="connsiteY32" fmla="*/ 19034 h 2719004"/>
              <a:gd name="connsiteX33" fmla="*/ 3896948 w 5367201"/>
              <a:gd name="connsiteY33" fmla="*/ 1 h 2719004"/>
              <a:gd name="connsiteX34" fmla="*/ 4239536 w 5367201"/>
              <a:gd name="connsiteY34" fmla="*/ 1 h 2719004"/>
              <a:gd name="connsiteX35" fmla="*/ 4258569 w 5367201"/>
              <a:gd name="connsiteY35" fmla="*/ 19034 h 2719004"/>
              <a:gd name="connsiteX36" fmla="*/ 4258569 w 5367201"/>
              <a:gd name="connsiteY36" fmla="*/ 22696 h 2719004"/>
              <a:gd name="connsiteX37" fmla="*/ 4413611 w 5367201"/>
              <a:gd name="connsiteY37" fmla="*/ 22696 h 2719004"/>
              <a:gd name="connsiteX38" fmla="*/ 4413611 w 5367201"/>
              <a:gd name="connsiteY38" fmla="*/ 19036 h 2719004"/>
              <a:gd name="connsiteX39" fmla="*/ 4432644 w 5367201"/>
              <a:gd name="connsiteY39" fmla="*/ 3 h 2719004"/>
              <a:gd name="connsiteX40" fmla="*/ 4622971 w 5367201"/>
              <a:gd name="connsiteY40" fmla="*/ 3 h 2719004"/>
              <a:gd name="connsiteX41" fmla="*/ 4642004 w 5367201"/>
              <a:gd name="connsiteY41" fmla="*/ 19036 h 2719004"/>
              <a:gd name="connsiteX42" fmla="*/ 4642004 w 5367201"/>
              <a:gd name="connsiteY42" fmla="*/ 22696 h 2719004"/>
              <a:gd name="connsiteX43" fmla="*/ 4950867 w 5367201"/>
              <a:gd name="connsiteY43" fmla="*/ 22696 h 2719004"/>
              <a:gd name="connsiteX44" fmla="*/ 5367201 w 5367201"/>
              <a:gd name="connsiteY44" fmla="*/ 439030 h 271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67201" h="2719004">
                <a:moveTo>
                  <a:pt x="5194023" y="444849"/>
                </a:moveTo>
                <a:cubicBezTo>
                  <a:pt x="5194023" y="302052"/>
                  <a:pt x="5078264" y="186293"/>
                  <a:pt x="4935467" y="186293"/>
                </a:cubicBezTo>
                <a:lnTo>
                  <a:pt x="416674" y="186292"/>
                </a:lnTo>
                <a:cubicBezTo>
                  <a:pt x="273878" y="186292"/>
                  <a:pt x="158118" y="302051"/>
                  <a:pt x="158118" y="444848"/>
                </a:cubicBezTo>
                <a:lnTo>
                  <a:pt x="158118" y="2268668"/>
                </a:lnTo>
                <a:cubicBezTo>
                  <a:pt x="158118" y="2411464"/>
                  <a:pt x="273878" y="2527224"/>
                  <a:pt x="416674" y="2527224"/>
                </a:cubicBezTo>
                <a:lnTo>
                  <a:pt x="4935467" y="2527224"/>
                </a:lnTo>
                <a:cubicBezTo>
                  <a:pt x="5078264" y="2527224"/>
                  <a:pt x="5194023" y="2411465"/>
                  <a:pt x="5194023" y="2268669"/>
                </a:cubicBezTo>
                <a:lnTo>
                  <a:pt x="5194023" y="2004263"/>
                </a:lnTo>
                <a:lnTo>
                  <a:pt x="5193667" y="2004263"/>
                </a:lnTo>
                <a:lnTo>
                  <a:pt x="5193667" y="709254"/>
                </a:lnTo>
                <a:lnTo>
                  <a:pt x="5194023" y="709254"/>
                </a:lnTo>
                <a:close/>
                <a:moveTo>
                  <a:pt x="5367201" y="439030"/>
                </a:moveTo>
                <a:lnTo>
                  <a:pt x="5367201" y="2274488"/>
                </a:lnTo>
                <a:cubicBezTo>
                  <a:pt x="5367201" y="2504423"/>
                  <a:pt x="5180802" y="2690822"/>
                  <a:pt x="4950867" y="2690822"/>
                </a:cubicBezTo>
                <a:lnTo>
                  <a:pt x="4130463" y="2690822"/>
                </a:lnTo>
                <a:lnTo>
                  <a:pt x="4130463" y="2699972"/>
                </a:lnTo>
                <a:cubicBezTo>
                  <a:pt x="4130463" y="2710483"/>
                  <a:pt x="4121942" y="2719004"/>
                  <a:pt x="4111430" y="2719004"/>
                </a:cubicBezTo>
                <a:lnTo>
                  <a:pt x="3516297" y="2719004"/>
                </a:lnTo>
                <a:cubicBezTo>
                  <a:pt x="3505786" y="2719004"/>
                  <a:pt x="3497264" y="2710483"/>
                  <a:pt x="3497264" y="2699972"/>
                </a:cubicBezTo>
                <a:lnTo>
                  <a:pt x="3497265" y="2690822"/>
                </a:lnTo>
                <a:lnTo>
                  <a:pt x="416334" y="2690821"/>
                </a:lnTo>
                <a:cubicBezTo>
                  <a:pt x="186399" y="2690821"/>
                  <a:pt x="0" y="2504422"/>
                  <a:pt x="0" y="2274487"/>
                </a:cubicBezTo>
                <a:lnTo>
                  <a:pt x="0" y="439029"/>
                </a:lnTo>
                <a:cubicBezTo>
                  <a:pt x="0" y="209094"/>
                  <a:pt x="186399" y="22695"/>
                  <a:pt x="416334" y="22695"/>
                </a:cubicBezTo>
                <a:lnTo>
                  <a:pt x="3361841" y="22695"/>
                </a:lnTo>
                <a:lnTo>
                  <a:pt x="3361841" y="19033"/>
                </a:lnTo>
                <a:cubicBezTo>
                  <a:pt x="3361841" y="8522"/>
                  <a:pt x="3370362" y="0"/>
                  <a:pt x="3380873" y="0"/>
                </a:cubicBezTo>
                <a:lnTo>
                  <a:pt x="3723461" y="0"/>
                </a:lnTo>
                <a:cubicBezTo>
                  <a:pt x="3733973" y="0"/>
                  <a:pt x="3742494" y="8522"/>
                  <a:pt x="3742494" y="19033"/>
                </a:cubicBezTo>
                <a:lnTo>
                  <a:pt x="3742494" y="22696"/>
                </a:lnTo>
                <a:lnTo>
                  <a:pt x="3877915" y="22696"/>
                </a:lnTo>
                <a:lnTo>
                  <a:pt x="3877915" y="19034"/>
                </a:lnTo>
                <a:cubicBezTo>
                  <a:pt x="3877915" y="8523"/>
                  <a:pt x="3886437" y="1"/>
                  <a:pt x="3896948" y="1"/>
                </a:cubicBezTo>
                <a:lnTo>
                  <a:pt x="4239536" y="1"/>
                </a:lnTo>
                <a:cubicBezTo>
                  <a:pt x="4250048" y="1"/>
                  <a:pt x="4258569" y="8523"/>
                  <a:pt x="4258569" y="19034"/>
                </a:cubicBezTo>
                <a:lnTo>
                  <a:pt x="4258569" y="22696"/>
                </a:lnTo>
                <a:lnTo>
                  <a:pt x="4413611" y="22696"/>
                </a:lnTo>
                <a:lnTo>
                  <a:pt x="4413611" y="19036"/>
                </a:lnTo>
                <a:cubicBezTo>
                  <a:pt x="4413611" y="8524"/>
                  <a:pt x="4422133" y="3"/>
                  <a:pt x="4432644" y="3"/>
                </a:cubicBezTo>
                <a:lnTo>
                  <a:pt x="4622971" y="3"/>
                </a:lnTo>
                <a:cubicBezTo>
                  <a:pt x="4633482" y="3"/>
                  <a:pt x="4642004" y="8524"/>
                  <a:pt x="4642004" y="19036"/>
                </a:cubicBezTo>
                <a:lnTo>
                  <a:pt x="4642004" y="22696"/>
                </a:lnTo>
                <a:lnTo>
                  <a:pt x="4950867" y="22696"/>
                </a:lnTo>
                <a:cubicBezTo>
                  <a:pt x="5180802" y="22696"/>
                  <a:pt x="5367201" y="209095"/>
                  <a:pt x="5367201" y="43903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b="0" i="0" err="1">
              <a:latin typeface="+mn-lt"/>
            </a:endParaRPr>
          </a:p>
        </p:txBody>
      </p:sp>
      <p:pic>
        <p:nvPicPr>
          <p:cNvPr id="4" name="Picture 3">
            <a:extLst>
              <a:ext uri="{FF2B5EF4-FFF2-40B4-BE49-F238E27FC236}">
                <a16:creationId xmlns:a16="http://schemas.microsoft.com/office/drawing/2014/main" id="{4713E6BA-061F-B5F4-ED6A-C073939236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6" name="TextBox 5">
            <a:extLst>
              <a:ext uri="{FF2B5EF4-FFF2-40B4-BE49-F238E27FC236}">
                <a16:creationId xmlns:a16="http://schemas.microsoft.com/office/drawing/2014/main" id="{AB1D9AF6-C6A4-BF61-116F-56689BDC503F}"/>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7" name="TextBox 6">
            <a:extLst>
              <a:ext uri="{FF2B5EF4-FFF2-40B4-BE49-F238E27FC236}">
                <a16:creationId xmlns:a16="http://schemas.microsoft.com/office/drawing/2014/main" id="{D73DC317-0E26-6D63-7DE6-F187DA2803D1}"/>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10" name="Content Placeholder 9">
            <a:extLst>
              <a:ext uri="{FF2B5EF4-FFF2-40B4-BE49-F238E27FC236}">
                <a16:creationId xmlns:a16="http://schemas.microsoft.com/office/drawing/2014/main" id="{617B985E-3602-9CE9-AA15-FA0867A49D7C}"/>
              </a:ext>
            </a:extLst>
          </p:cNvPr>
          <p:cNvSpPr>
            <a:spLocks noGrp="1"/>
          </p:cNvSpPr>
          <p:nvPr>
            <p:ph sz="quarter" idx="35"/>
          </p:nvPr>
        </p:nvSpPr>
        <p:spPr>
          <a:xfrm>
            <a:off x="237744" y="1442656"/>
            <a:ext cx="8213725" cy="43929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5708424"/>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2_Two Column">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28601" y="1463040"/>
            <a:ext cx="5726417" cy="408571"/>
          </a:xfrm>
          <a:prstGeom prst="rect">
            <a:avLst/>
          </a:prstGeom>
        </p:spPr>
        <p:txBody>
          <a:bodyPr anchor="t"/>
          <a:lstStyle>
            <a:lvl1pPr marL="0" indent="0">
              <a:buNone/>
              <a:defRPr b="1" i="0">
                <a:solidFill>
                  <a:schemeClr val="accent2"/>
                </a:solidFill>
                <a:latin typeface="+mj-lt"/>
              </a:defRPr>
            </a:lvl1pPr>
            <a:lvl2pPr marL="457189" indent="0">
              <a:buNone/>
              <a:defRPr b="1" i="0">
                <a:latin typeface="Avenir Next LT Pro Demi" panose="020B0504020202020204" pitchFamily="34" charset="77"/>
              </a:defRPr>
            </a:lvl2pPr>
            <a:lvl3pPr marL="914377" indent="0">
              <a:buNone/>
              <a:defRPr b="1" i="0">
                <a:latin typeface="Avenir Next LT Pro Demi" panose="020B0504020202020204" pitchFamily="34" charset="77"/>
              </a:defRPr>
            </a:lvl3pPr>
            <a:lvl4pPr marL="1371566" indent="0">
              <a:buNone/>
              <a:defRPr b="1" i="0">
                <a:latin typeface="Avenir Next LT Pro Demi" panose="020B0504020202020204" pitchFamily="34" charset="77"/>
              </a:defRPr>
            </a:lvl4pPr>
            <a:lvl5pPr marL="1828754" indent="0">
              <a:buNone/>
              <a:defRPr b="1" i="0">
                <a:latin typeface="Avenir Next LT Pro Demi" panose="020B0504020202020204" pitchFamily="34" charset="77"/>
              </a:defRPr>
            </a:lvl5pPr>
          </a:lstStyle>
          <a:p>
            <a:pPr lvl="0"/>
            <a:r>
              <a:rPr lang="en-US"/>
              <a:t>Click to edit Master text styles</a:t>
            </a:r>
          </a:p>
        </p:txBody>
      </p:sp>
      <p:sp>
        <p:nvSpPr>
          <p:cNvPr id="8" name="Text Placeholder 4">
            <a:extLst>
              <a:ext uri="{FF2B5EF4-FFF2-40B4-BE49-F238E27FC236}">
                <a16:creationId xmlns:a16="http://schemas.microsoft.com/office/drawing/2014/main" id="{10E8FF0D-5EB3-44AA-5DBC-14DC1ABAE14F}"/>
              </a:ext>
            </a:extLst>
          </p:cNvPr>
          <p:cNvSpPr>
            <a:spLocks noGrp="1"/>
          </p:cNvSpPr>
          <p:nvPr>
            <p:ph type="body" sz="quarter" idx="13"/>
          </p:nvPr>
        </p:nvSpPr>
        <p:spPr>
          <a:xfrm>
            <a:off x="6236481" y="1463040"/>
            <a:ext cx="5666785" cy="408571"/>
          </a:xfrm>
          <a:prstGeom prst="rect">
            <a:avLst/>
          </a:prstGeom>
        </p:spPr>
        <p:txBody>
          <a:bodyPr anchor="t"/>
          <a:lstStyle>
            <a:lvl1pPr marL="0" indent="0">
              <a:buNone/>
              <a:defRPr b="1" i="0">
                <a:solidFill>
                  <a:schemeClr val="accent2"/>
                </a:solidFill>
                <a:latin typeface="+mj-lt"/>
              </a:defRPr>
            </a:lvl1pPr>
            <a:lvl2pPr marL="457189" indent="0">
              <a:buNone/>
              <a:defRPr b="1" i="0">
                <a:latin typeface="Avenir Next LT Pro Demi" panose="020B0504020202020204" pitchFamily="34" charset="77"/>
              </a:defRPr>
            </a:lvl2pPr>
            <a:lvl3pPr marL="914377" indent="0">
              <a:buNone/>
              <a:defRPr b="1" i="0">
                <a:latin typeface="Avenir Next LT Pro Demi" panose="020B0504020202020204" pitchFamily="34" charset="77"/>
              </a:defRPr>
            </a:lvl3pPr>
            <a:lvl4pPr marL="1371566" indent="0">
              <a:buNone/>
              <a:defRPr b="1" i="0">
                <a:latin typeface="Avenir Next LT Pro Demi" panose="020B0504020202020204" pitchFamily="34" charset="77"/>
              </a:defRPr>
            </a:lvl4pPr>
            <a:lvl5pPr marL="1828754" indent="0">
              <a:buNone/>
              <a:defRPr b="1" i="0">
                <a:latin typeface="Avenir Next LT Pro Demi" panose="020B0504020202020204" pitchFamily="34" charset="77"/>
              </a:defRPr>
            </a:lvl5pPr>
          </a:lstStyle>
          <a:p>
            <a:pPr lvl="0"/>
            <a:r>
              <a:rPr lang="en-US"/>
              <a:t>Click to edit Master text styles</a:t>
            </a:r>
          </a:p>
        </p:txBody>
      </p:sp>
      <p:sp>
        <p:nvSpPr>
          <p:cNvPr id="4" name="TextBox 3">
            <a:extLst>
              <a:ext uri="{FF2B5EF4-FFF2-40B4-BE49-F238E27FC236}">
                <a16:creationId xmlns:a16="http://schemas.microsoft.com/office/drawing/2014/main" id="{4E650B3F-72F5-F33A-0E7B-C1C71CB82BA3}"/>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6" name="Title 5">
            <a:extLst>
              <a:ext uri="{FF2B5EF4-FFF2-40B4-BE49-F238E27FC236}">
                <a16:creationId xmlns:a16="http://schemas.microsoft.com/office/drawing/2014/main" id="{B345FCB7-B3A7-101E-C96E-6295B60609E5}"/>
              </a:ext>
            </a:extLst>
          </p:cNvPr>
          <p:cNvSpPr>
            <a:spLocks noGrp="1"/>
          </p:cNvSpPr>
          <p:nvPr>
            <p:ph type="title"/>
          </p:nvPr>
        </p:nvSpPr>
        <p:spPr>
          <a:xfrm>
            <a:off x="237744" y="283464"/>
            <a:ext cx="11649456"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C1083CEA-B2E2-DBB4-9C7C-ABB9535F6D7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11" name="TextBox 10">
            <a:extLst>
              <a:ext uri="{FF2B5EF4-FFF2-40B4-BE49-F238E27FC236}">
                <a16:creationId xmlns:a16="http://schemas.microsoft.com/office/drawing/2014/main" id="{6A3AA0CD-09FF-7E86-B9F2-DBEE24F272D0}"/>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2" name="Rectangle 1">
            <a:extLst>
              <a:ext uri="{FF2B5EF4-FFF2-40B4-BE49-F238E27FC236}">
                <a16:creationId xmlns:a16="http://schemas.microsoft.com/office/drawing/2014/main" id="{33615B68-796E-4524-DB6D-57C68CBBD133}"/>
              </a:ext>
            </a:extLst>
          </p:cNvPr>
          <p:cNvSpPr/>
          <p:nvPr userDrawn="1"/>
        </p:nvSpPr>
        <p:spPr>
          <a:xfrm rot="5400000" flipV="1">
            <a:off x="8726424"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Content Placeholder 14">
            <a:extLst>
              <a:ext uri="{FF2B5EF4-FFF2-40B4-BE49-F238E27FC236}">
                <a16:creationId xmlns:a16="http://schemas.microsoft.com/office/drawing/2014/main" id="{7551BC16-8E0E-F16B-C8B1-948BE04E1F8F}"/>
              </a:ext>
            </a:extLst>
          </p:cNvPr>
          <p:cNvSpPr>
            <a:spLocks noGrp="1"/>
          </p:cNvSpPr>
          <p:nvPr>
            <p:ph sz="quarter" idx="14"/>
          </p:nvPr>
        </p:nvSpPr>
        <p:spPr>
          <a:xfrm>
            <a:off x="229235" y="1871611"/>
            <a:ext cx="5726287" cy="43466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4">
            <a:extLst>
              <a:ext uri="{FF2B5EF4-FFF2-40B4-BE49-F238E27FC236}">
                <a16:creationId xmlns:a16="http://schemas.microsoft.com/office/drawing/2014/main" id="{6CF30A79-C9C9-C99F-14FB-6CF4D2981E33}"/>
              </a:ext>
            </a:extLst>
          </p:cNvPr>
          <p:cNvSpPr>
            <a:spLocks noGrp="1"/>
          </p:cNvSpPr>
          <p:nvPr>
            <p:ph sz="quarter" idx="15"/>
          </p:nvPr>
        </p:nvSpPr>
        <p:spPr>
          <a:xfrm>
            <a:off x="6236482" y="1871611"/>
            <a:ext cx="5650719" cy="43466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1096213"/>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3_Two Column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BCABFE3-C5B1-C2B3-9C47-7264D5D2F6A8}"/>
              </a:ext>
            </a:extLst>
          </p:cNvPr>
          <p:cNvSpPr/>
          <p:nvPr userDrawn="1"/>
        </p:nvSpPr>
        <p:spPr>
          <a:xfrm flipH="1">
            <a:off x="609600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5" y="1463040"/>
            <a:ext cx="5563436" cy="408571"/>
          </a:xfrm>
          <a:prstGeom prst="rect">
            <a:avLst/>
          </a:prstGeom>
        </p:spPr>
        <p:txBody>
          <a:bodyPr anchor="t"/>
          <a:lstStyle>
            <a:lvl1pPr marL="0" indent="0">
              <a:buNone/>
              <a:defRPr b="1" i="0">
                <a:solidFill>
                  <a:schemeClr val="tx1"/>
                </a:solidFill>
                <a:latin typeface="+mj-lt"/>
              </a:defRPr>
            </a:lvl1pPr>
            <a:lvl2pPr marL="457189" indent="0">
              <a:buNone/>
              <a:defRPr b="1" i="0">
                <a:latin typeface="Avenir Next LT Pro Demi" panose="020B0504020202020204" pitchFamily="34" charset="77"/>
              </a:defRPr>
            </a:lvl2pPr>
            <a:lvl3pPr marL="914377" indent="0">
              <a:buNone/>
              <a:defRPr b="1" i="0">
                <a:latin typeface="Avenir Next LT Pro Demi" panose="020B0504020202020204" pitchFamily="34" charset="77"/>
              </a:defRPr>
            </a:lvl3pPr>
            <a:lvl4pPr marL="1371566" indent="0">
              <a:buNone/>
              <a:defRPr b="1" i="0">
                <a:latin typeface="Avenir Next LT Pro Demi" panose="020B0504020202020204" pitchFamily="34" charset="77"/>
              </a:defRPr>
            </a:lvl4pPr>
            <a:lvl5pPr marL="1828754" indent="0">
              <a:buNone/>
              <a:defRPr b="1" i="0">
                <a:latin typeface="Avenir Next LT Pro Demi" panose="020B0504020202020204" pitchFamily="34" charset="77"/>
              </a:defRPr>
            </a:lvl5pPr>
          </a:lstStyle>
          <a:p>
            <a:pPr lvl="0"/>
            <a:r>
              <a:rPr lang="en-US"/>
              <a:t>Click to edit Master text styles</a:t>
            </a:r>
          </a:p>
        </p:txBody>
      </p:sp>
      <p:sp>
        <p:nvSpPr>
          <p:cNvPr id="8" name="Text Placeholder 4">
            <a:extLst>
              <a:ext uri="{FF2B5EF4-FFF2-40B4-BE49-F238E27FC236}">
                <a16:creationId xmlns:a16="http://schemas.microsoft.com/office/drawing/2014/main" id="{10E8FF0D-5EB3-44AA-5DBC-14DC1ABAE14F}"/>
              </a:ext>
            </a:extLst>
          </p:cNvPr>
          <p:cNvSpPr>
            <a:spLocks noGrp="1"/>
          </p:cNvSpPr>
          <p:nvPr>
            <p:ph type="body" sz="quarter" idx="13"/>
          </p:nvPr>
        </p:nvSpPr>
        <p:spPr>
          <a:xfrm>
            <a:off x="6417268" y="1463040"/>
            <a:ext cx="5431832" cy="408571"/>
          </a:xfrm>
          <a:prstGeom prst="rect">
            <a:avLst/>
          </a:prstGeom>
        </p:spPr>
        <p:txBody>
          <a:bodyPr anchor="t"/>
          <a:lstStyle>
            <a:lvl1pPr marL="0" indent="0">
              <a:buNone/>
              <a:defRPr b="1" i="0">
                <a:solidFill>
                  <a:schemeClr val="bg1"/>
                </a:solidFill>
                <a:latin typeface="+mj-lt"/>
              </a:defRPr>
            </a:lvl1pPr>
            <a:lvl2pPr marL="457189" indent="0">
              <a:buNone/>
              <a:defRPr b="1" i="0">
                <a:latin typeface="Avenir Next LT Pro Demi" panose="020B0504020202020204" pitchFamily="34" charset="77"/>
              </a:defRPr>
            </a:lvl2pPr>
            <a:lvl3pPr marL="914377" indent="0">
              <a:buNone/>
              <a:defRPr b="1" i="0">
                <a:latin typeface="Avenir Next LT Pro Demi" panose="020B0504020202020204" pitchFamily="34" charset="77"/>
              </a:defRPr>
            </a:lvl3pPr>
            <a:lvl4pPr marL="1371566" indent="0">
              <a:buNone/>
              <a:defRPr b="1" i="0">
                <a:latin typeface="Avenir Next LT Pro Demi" panose="020B0504020202020204" pitchFamily="34" charset="77"/>
              </a:defRPr>
            </a:lvl4pPr>
            <a:lvl5pPr marL="1828754" indent="0">
              <a:buNone/>
              <a:defRPr b="1" i="0">
                <a:latin typeface="Avenir Next LT Pro Demi" panose="020B0504020202020204" pitchFamily="34" charset="77"/>
              </a:defRPr>
            </a:lvl5pPr>
          </a:lstStyle>
          <a:p>
            <a:pPr lvl="0"/>
            <a:r>
              <a:rPr lang="en-US"/>
              <a:t>Click to edit Master text styles</a:t>
            </a:r>
          </a:p>
        </p:txBody>
      </p:sp>
      <p:sp>
        <p:nvSpPr>
          <p:cNvPr id="11" name="Title 10">
            <a:extLst>
              <a:ext uri="{FF2B5EF4-FFF2-40B4-BE49-F238E27FC236}">
                <a16:creationId xmlns:a16="http://schemas.microsoft.com/office/drawing/2014/main" id="{E3837B6E-01D6-AEE3-DC93-67607FCD2C12}"/>
              </a:ext>
            </a:extLst>
          </p:cNvPr>
          <p:cNvSpPr>
            <a:spLocks noGrp="1"/>
          </p:cNvSpPr>
          <p:nvPr>
            <p:ph type="title"/>
          </p:nvPr>
        </p:nvSpPr>
        <p:spPr>
          <a:xfrm>
            <a:off x="237745" y="283464"/>
            <a:ext cx="5563435"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58B226B9-DA3F-BBE7-FDCB-8BC72194A6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12" name="TextBox 11">
            <a:extLst>
              <a:ext uri="{FF2B5EF4-FFF2-40B4-BE49-F238E27FC236}">
                <a16:creationId xmlns:a16="http://schemas.microsoft.com/office/drawing/2014/main" id="{98DBCCBE-6894-75EA-DD99-71C2A7C8D21B}"/>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3" name="TextBox 12">
            <a:extLst>
              <a:ext uri="{FF2B5EF4-FFF2-40B4-BE49-F238E27FC236}">
                <a16:creationId xmlns:a16="http://schemas.microsoft.com/office/drawing/2014/main" id="{99B1FAF2-0107-2583-481A-9AB3DAABE6C5}"/>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18" name="Content Placeholder 17">
            <a:extLst>
              <a:ext uri="{FF2B5EF4-FFF2-40B4-BE49-F238E27FC236}">
                <a16:creationId xmlns:a16="http://schemas.microsoft.com/office/drawing/2014/main" id="{79B41C33-DB17-832E-C18B-F360C3A0C57A}"/>
              </a:ext>
            </a:extLst>
          </p:cNvPr>
          <p:cNvSpPr>
            <a:spLocks noGrp="1"/>
          </p:cNvSpPr>
          <p:nvPr>
            <p:ph sz="quarter" idx="14"/>
          </p:nvPr>
        </p:nvSpPr>
        <p:spPr>
          <a:xfrm>
            <a:off x="237744" y="1871611"/>
            <a:ext cx="5562600" cy="43831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7">
            <a:extLst>
              <a:ext uri="{FF2B5EF4-FFF2-40B4-BE49-F238E27FC236}">
                <a16:creationId xmlns:a16="http://schemas.microsoft.com/office/drawing/2014/main" id="{653F9CF3-78B7-3388-1572-A4F46FD6B693}"/>
              </a:ext>
            </a:extLst>
          </p:cNvPr>
          <p:cNvSpPr>
            <a:spLocks noGrp="1"/>
          </p:cNvSpPr>
          <p:nvPr>
            <p:ph sz="quarter" idx="15"/>
          </p:nvPr>
        </p:nvSpPr>
        <p:spPr>
          <a:xfrm>
            <a:off x="6417267" y="1871611"/>
            <a:ext cx="5454059" cy="438314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1057585"/>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2_Presenter Slide 4 people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4D4075-54D7-6A6A-50E8-3281100CF6C9}"/>
              </a:ext>
            </a:extLst>
          </p:cNvPr>
          <p:cNvSpPr/>
          <p:nvPr userDrawn="1"/>
        </p:nvSpPr>
        <p:spPr>
          <a:xfrm>
            <a:off x="0" y="0"/>
            <a:ext cx="12192000"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447702" y="4875121"/>
            <a:ext cx="2719839" cy="286232"/>
          </a:xfrm>
          <a:prstGeom prst="rect">
            <a:avLst/>
          </a:prstGeom>
        </p:spPr>
        <p:txBody>
          <a:bodyPr wrap="square">
            <a:spAutoFit/>
          </a:bodyPr>
          <a:lstStyle>
            <a:lvl1pPr marL="0" indent="0" algn="ctr">
              <a:buNone/>
              <a:defRPr sz="1400" b="0" i="0">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47702" y="4598249"/>
            <a:ext cx="2719839" cy="313932"/>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10" name="Picture Placeholder 9">
            <a:extLst>
              <a:ext uri="{FF2B5EF4-FFF2-40B4-BE49-F238E27FC236}">
                <a16:creationId xmlns:a16="http://schemas.microsoft.com/office/drawing/2014/main" id="{B00EE88F-AE7C-C386-1C73-1F5897B651A9}"/>
              </a:ext>
            </a:extLst>
          </p:cNvPr>
          <p:cNvSpPr>
            <a:spLocks noGrp="1"/>
          </p:cNvSpPr>
          <p:nvPr>
            <p:ph type="pic" sz="quarter" idx="13" hasCustomPrompt="1"/>
          </p:nvPr>
        </p:nvSpPr>
        <p:spPr>
          <a:xfrm>
            <a:off x="864859" y="2427767"/>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28" name="Text Placeholder 7">
            <a:extLst>
              <a:ext uri="{FF2B5EF4-FFF2-40B4-BE49-F238E27FC236}">
                <a16:creationId xmlns:a16="http://schemas.microsoft.com/office/drawing/2014/main" id="{BAE3F959-C6F8-0682-FBC2-4F1BC30213E4}"/>
              </a:ext>
            </a:extLst>
          </p:cNvPr>
          <p:cNvSpPr>
            <a:spLocks noGrp="1"/>
          </p:cNvSpPr>
          <p:nvPr>
            <p:ph type="body" sz="quarter" idx="14" hasCustomPrompt="1"/>
          </p:nvPr>
        </p:nvSpPr>
        <p:spPr>
          <a:xfrm>
            <a:off x="3302479" y="4875121"/>
            <a:ext cx="2719839" cy="286232"/>
          </a:xfrm>
          <a:prstGeom prst="rect">
            <a:avLst/>
          </a:prstGeom>
        </p:spPr>
        <p:txBody>
          <a:bodyPr wrap="square">
            <a:spAutoFit/>
          </a:bodyPr>
          <a:lstStyle>
            <a:lvl1pPr marL="0" indent="0" algn="ctr">
              <a:buNone/>
              <a:defRPr sz="1400" b="0" i="0">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29" name="Text Placeholder 7">
            <a:extLst>
              <a:ext uri="{FF2B5EF4-FFF2-40B4-BE49-F238E27FC236}">
                <a16:creationId xmlns:a16="http://schemas.microsoft.com/office/drawing/2014/main" id="{E6F3F84E-33AA-07DC-69BF-39CA8541767B}"/>
              </a:ext>
            </a:extLst>
          </p:cNvPr>
          <p:cNvSpPr>
            <a:spLocks noGrp="1"/>
          </p:cNvSpPr>
          <p:nvPr>
            <p:ph type="body" sz="quarter" idx="15" hasCustomPrompt="1"/>
          </p:nvPr>
        </p:nvSpPr>
        <p:spPr>
          <a:xfrm>
            <a:off x="3302479" y="4598249"/>
            <a:ext cx="2719839" cy="313932"/>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30" name="Picture Placeholder 9">
            <a:extLst>
              <a:ext uri="{FF2B5EF4-FFF2-40B4-BE49-F238E27FC236}">
                <a16:creationId xmlns:a16="http://schemas.microsoft.com/office/drawing/2014/main" id="{91DC5A23-7B00-058F-528E-A343453540E3}"/>
              </a:ext>
            </a:extLst>
          </p:cNvPr>
          <p:cNvSpPr>
            <a:spLocks noGrp="1"/>
          </p:cNvSpPr>
          <p:nvPr>
            <p:ph type="pic" sz="quarter" idx="16" hasCustomPrompt="1"/>
          </p:nvPr>
        </p:nvSpPr>
        <p:spPr>
          <a:xfrm>
            <a:off x="3719637" y="2427767"/>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31" name="Text Placeholder 7">
            <a:extLst>
              <a:ext uri="{FF2B5EF4-FFF2-40B4-BE49-F238E27FC236}">
                <a16:creationId xmlns:a16="http://schemas.microsoft.com/office/drawing/2014/main" id="{09A3A5A3-C2EA-2FFE-C3E1-C3EF426C05AB}"/>
              </a:ext>
            </a:extLst>
          </p:cNvPr>
          <p:cNvSpPr>
            <a:spLocks noGrp="1"/>
          </p:cNvSpPr>
          <p:nvPr>
            <p:ph type="body" sz="quarter" idx="17" hasCustomPrompt="1"/>
          </p:nvPr>
        </p:nvSpPr>
        <p:spPr>
          <a:xfrm>
            <a:off x="6157258" y="4875121"/>
            <a:ext cx="2719839" cy="286232"/>
          </a:xfrm>
          <a:prstGeom prst="rect">
            <a:avLst/>
          </a:prstGeom>
        </p:spPr>
        <p:txBody>
          <a:bodyPr wrap="square">
            <a:spAutoFit/>
          </a:bodyPr>
          <a:lstStyle>
            <a:lvl1pPr marL="0" indent="0" algn="ctr">
              <a:buNone/>
              <a:defRPr sz="1400" b="0" i="0">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32" name="Text Placeholder 7">
            <a:extLst>
              <a:ext uri="{FF2B5EF4-FFF2-40B4-BE49-F238E27FC236}">
                <a16:creationId xmlns:a16="http://schemas.microsoft.com/office/drawing/2014/main" id="{BED2E2B4-1AE0-7D02-7D16-77F9221401C9}"/>
              </a:ext>
            </a:extLst>
          </p:cNvPr>
          <p:cNvSpPr>
            <a:spLocks noGrp="1"/>
          </p:cNvSpPr>
          <p:nvPr>
            <p:ph type="body" sz="quarter" idx="18" hasCustomPrompt="1"/>
          </p:nvPr>
        </p:nvSpPr>
        <p:spPr>
          <a:xfrm>
            <a:off x="6157258" y="4598249"/>
            <a:ext cx="2719839" cy="313932"/>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33" name="Picture Placeholder 9">
            <a:extLst>
              <a:ext uri="{FF2B5EF4-FFF2-40B4-BE49-F238E27FC236}">
                <a16:creationId xmlns:a16="http://schemas.microsoft.com/office/drawing/2014/main" id="{6280DC09-E9DA-E0B2-477E-90EA181D0DC9}"/>
              </a:ext>
            </a:extLst>
          </p:cNvPr>
          <p:cNvSpPr>
            <a:spLocks noGrp="1"/>
          </p:cNvSpPr>
          <p:nvPr>
            <p:ph type="pic" sz="quarter" idx="19" hasCustomPrompt="1"/>
          </p:nvPr>
        </p:nvSpPr>
        <p:spPr>
          <a:xfrm>
            <a:off x="6574415" y="2427767"/>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34" name="Text Placeholder 7">
            <a:extLst>
              <a:ext uri="{FF2B5EF4-FFF2-40B4-BE49-F238E27FC236}">
                <a16:creationId xmlns:a16="http://schemas.microsoft.com/office/drawing/2014/main" id="{9F21542E-FF09-7F51-CD09-7FB0DE1FE1EE}"/>
              </a:ext>
            </a:extLst>
          </p:cNvPr>
          <p:cNvSpPr>
            <a:spLocks noGrp="1"/>
          </p:cNvSpPr>
          <p:nvPr>
            <p:ph type="body" sz="quarter" idx="20" hasCustomPrompt="1"/>
          </p:nvPr>
        </p:nvSpPr>
        <p:spPr>
          <a:xfrm>
            <a:off x="9012035" y="4875121"/>
            <a:ext cx="2719839" cy="286232"/>
          </a:xfrm>
          <a:prstGeom prst="rect">
            <a:avLst/>
          </a:prstGeom>
        </p:spPr>
        <p:txBody>
          <a:bodyPr wrap="square">
            <a:spAutoFit/>
          </a:bodyPr>
          <a:lstStyle>
            <a:lvl1pPr marL="0" indent="0" algn="ctr">
              <a:buNone/>
              <a:defRPr sz="1400" b="0" i="0">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35" name="Text Placeholder 7">
            <a:extLst>
              <a:ext uri="{FF2B5EF4-FFF2-40B4-BE49-F238E27FC236}">
                <a16:creationId xmlns:a16="http://schemas.microsoft.com/office/drawing/2014/main" id="{AA5D26A2-3A2D-129A-D37C-3731AEB15118}"/>
              </a:ext>
            </a:extLst>
          </p:cNvPr>
          <p:cNvSpPr>
            <a:spLocks noGrp="1"/>
          </p:cNvSpPr>
          <p:nvPr>
            <p:ph type="body" sz="quarter" idx="21" hasCustomPrompt="1"/>
          </p:nvPr>
        </p:nvSpPr>
        <p:spPr>
          <a:xfrm>
            <a:off x="9012035" y="4598249"/>
            <a:ext cx="2719839" cy="313932"/>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36" name="Picture Placeholder 9">
            <a:extLst>
              <a:ext uri="{FF2B5EF4-FFF2-40B4-BE49-F238E27FC236}">
                <a16:creationId xmlns:a16="http://schemas.microsoft.com/office/drawing/2014/main" id="{4C0D3DE0-2FE9-2E46-2DDF-382521FC49CE}"/>
              </a:ext>
            </a:extLst>
          </p:cNvPr>
          <p:cNvSpPr>
            <a:spLocks noGrp="1"/>
          </p:cNvSpPr>
          <p:nvPr>
            <p:ph type="pic" sz="quarter" idx="22" hasCustomPrompt="1"/>
          </p:nvPr>
        </p:nvSpPr>
        <p:spPr>
          <a:xfrm>
            <a:off x="9429193" y="2427767"/>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37" name="Title 36">
            <a:extLst>
              <a:ext uri="{FF2B5EF4-FFF2-40B4-BE49-F238E27FC236}">
                <a16:creationId xmlns:a16="http://schemas.microsoft.com/office/drawing/2014/main" id="{D9670E94-D140-B500-FBCF-AABE7EEBABAE}"/>
              </a:ext>
            </a:extLst>
          </p:cNvPr>
          <p:cNvSpPr>
            <a:spLocks noGrp="1"/>
          </p:cNvSpPr>
          <p:nvPr>
            <p:ph type="title"/>
          </p:nvPr>
        </p:nvSpPr>
        <p:spPr>
          <a:xfrm>
            <a:off x="237745" y="283465"/>
            <a:ext cx="11566479" cy="936620"/>
          </a:xfrm>
        </p:spPr>
        <p:txBody>
          <a:bodyPr anchor="t"/>
          <a:lstStyle>
            <a:lvl1pPr>
              <a:defRPr>
                <a:solidFill>
                  <a:schemeClr val="bg1"/>
                </a:solidFill>
              </a:defRPr>
            </a:lvl1pPr>
          </a:lstStyle>
          <a:p>
            <a:r>
              <a:rPr lang="en-US"/>
              <a:t>Click to edit Master title style</a:t>
            </a:r>
          </a:p>
        </p:txBody>
      </p:sp>
      <p:pic>
        <p:nvPicPr>
          <p:cNvPr id="6" name="Picture 5">
            <a:extLst>
              <a:ext uri="{FF2B5EF4-FFF2-40B4-BE49-F238E27FC236}">
                <a16:creationId xmlns:a16="http://schemas.microsoft.com/office/drawing/2014/main" id="{F56897B0-7EF6-866D-0182-9741523E2FF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7" name="TextBox 6">
            <a:extLst>
              <a:ext uri="{FF2B5EF4-FFF2-40B4-BE49-F238E27FC236}">
                <a16:creationId xmlns:a16="http://schemas.microsoft.com/office/drawing/2014/main" id="{C4549FE0-17A2-51D8-6E18-E5518AFECB20}"/>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1" name="TextBox 10">
            <a:extLst>
              <a:ext uri="{FF2B5EF4-FFF2-40B4-BE49-F238E27FC236}">
                <a16:creationId xmlns:a16="http://schemas.microsoft.com/office/drawing/2014/main" id="{F88E0E73-5C7A-A23A-299E-49D5A6A45555}"/>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Tree>
    <p:extLst>
      <p:ext uri="{BB962C8B-B14F-4D97-AF65-F5344CB8AC3E}">
        <p14:creationId xmlns:p14="http://schemas.microsoft.com/office/powerpoint/2010/main" val="1218627853"/>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2_Presenter Slide 8 people blue">
    <p:bg>
      <p:bgPr>
        <a:solidFill>
          <a:schemeClr val="accent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447702" y="3340649"/>
            <a:ext cx="2719839" cy="258532"/>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47702" y="3086569"/>
            <a:ext cx="2719839" cy="286232"/>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10" name="Picture Placeholder 9">
            <a:extLst>
              <a:ext uri="{FF2B5EF4-FFF2-40B4-BE49-F238E27FC236}">
                <a16:creationId xmlns:a16="http://schemas.microsoft.com/office/drawing/2014/main" id="{B00EE88F-AE7C-C386-1C73-1F5897B651A9}"/>
              </a:ext>
            </a:extLst>
          </p:cNvPr>
          <p:cNvSpPr>
            <a:spLocks noGrp="1"/>
          </p:cNvSpPr>
          <p:nvPr>
            <p:ph type="pic" sz="quarter" idx="13" hasCustomPrompt="1"/>
          </p:nvPr>
        </p:nvSpPr>
        <p:spPr>
          <a:xfrm>
            <a:off x="1045578" y="1510703"/>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28" name="Text Placeholder 7">
            <a:extLst>
              <a:ext uri="{FF2B5EF4-FFF2-40B4-BE49-F238E27FC236}">
                <a16:creationId xmlns:a16="http://schemas.microsoft.com/office/drawing/2014/main" id="{BAE3F959-C6F8-0682-FBC2-4F1BC30213E4}"/>
              </a:ext>
            </a:extLst>
          </p:cNvPr>
          <p:cNvSpPr>
            <a:spLocks noGrp="1"/>
          </p:cNvSpPr>
          <p:nvPr>
            <p:ph type="body" sz="quarter" idx="14" hasCustomPrompt="1"/>
          </p:nvPr>
        </p:nvSpPr>
        <p:spPr>
          <a:xfrm>
            <a:off x="3302479" y="3340649"/>
            <a:ext cx="2719839" cy="258532"/>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29" name="Text Placeholder 7">
            <a:extLst>
              <a:ext uri="{FF2B5EF4-FFF2-40B4-BE49-F238E27FC236}">
                <a16:creationId xmlns:a16="http://schemas.microsoft.com/office/drawing/2014/main" id="{E6F3F84E-33AA-07DC-69BF-39CA8541767B}"/>
              </a:ext>
            </a:extLst>
          </p:cNvPr>
          <p:cNvSpPr>
            <a:spLocks noGrp="1"/>
          </p:cNvSpPr>
          <p:nvPr>
            <p:ph type="body" sz="quarter" idx="15" hasCustomPrompt="1"/>
          </p:nvPr>
        </p:nvSpPr>
        <p:spPr>
          <a:xfrm>
            <a:off x="3302479" y="3086569"/>
            <a:ext cx="2719839" cy="286232"/>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30" name="Picture Placeholder 9">
            <a:extLst>
              <a:ext uri="{FF2B5EF4-FFF2-40B4-BE49-F238E27FC236}">
                <a16:creationId xmlns:a16="http://schemas.microsoft.com/office/drawing/2014/main" id="{91DC5A23-7B00-058F-528E-A343453540E3}"/>
              </a:ext>
            </a:extLst>
          </p:cNvPr>
          <p:cNvSpPr>
            <a:spLocks noGrp="1"/>
          </p:cNvSpPr>
          <p:nvPr>
            <p:ph type="pic" sz="quarter" idx="16" hasCustomPrompt="1"/>
          </p:nvPr>
        </p:nvSpPr>
        <p:spPr>
          <a:xfrm>
            <a:off x="3900357" y="1510703"/>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1" name="Text Placeholder 7">
            <a:extLst>
              <a:ext uri="{FF2B5EF4-FFF2-40B4-BE49-F238E27FC236}">
                <a16:creationId xmlns:a16="http://schemas.microsoft.com/office/drawing/2014/main" id="{09A3A5A3-C2EA-2FFE-C3E1-C3EF426C05AB}"/>
              </a:ext>
            </a:extLst>
          </p:cNvPr>
          <p:cNvSpPr>
            <a:spLocks noGrp="1"/>
          </p:cNvSpPr>
          <p:nvPr>
            <p:ph type="body" sz="quarter" idx="17" hasCustomPrompt="1"/>
          </p:nvPr>
        </p:nvSpPr>
        <p:spPr>
          <a:xfrm>
            <a:off x="6157258" y="3340649"/>
            <a:ext cx="2719839" cy="258532"/>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32" name="Text Placeholder 7">
            <a:extLst>
              <a:ext uri="{FF2B5EF4-FFF2-40B4-BE49-F238E27FC236}">
                <a16:creationId xmlns:a16="http://schemas.microsoft.com/office/drawing/2014/main" id="{BED2E2B4-1AE0-7D02-7D16-77F9221401C9}"/>
              </a:ext>
            </a:extLst>
          </p:cNvPr>
          <p:cNvSpPr>
            <a:spLocks noGrp="1"/>
          </p:cNvSpPr>
          <p:nvPr>
            <p:ph type="body" sz="quarter" idx="18" hasCustomPrompt="1"/>
          </p:nvPr>
        </p:nvSpPr>
        <p:spPr>
          <a:xfrm>
            <a:off x="6157258" y="3086569"/>
            <a:ext cx="2719839" cy="286232"/>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33" name="Picture Placeholder 9">
            <a:extLst>
              <a:ext uri="{FF2B5EF4-FFF2-40B4-BE49-F238E27FC236}">
                <a16:creationId xmlns:a16="http://schemas.microsoft.com/office/drawing/2014/main" id="{6280DC09-E9DA-E0B2-477E-90EA181D0DC9}"/>
              </a:ext>
            </a:extLst>
          </p:cNvPr>
          <p:cNvSpPr>
            <a:spLocks noGrp="1"/>
          </p:cNvSpPr>
          <p:nvPr>
            <p:ph type="pic" sz="quarter" idx="19" hasCustomPrompt="1"/>
          </p:nvPr>
        </p:nvSpPr>
        <p:spPr>
          <a:xfrm>
            <a:off x="6755134" y="1510703"/>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4" name="Text Placeholder 7">
            <a:extLst>
              <a:ext uri="{FF2B5EF4-FFF2-40B4-BE49-F238E27FC236}">
                <a16:creationId xmlns:a16="http://schemas.microsoft.com/office/drawing/2014/main" id="{9F21542E-FF09-7F51-CD09-7FB0DE1FE1EE}"/>
              </a:ext>
            </a:extLst>
          </p:cNvPr>
          <p:cNvSpPr>
            <a:spLocks noGrp="1"/>
          </p:cNvSpPr>
          <p:nvPr>
            <p:ph type="body" sz="quarter" idx="20" hasCustomPrompt="1"/>
          </p:nvPr>
        </p:nvSpPr>
        <p:spPr>
          <a:xfrm>
            <a:off x="9012035" y="3340649"/>
            <a:ext cx="2719839" cy="258532"/>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35" name="Text Placeholder 7">
            <a:extLst>
              <a:ext uri="{FF2B5EF4-FFF2-40B4-BE49-F238E27FC236}">
                <a16:creationId xmlns:a16="http://schemas.microsoft.com/office/drawing/2014/main" id="{AA5D26A2-3A2D-129A-D37C-3731AEB15118}"/>
              </a:ext>
            </a:extLst>
          </p:cNvPr>
          <p:cNvSpPr>
            <a:spLocks noGrp="1"/>
          </p:cNvSpPr>
          <p:nvPr>
            <p:ph type="body" sz="quarter" idx="21" hasCustomPrompt="1"/>
          </p:nvPr>
        </p:nvSpPr>
        <p:spPr>
          <a:xfrm>
            <a:off x="9012035" y="3086569"/>
            <a:ext cx="2719839" cy="286232"/>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36" name="Picture Placeholder 9">
            <a:extLst>
              <a:ext uri="{FF2B5EF4-FFF2-40B4-BE49-F238E27FC236}">
                <a16:creationId xmlns:a16="http://schemas.microsoft.com/office/drawing/2014/main" id="{4C0D3DE0-2FE9-2E46-2DDF-382521FC49CE}"/>
              </a:ext>
            </a:extLst>
          </p:cNvPr>
          <p:cNvSpPr>
            <a:spLocks noGrp="1"/>
          </p:cNvSpPr>
          <p:nvPr>
            <p:ph type="pic" sz="quarter" idx="22" hasCustomPrompt="1"/>
          </p:nvPr>
        </p:nvSpPr>
        <p:spPr>
          <a:xfrm>
            <a:off x="9609913" y="1510703"/>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7" name="Title 36">
            <a:extLst>
              <a:ext uri="{FF2B5EF4-FFF2-40B4-BE49-F238E27FC236}">
                <a16:creationId xmlns:a16="http://schemas.microsoft.com/office/drawing/2014/main" id="{D9670E94-D140-B500-FBCF-AABE7EEBABAE}"/>
              </a:ext>
            </a:extLst>
          </p:cNvPr>
          <p:cNvSpPr>
            <a:spLocks noGrp="1"/>
          </p:cNvSpPr>
          <p:nvPr>
            <p:ph type="title"/>
          </p:nvPr>
        </p:nvSpPr>
        <p:spPr>
          <a:xfrm>
            <a:off x="237745" y="283465"/>
            <a:ext cx="11566479" cy="936620"/>
          </a:xfrm>
        </p:spPr>
        <p:txBody>
          <a:bodyPr anchor="t"/>
          <a:lstStyle>
            <a:lvl1pPr>
              <a:defRPr>
                <a:solidFill>
                  <a:schemeClr val="bg1"/>
                </a:solidFill>
              </a:defRPr>
            </a:lvl1pPr>
          </a:lstStyle>
          <a:p>
            <a:r>
              <a:rPr lang="en-US"/>
              <a:t>Click to edit Master title style</a:t>
            </a:r>
          </a:p>
        </p:txBody>
      </p:sp>
      <p:sp>
        <p:nvSpPr>
          <p:cNvPr id="2" name="Text Placeholder 7">
            <a:extLst>
              <a:ext uri="{FF2B5EF4-FFF2-40B4-BE49-F238E27FC236}">
                <a16:creationId xmlns:a16="http://schemas.microsoft.com/office/drawing/2014/main" id="{A5AC46BD-5E5D-B9DD-D3BF-E4A397FD523A}"/>
              </a:ext>
            </a:extLst>
          </p:cNvPr>
          <p:cNvSpPr>
            <a:spLocks noGrp="1"/>
          </p:cNvSpPr>
          <p:nvPr>
            <p:ph type="body" sz="quarter" idx="23" hasCustomPrompt="1"/>
          </p:nvPr>
        </p:nvSpPr>
        <p:spPr>
          <a:xfrm>
            <a:off x="447702" y="5764728"/>
            <a:ext cx="2719839" cy="258532"/>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5" name="Text Placeholder 7">
            <a:extLst>
              <a:ext uri="{FF2B5EF4-FFF2-40B4-BE49-F238E27FC236}">
                <a16:creationId xmlns:a16="http://schemas.microsoft.com/office/drawing/2014/main" id="{F59E349D-8015-626D-8333-970B2FD39C88}"/>
              </a:ext>
            </a:extLst>
          </p:cNvPr>
          <p:cNvSpPr>
            <a:spLocks noGrp="1"/>
          </p:cNvSpPr>
          <p:nvPr>
            <p:ph type="body" sz="quarter" idx="24" hasCustomPrompt="1"/>
          </p:nvPr>
        </p:nvSpPr>
        <p:spPr>
          <a:xfrm>
            <a:off x="447702" y="5510648"/>
            <a:ext cx="2719839" cy="286232"/>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11" name="Picture Placeholder 9">
            <a:extLst>
              <a:ext uri="{FF2B5EF4-FFF2-40B4-BE49-F238E27FC236}">
                <a16:creationId xmlns:a16="http://schemas.microsoft.com/office/drawing/2014/main" id="{4860F50D-8294-9796-A66D-A9F70056FB02}"/>
              </a:ext>
            </a:extLst>
          </p:cNvPr>
          <p:cNvSpPr>
            <a:spLocks noGrp="1"/>
          </p:cNvSpPr>
          <p:nvPr>
            <p:ph type="pic" sz="quarter" idx="25" hasCustomPrompt="1"/>
          </p:nvPr>
        </p:nvSpPr>
        <p:spPr>
          <a:xfrm>
            <a:off x="1045578" y="3934781"/>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12" name="Text Placeholder 7">
            <a:extLst>
              <a:ext uri="{FF2B5EF4-FFF2-40B4-BE49-F238E27FC236}">
                <a16:creationId xmlns:a16="http://schemas.microsoft.com/office/drawing/2014/main" id="{D5BAFB55-E6C5-F765-DB88-21B2FFEA3E11}"/>
              </a:ext>
            </a:extLst>
          </p:cNvPr>
          <p:cNvSpPr>
            <a:spLocks noGrp="1"/>
          </p:cNvSpPr>
          <p:nvPr>
            <p:ph type="body" sz="quarter" idx="26" hasCustomPrompt="1"/>
          </p:nvPr>
        </p:nvSpPr>
        <p:spPr>
          <a:xfrm>
            <a:off x="3302479" y="5764728"/>
            <a:ext cx="2719839" cy="258532"/>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13" name="Text Placeholder 7">
            <a:extLst>
              <a:ext uri="{FF2B5EF4-FFF2-40B4-BE49-F238E27FC236}">
                <a16:creationId xmlns:a16="http://schemas.microsoft.com/office/drawing/2014/main" id="{2EE7E1FF-2470-790C-D0B6-198F2AB2EECF}"/>
              </a:ext>
            </a:extLst>
          </p:cNvPr>
          <p:cNvSpPr>
            <a:spLocks noGrp="1"/>
          </p:cNvSpPr>
          <p:nvPr>
            <p:ph type="body" sz="quarter" idx="27" hasCustomPrompt="1"/>
          </p:nvPr>
        </p:nvSpPr>
        <p:spPr>
          <a:xfrm>
            <a:off x="3302479" y="5510648"/>
            <a:ext cx="2719839" cy="286232"/>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14" name="Picture Placeholder 9">
            <a:extLst>
              <a:ext uri="{FF2B5EF4-FFF2-40B4-BE49-F238E27FC236}">
                <a16:creationId xmlns:a16="http://schemas.microsoft.com/office/drawing/2014/main" id="{E1722736-F5D8-DDEE-EA42-7DCA2AF9507B}"/>
              </a:ext>
            </a:extLst>
          </p:cNvPr>
          <p:cNvSpPr>
            <a:spLocks noGrp="1"/>
          </p:cNvSpPr>
          <p:nvPr>
            <p:ph type="pic" sz="quarter" idx="28" hasCustomPrompt="1"/>
          </p:nvPr>
        </p:nvSpPr>
        <p:spPr>
          <a:xfrm>
            <a:off x="3900357" y="3934781"/>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15" name="Text Placeholder 7">
            <a:extLst>
              <a:ext uri="{FF2B5EF4-FFF2-40B4-BE49-F238E27FC236}">
                <a16:creationId xmlns:a16="http://schemas.microsoft.com/office/drawing/2014/main" id="{EF5EDD91-1D03-07DC-AD88-1162EF9394C3}"/>
              </a:ext>
            </a:extLst>
          </p:cNvPr>
          <p:cNvSpPr>
            <a:spLocks noGrp="1"/>
          </p:cNvSpPr>
          <p:nvPr>
            <p:ph type="body" sz="quarter" idx="29" hasCustomPrompt="1"/>
          </p:nvPr>
        </p:nvSpPr>
        <p:spPr>
          <a:xfrm>
            <a:off x="6157258" y="5764728"/>
            <a:ext cx="2719839" cy="258532"/>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16" name="Text Placeholder 7">
            <a:extLst>
              <a:ext uri="{FF2B5EF4-FFF2-40B4-BE49-F238E27FC236}">
                <a16:creationId xmlns:a16="http://schemas.microsoft.com/office/drawing/2014/main" id="{5AFEB971-DBA9-E990-7CAE-E1ED2AAA8FF1}"/>
              </a:ext>
            </a:extLst>
          </p:cNvPr>
          <p:cNvSpPr>
            <a:spLocks noGrp="1"/>
          </p:cNvSpPr>
          <p:nvPr>
            <p:ph type="body" sz="quarter" idx="30" hasCustomPrompt="1"/>
          </p:nvPr>
        </p:nvSpPr>
        <p:spPr>
          <a:xfrm>
            <a:off x="6157258" y="5510648"/>
            <a:ext cx="2719839" cy="286232"/>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17" name="Picture Placeholder 9">
            <a:extLst>
              <a:ext uri="{FF2B5EF4-FFF2-40B4-BE49-F238E27FC236}">
                <a16:creationId xmlns:a16="http://schemas.microsoft.com/office/drawing/2014/main" id="{45AED3C9-E056-7C50-3414-F9255B619449}"/>
              </a:ext>
            </a:extLst>
          </p:cNvPr>
          <p:cNvSpPr>
            <a:spLocks noGrp="1"/>
          </p:cNvSpPr>
          <p:nvPr>
            <p:ph type="pic" sz="quarter" idx="31" hasCustomPrompt="1"/>
          </p:nvPr>
        </p:nvSpPr>
        <p:spPr>
          <a:xfrm>
            <a:off x="6755134" y="3934781"/>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18" name="Text Placeholder 7">
            <a:extLst>
              <a:ext uri="{FF2B5EF4-FFF2-40B4-BE49-F238E27FC236}">
                <a16:creationId xmlns:a16="http://schemas.microsoft.com/office/drawing/2014/main" id="{17174ED6-04C6-72E8-8ED0-0FDB0D69A261}"/>
              </a:ext>
            </a:extLst>
          </p:cNvPr>
          <p:cNvSpPr>
            <a:spLocks noGrp="1"/>
          </p:cNvSpPr>
          <p:nvPr>
            <p:ph type="body" sz="quarter" idx="32" hasCustomPrompt="1"/>
          </p:nvPr>
        </p:nvSpPr>
        <p:spPr>
          <a:xfrm>
            <a:off x="9012035" y="5764728"/>
            <a:ext cx="2719839" cy="258532"/>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19" name="Text Placeholder 7">
            <a:extLst>
              <a:ext uri="{FF2B5EF4-FFF2-40B4-BE49-F238E27FC236}">
                <a16:creationId xmlns:a16="http://schemas.microsoft.com/office/drawing/2014/main" id="{81C91E7B-F907-0C98-2956-1C2681009C05}"/>
              </a:ext>
            </a:extLst>
          </p:cNvPr>
          <p:cNvSpPr>
            <a:spLocks noGrp="1"/>
          </p:cNvSpPr>
          <p:nvPr>
            <p:ph type="body" sz="quarter" idx="33" hasCustomPrompt="1"/>
          </p:nvPr>
        </p:nvSpPr>
        <p:spPr>
          <a:xfrm>
            <a:off x="9012035" y="5510648"/>
            <a:ext cx="2719839" cy="286232"/>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20" name="Picture Placeholder 9">
            <a:extLst>
              <a:ext uri="{FF2B5EF4-FFF2-40B4-BE49-F238E27FC236}">
                <a16:creationId xmlns:a16="http://schemas.microsoft.com/office/drawing/2014/main" id="{0740F477-2D98-010C-09C5-3D5D016A768D}"/>
              </a:ext>
            </a:extLst>
          </p:cNvPr>
          <p:cNvSpPr>
            <a:spLocks noGrp="1"/>
          </p:cNvSpPr>
          <p:nvPr>
            <p:ph type="pic" sz="quarter" idx="34" hasCustomPrompt="1"/>
          </p:nvPr>
        </p:nvSpPr>
        <p:spPr>
          <a:xfrm>
            <a:off x="9609913" y="3934781"/>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 name="TextBox 2">
            <a:extLst>
              <a:ext uri="{FF2B5EF4-FFF2-40B4-BE49-F238E27FC236}">
                <a16:creationId xmlns:a16="http://schemas.microsoft.com/office/drawing/2014/main" id="{43A52483-B16D-3C9B-4BE3-1D2015F21FC8}"/>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4" name="Picture 3" descr="Icon&#10;&#10;Description automatically generated">
            <a:extLst>
              <a:ext uri="{FF2B5EF4-FFF2-40B4-BE49-F238E27FC236}">
                <a16:creationId xmlns:a16="http://schemas.microsoft.com/office/drawing/2014/main" id="{E40EA63D-F0A9-1D66-EF49-3E0F901A32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9" y="6251543"/>
            <a:ext cx="292100" cy="368300"/>
          </a:xfrm>
          <a:prstGeom prst="rect">
            <a:avLst/>
          </a:prstGeom>
        </p:spPr>
      </p:pic>
      <p:sp>
        <p:nvSpPr>
          <p:cNvPr id="21" name="TextBox 20">
            <a:extLst>
              <a:ext uri="{FF2B5EF4-FFF2-40B4-BE49-F238E27FC236}">
                <a16:creationId xmlns:a16="http://schemas.microsoft.com/office/drawing/2014/main" id="{959276FB-81CB-6349-E3B7-222B315636D9}"/>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2642593162"/>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3_Bottom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69A92A-509F-637C-F216-D423515646B7}"/>
              </a:ext>
            </a:extLst>
          </p:cNvPr>
          <p:cNvSpPr/>
          <p:nvPr userDrawn="1"/>
        </p:nvSpPr>
        <p:spPr>
          <a:xfrm>
            <a:off x="0" y="4551528"/>
            <a:ext cx="12192000" cy="23064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6" y="1463040"/>
            <a:ext cx="11544303" cy="457200"/>
          </a:xfrm>
          <a:prstGeom prst="rect">
            <a:avLst/>
          </a:prstGeom>
        </p:spPr>
        <p:txBody>
          <a:bodyPr/>
          <a:lstStyle>
            <a:lvl1pPr marL="0" indent="0">
              <a:buNone/>
              <a:defRPr b="1" i="0">
                <a:latin typeface="+mj-lt"/>
              </a:defRPr>
            </a:lvl1pPr>
            <a:lvl2pPr marL="457189" indent="0">
              <a:buNone/>
              <a:defRPr b="1" i="0">
                <a:latin typeface="Avenir Next LT Pro Demi" panose="020B0504020202020204" pitchFamily="34" charset="77"/>
              </a:defRPr>
            </a:lvl2pPr>
            <a:lvl3pPr marL="914377" indent="0">
              <a:buNone/>
              <a:defRPr b="1" i="0">
                <a:latin typeface="Avenir Next LT Pro Demi" panose="020B0504020202020204" pitchFamily="34" charset="77"/>
              </a:defRPr>
            </a:lvl3pPr>
            <a:lvl4pPr marL="1371566" indent="0">
              <a:buNone/>
              <a:defRPr b="1" i="0">
                <a:latin typeface="Avenir Next LT Pro Demi" panose="020B0504020202020204" pitchFamily="34" charset="77"/>
              </a:defRPr>
            </a:lvl4pPr>
            <a:lvl5pPr marL="1828754" indent="0">
              <a:buNone/>
              <a:defRPr b="1" i="0">
                <a:latin typeface="Avenir Next LT Pro Demi" panose="020B0504020202020204" pitchFamily="34" charset="77"/>
              </a:defRPr>
            </a:lvl5pPr>
          </a:lstStyle>
          <a:p>
            <a:pPr lvl="0"/>
            <a:r>
              <a:rPr lang="en-US"/>
              <a:t>Click to edit Master text styles</a:t>
            </a:r>
          </a:p>
        </p:txBody>
      </p:sp>
      <p:sp>
        <p:nvSpPr>
          <p:cNvPr id="6" name="Title 5">
            <a:extLst>
              <a:ext uri="{FF2B5EF4-FFF2-40B4-BE49-F238E27FC236}">
                <a16:creationId xmlns:a16="http://schemas.microsoft.com/office/drawing/2014/main" id="{DE8984DA-B0D6-25C5-FAFD-BDCC59ACFA5E}"/>
              </a:ext>
            </a:extLst>
          </p:cNvPr>
          <p:cNvSpPr>
            <a:spLocks noGrp="1"/>
          </p:cNvSpPr>
          <p:nvPr>
            <p:ph type="title"/>
          </p:nvPr>
        </p:nvSpPr>
        <p:spPr>
          <a:xfrm>
            <a:off x="237744" y="283464"/>
            <a:ext cx="11544301" cy="1159192"/>
          </a:xfrm>
        </p:spPr>
        <p:txBody>
          <a:bodyPr/>
          <a:lstStyle/>
          <a:p>
            <a:r>
              <a:rPr lang="en-US"/>
              <a:t>Click to edit Master title style</a:t>
            </a:r>
          </a:p>
        </p:txBody>
      </p:sp>
      <p:sp>
        <p:nvSpPr>
          <p:cNvPr id="4" name="TextBox 3">
            <a:extLst>
              <a:ext uri="{FF2B5EF4-FFF2-40B4-BE49-F238E27FC236}">
                <a16:creationId xmlns:a16="http://schemas.microsoft.com/office/drawing/2014/main" id="{6A4045F2-CA5F-E146-C10C-06700CD78B32}"/>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7" name="Picture 6" descr="Icon&#10;&#10;Description automatically generated">
            <a:extLst>
              <a:ext uri="{FF2B5EF4-FFF2-40B4-BE49-F238E27FC236}">
                <a16:creationId xmlns:a16="http://schemas.microsoft.com/office/drawing/2014/main" id="{5A1CE176-0CE2-E2BF-2825-7BD88FC6CF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9" y="6251543"/>
            <a:ext cx="292100" cy="368300"/>
          </a:xfrm>
          <a:prstGeom prst="rect">
            <a:avLst/>
          </a:prstGeom>
        </p:spPr>
      </p:pic>
      <p:sp>
        <p:nvSpPr>
          <p:cNvPr id="10" name="TextBox 9">
            <a:extLst>
              <a:ext uri="{FF2B5EF4-FFF2-40B4-BE49-F238E27FC236}">
                <a16:creationId xmlns:a16="http://schemas.microsoft.com/office/drawing/2014/main" id="{89CAF227-9FBC-EA0A-A748-C5E0CAEA9629}"/>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8" name="Content Placeholder 7">
            <a:extLst>
              <a:ext uri="{FF2B5EF4-FFF2-40B4-BE49-F238E27FC236}">
                <a16:creationId xmlns:a16="http://schemas.microsoft.com/office/drawing/2014/main" id="{8C20ADB1-07C2-1069-0E42-A6457F496717}"/>
              </a:ext>
            </a:extLst>
          </p:cNvPr>
          <p:cNvSpPr>
            <a:spLocks noGrp="1"/>
          </p:cNvSpPr>
          <p:nvPr>
            <p:ph sz="quarter" idx="12"/>
          </p:nvPr>
        </p:nvSpPr>
        <p:spPr>
          <a:xfrm>
            <a:off x="237744" y="1875101"/>
            <a:ext cx="11550651" cy="25464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23665502"/>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2_3 Icons White">
    <p:bg>
      <p:bgPr>
        <a:solidFill>
          <a:schemeClr val="bg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1323871" y="2029767"/>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9" name="Oval 8">
            <a:extLst>
              <a:ext uri="{FF2B5EF4-FFF2-40B4-BE49-F238E27FC236}">
                <a16:creationId xmlns:a16="http://schemas.microsoft.com/office/drawing/2014/main" id="{08BA352F-50E1-F671-C044-6A7E85D54BEC}"/>
              </a:ext>
            </a:extLst>
          </p:cNvPr>
          <p:cNvSpPr/>
          <p:nvPr userDrawn="1"/>
        </p:nvSpPr>
        <p:spPr>
          <a:xfrm>
            <a:off x="4960536" y="2029767"/>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3" name="Oval 12">
            <a:extLst>
              <a:ext uri="{FF2B5EF4-FFF2-40B4-BE49-F238E27FC236}">
                <a16:creationId xmlns:a16="http://schemas.microsoft.com/office/drawing/2014/main" id="{3199D322-F5A2-FCA0-4A71-492C30D8B2ED}"/>
              </a:ext>
            </a:extLst>
          </p:cNvPr>
          <p:cNvSpPr/>
          <p:nvPr userDrawn="1"/>
        </p:nvSpPr>
        <p:spPr>
          <a:xfrm>
            <a:off x="8597201" y="2029767"/>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747578"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7" name="Picture Placeholder 14">
            <a:extLst>
              <a:ext uri="{FF2B5EF4-FFF2-40B4-BE49-F238E27FC236}">
                <a16:creationId xmlns:a16="http://schemas.microsoft.com/office/drawing/2014/main" id="{3AF64053-FC6E-BF87-81DE-2924F705E45F}"/>
              </a:ext>
            </a:extLst>
          </p:cNvPr>
          <p:cNvSpPr>
            <a:spLocks noGrp="1" noChangeAspect="1"/>
          </p:cNvSpPr>
          <p:nvPr>
            <p:ph type="pic" sz="quarter" idx="12" hasCustomPrompt="1"/>
          </p:nvPr>
        </p:nvSpPr>
        <p:spPr>
          <a:xfrm>
            <a:off x="5384243"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8" name="Picture Placeholder 14">
            <a:extLst>
              <a:ext uri="{FF2B5EF4-FFF2-40B4-BE49-F238E27FC236}">
                <a16:creationId xmlns:a16="http://schemas.microsoft.com/office/drawing/2014/main" id="{6F09818A-913A-01BE-6E29-BC79232FDBAB}"/>
              </a:ext>
            </a:extLst>
          </p:cNvPr>
          <p:cNvSpPr>
            <a:spLocks noGrp="1" noChangeAspect="1"/>
          </p:cNvSpPr>
          <p:nvPr>
            <p:ph type="pic" sz="quarter" idx="13" hasCustomPrompt="1"/>
          </p:nvPr>
        </p:nvSpPr>
        <p:spPr>
          <a:xfrm>
            <a:off x="9020907"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1024933" y="4451699"/>
            <a:ext cx="2868807" cy="914400"/>
          </a:xfrm>
          <a:prstGeom prst="rect">
            <a:avLst/>
          </a:prstGeom>
        </p:spPr>
        <p:txBody>
          <a:bodyPr/>
          <a:lstStyle>
            <a:lvl1pPr marL="0" indent="0" algn="ctr">
              <a:buNone/>
              <a:defRPr>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21" name="Text Placeholder 19">
            <a:extLst>
              <a:ext uri="{FF2B5EF4-FFF2-40B4-BE49-F238E27FC236}">
                <a16:creationId xmlns:a16="http://schemas.microsoft.com/office/drawing/2014/main" id="{AA158197-4C61-E3A5-FBDD-AEBF7519DF8E}"/>
              </a:ext>
            </a:extLst>
          </p:cNvPr>
          <p:cNvSpPr>
            <a:spLocks noGrp="1"/>
          </p:cNvSpPr>
          <p:nvPr>
            <p:ph type="body" sz="quarter" idx="15" hasCustomPrompt="1"/>
          </p:nvPr>
        </p:nvSpPr>
        <p:spPr>
          <a:xfrm>
            <a:off x="4661598" y="4451699"/>
            <a:ext cx="2868807" cy="914400"/>
          </a:xfrm>
          <a:prstGeom prst="rect">
            <a:avLst/>
          </a:prstGeom>
        </p:spPr>
        <p:txBody>
          <a:bodyPr/>
          <a:lstStyle>
            <a:lvl1pPr marL="0" indent="0" algn="ctr">
              <a:buNone/>
              <a:defRPr>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22" name="Text Placeholder 19">
            <a:extLst>
              <a:ext uri="{FF2B5EF4-FFF2-40B4-BE49-F238E27FC236}">
                <a16:creationId xmlns:a16="http://schemas.microsoft.com/office/drawing/2014/main" id="{B1DC87DD-606F-D305-D685-7DA1C1B74A9D}"/>
              </a:ext>
            </a:extLst>
          </p:cNvPr>
          <p:cNvSpPr>
            <a:spLocks noGrp="1"/>
          </p:cNvSpPr>
          <p:nvPr>
            <p:ph type="body" sz="quarter" idx="16" hasCustomPrompt="1"/>
          </p:nvPr>
        </p:nvSpPr>
        <p:spPr>
          <a:xfrm>
            <a:off x="8298262" y="4451699"/>
            <a:ext cx="2868807" cy="914400"/>
          </a:xfrm>
          <a:prstGeom prst="rect">
            <a:avLst/>
          </a:prstGeom>
        </p:spPr>
        <p:txBody>
          <a:bodyPr/>
          <a:lstStyle>
            <a:lvl1pPr marL="0" indent="0" algn="ctr">
              <a:buNone/>
              <a:defRPr>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3" name="Title 2">
            <a:extLst>
              <a:ext uri="{FF2B5EF4-FFF2-40B4-BE49-F238E27FC236}">
                <a16:creationId xmlns:a16="http://schemas.microsoft.com/office/drawing/2014/main" id="{D0356C1C-B997-183C-9491-DD8C01461E41}"/>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pic>
        <p:nvPicPr>
          <p:cNvPr id="5" name="Picture 4">
            <a:extLst>
              <a:ext uri="{FF2B5EF4-FFF2-40B4-BE49-F238E27FC236}">
                <a16:creationId xmlns:a16="http://schemas.microsoft.com/office/drawing/2014/main" id="{08AB88DF-CFD6-27A0-3312-6F6DB2A8A41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8" name="TextBox 7">
            <a:extLst>
              <a:ext uri="{FF2B5EF4-FFF2-40B4-BE49-F238E27FC236}">
                <a16:creationId xmlns:a16="http://schemas.microsoft.com/office/drawing/2014/main" id="{2570DD26-5FA2-9AE0-94F0-10B9EB9E6825}"/>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0" name="TextBox 9">
            <a:extLst>
              <a:ext uri="{FF2B5EF4-FFF2-40B4-BE49-F238E27FC236}">
                <a16:creationId xmlns:a16="http://schemas.microsoft.com/office/drawing/2014/main" id="{0F59D7FE-BF82-A08B-1342-126F70B1F1D5}"/>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1" name="Rectangle 10">
            <a:extLst>
              <a:ext uri="{FF2B5EF4-FFF2-40B4-BE49-F238E27FC236}">
                <a16:creationId xmlns:a16="http://schemas.microsoft.com/office/drawing/2014/main" id="{FB09E5D1-5509-2B68-53EE-23B947BD3CBC}"/>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431962402"/>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2_4 Icons White">
    <p:bg>
      <p:bgPr>
        <a:solidFill>
          <a:schemeClr val="bg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775231" y="1978967"/>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198938"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647171" y="4390739"/>
            <a:ext cx="2398988" cy="914400"/>
          </a:xfrm>
          <a:prstGeom prst="rect">
            <a:avLst/>
          </a:prstGeom>
        </p:spPr>
        <p:txBody>
          <a:bodyPr/>
          <a:lstStyle>
            <a:lvl1pPr marL="0" indent="0" algn="ctr">
              <a:buNone/>
              <a:defRPr>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3" name="Oval 2">
            <a:extLst>
              <a:ext uri="{FF2B5EF4-FFF2-40B4-BE49-F238E27FC236}">
                <a16:creationId xmlns:a16="http://schemas.microsoft.com/office/drawing/2014/main" id="{432850F7-ACD1-093C-0E81-237212D457B6}"/>
              </a:ext>
            </a:extLst>
          </p:cNvPr>
          <p:cNvSpPr/>
          <p:nvPr userDrawn="1"/>
        </p:nvSpPr>
        <p:spPr>
          <a:xfrm>
            <a:off x="3597925" y="1978967"/>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5" name="Picture Placeholder 14">
            <a:extLst>
              <a:ext uri="{FF2B5EF4-FFF2-40B4-BE49-F238E27FC236}">
                <a16:creationId xmlns:a16="http://schemas.microsoft.com/office/drawing/2014/main" id="{7EB576A7-6768-414C-3535-018C513FEB52}"/>
              </a:ext>
            </a:extLst>
          </p:cNvPr>
          <p:cNvSpPr>
            <a:spLocks noGrp="1" noChangeAspect="1"/>
          </p:cNvSpPr>
          <p:nvPr>
            <p:ph type="pic" sz="quarter" idx="15" hasCustomPrompt="1"/>
          </p:nvPr>
        </p:nvSpPr>
        <p:spPr>
          <a:xfrm>
            <a:off x="4021631"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7" name="Text Placeholder 19">
            <a:extLst>
              <a:ext uri="{FF2B5EF4-FFF2-40B4-BE49-F238E27FC236}">
                <a16:creationId xmlns:a16="http://schemas.microsoft.com/office/drawing/2014/main" id="{F0C78C0C-342A-8EFF-A993-4EF41DC5FCA9}"/>
              </a:ext>
            </a:extLst>
          </p:cNvPr>
          <p:cNvSpPr>
            <a:spLocks noGrp="1"/>
          </p:cNvSpPr>
          <p:nvPr>
            <p:ph type="body" sz="quarter" idx="16" hasCustomPrompt="1"/>
          </p:nvPr>
        </p:nvSpPr>
        <p:spPr>
          <a:xfrm>
            <a:off x="3469866" y="4390739"/>
            <a:ext cx="2398988" cy="914400"/>
          </a:xfrm>
          <a:prstGeom prst="rect">
            <a:avLst/>
          </a:prstGeom>
        </p:spPr>
        <p:txBody>
          <a:bodyPr/>
          <a:lstStyle>
            <a:lvl1pPr marL="0" indent="0" algn="ctr">
              <a:buNone/>
              <a:defRPr>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8" name="Oval 7">
            <a:extLst>
              <a:ext uri="{FF2B5EF4-FFF2-40B4-BE49-F238E27FC236}">
                <a16:creationId xmlns:a16="http://schemas.microsoft.com/office/drawing/2014/main" id="{6A5FF676-80E2-0ED3-C4DB-08BF27AD7997}"/>
              </a:ext>
            </a:extLst>
          </p:cNvPr>
          <p:cNvSpPr/>
          <p:nvPr userDrawn="1"/>
        </p:nvSpPr>
        <p:spPr>
          <a:xfrm>
            <a:off x="6420619" y="1978967"/>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1" name="Picture Placeholder 14">
            <a:extLst>
              <a:ext uri="{FF2B5EF4-FFF2-40B4-BE49-F238E27FC236}">
                <a16:creationId xmlns:a16="http://schemas.microsoft.com/office/drawing/2014/main" id="{3D377B90-5A9C-4E37-0EF5-596BC68591C2}"/>
              </a:ext>
            </a:extLst>
          </p:cNvPr>
          <p:cNvSpPr>
            <a:spLocks noGrp="1" noChangeAspect="1"/>
          </p:cNvSpPr>
          <p:nvPr>
            <p:ph type="pic" sz="quarter" idx="17" hasCustomPrompt="1"/>
          </p:nvPr>
        </p:nvSpPr>
        <p:spPr>
          <a:xfrm>
            <a:off x="6844326"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2" name="Text Placeholder 19">
            <a:extLst>
              <a:ext uri="{FF2B5EF4-FFF2-40B4-BE49-F238E27FC236}">
                <a16:creationId xmlns:a16="http://schemas.microsoft.com/office/drawing/2014/main" id="{E4B83505-1950-E711-4756-B86FD26518C4}"/>
              </a:ext>
            </a:extLst>
          </p:cNvPr>
          <p:cNvSpPr>
            <a:spLocks noGrp="1"/>
          </p:cNvSpPr>
          <p:nvPr>
            <p:ph type="body" sz="quarter" idx="18" hasCustomPrompt="1"/>
          </p:nvPr>
        </p:nvSpPr>
        <p:spPr>
          <a:xfrm>
            <a:off x="6292559" y="4390739"/>
            <a:ext cx="2398988" cy="914400"/>
          </a:xfrm>
          <a:prstGeom prst="rect">
            <a:avLst/>
          </a:prstGeom>
        </p:spPr>
        <p:txBody>
          <a:bodyPr/>
          <a:lstStyle>
            <a:lvl1pPr marL="0" indent="0" algn="ctr">
              <a:buNone/>
              <a:defRPr>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14" name="Oval 13">
            <a:extLst>
              <a:ext uri="{FF2B5EF4-FFF2-40B4-BE49-F238E27FC236}">
                <a16:creationId xmlns:a16="http://schemas.microsoft.com/office/drawing/2014/main" id="{DD0D29F9-2A4E-1B87-E97C-6F23CB63E250}"/>
              </a:ext>
            </a:extLst>
          </p:cNvPr>
          <p:cNvSpPr/>
          <p:nvPr userDrawn="1"/>
        </p:nvSpPr>
        <p:spPr>
          <a:xfrm>
            <a:off x="9243313" y="1978967"/>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6" name="Picture Placeholder 14">
            <a:extLst>
              <a:ext uri="{FF2B5EF4-FFF2-40B4-BE49-F238E27FC236}">
                <a16:creationId xmlns:a16="http://schemas.microsoft.com/office/drawing/2014/main" id="{28FC774B-66C4-966C-C398-1B35B41FA845}"/>
              </a:ext>
            </a:extLst>
          </p:cNvPr>
          <p:cNvSpPr>
            <a:spLocks noGrp="1" noChangeAspect="1"/>
          </p:cNvSpPr>
          <p:nvPr>
            <p:ph type="pic" sz="quarter" idx="19" hasCustomPrompt="1"/>
          </p:nvPr>
        </p:nvSpPr>
        <p:spPr>
          <a:xfrm>
            <a:off x="9667019"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9" name="Text Placeholder 19">
            <a:extLst>
              <a:ext uri="{FF2B5EF4-FFF2-40B4-BE49-F238E27FC236}">
                <a16:creationId xmlns:a16="http://schemas.microsoft.com/office/drawing/2014/main" id="{7ED27F08-4F4F-DDE9-01E4-57FD44920BE7}"/>
              </a:ext>
            </a:extLst>
          </p:cNvPr>
          <p:cNvSpPr>
            <a:spLocks noGrp="1"/>
          </p:cNvSpPr>
          <p:nvPr>
            <p:ph type="body" sz="quarter" idx="20" hasCustomPrompt="1"/>
          </p:nvPr>
        </p:nvSpPr>
        <p:spPr>
          <a:xfrm>
            <a:off x="9115254" y="4390739"/>
            <a:ext cx="2398988" cy="914400"/>
          </a:xfrm>
          <a:prstGeom prst="rect">
            <a:avLst/>
          </a:prstGeom>
        </p:spPr>
        <p:txBody>
          <a:bodyPr/>
          <a:lstStyle>
            <a:lvl1pPr marL="0" indent="0" algn="ctr">
              <a:buNone/>
              <a:defRPr>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pic>
        <p:nvPicPr>
          <p:cNvPr id="2" name="Picture 1">
            <a:extLst>
              <a:ext uri="{FF2B5EF4-FFF2-40B4-BE49-F238E27FC236}">
                <a16:creationId xmlns:a16="http://schemas.microsoft.com/office/drawing/2014/main" id="{B95DB8F4-21E7-B544-1A43-4D649DD044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4" name="TextBox 3">
            <a:extLst>
              <a:ext uri="{FF2B5EF4-FFF2-40B4-BE49-F238E27FC236}">
                <a16:creationId xmlns:a16="http://schemas.microsoft.com/office/drawing/2014/main" id="{1A69F516-EB9B-3894-2A19-D41C99DEFAD0}"/>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0" name="TextBox 9">
            <a:extLst>
              <a:ext uri="{FF2B5EF4-FFF2-40B4-BE49-F238E27FC236}">
                <a16:creationId xmlns:a16="http://schemas.microsoft.com/office/drawing/2014/main" id="{07579EFE-1D03-A3EA-B4F7-5763258B6751}"/>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3" name="Rectangle 12">
            <a:extLst>
              <a:ext uri="{FF2B5EF4-FFF2-40B4-BE49-F238E27FC236}">
                <a16:creationId xmlns:a16="http://schemas.microsoft.com/office/drawing/2014/main" id="{BB687650-A84C-9DB6-4B91-165B0DED3F5F}"/>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441449292"/>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_3 Icons Blue">
    <p:bg>
      <p:bgPr>
        <a:solidFill>
          <a:schemeClr val="accent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1323871" y="2029767"/>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9" name="Oval 8">
            <a:extLst>
              <a:ext uri="{FF2B5EF4-FFF2-40B4-BE49-F238E27FC236}">
                <a16:creationId xmlns:a16="http://schemas.microsoft.com/office/drawing/2014/main" id="{08BA352F-50E1-F671-C044-6A7E85D54BEC}"/>
              </a:ext>
            </a:extLst>
          </p:cNvPr>
          <p:cNvSpPr/>
          <p:nvPr userDrawn="1"/>
        </p:nvSpPr>
        <p:spPr>
          <a:xfrm>
            <a:off x="4960536" y="2029767"/>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3" name="Oval 12">
            <a:extLst>
              <a:ext uri="{FF2B5EF4-FFF2-40B4-BE49-F238E27FC236}">
                <a16:creationId xmlns:a16="http://schemas.microsoft.com/office/drawing/2014/main" id="{3199D322-F5A2-FCA0-4A71-492C30D8B2ED}"/>
              </a:ext>
            </a:extLst>
          </p:cNvPr>
          <p:cNvSpPr/>
          <p:nvPr userDrawn="1"/>
        </p:nvSpPr>
        <p:spPr>
          <a:xfrm>
            <a:off x="8597201" y="2029767"/>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747578"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7" name="Picture Placeholder 14">
            <a:extLst>
              <a:ext uri="{FF2B5EF4-FFF2-40B4-BE49-F238E27FC236}">
                <a16:creationId xmlns:a16="http://schemas.microsoft.com/office/drawing/2014/main" id="{3AF64053-FC6E-BF87-81DE-2924F705E45F}"/>
              </a:ext>
            </a:extLst>
          </p:cNvPr>
          <p:cNvSpPr>
            <a:spLocks noGrp="1" noChangeAspect="1"/>
          </p:cNvSpPr>
          <p:nvPr>
            <p:ph type="pic" sz="quarter" idx="12" hasCustomPrompt="1"/>
          </p:nvPr>
        </p:nvSpPr>
        <p:spPr>
          <a:xfrm>
            <a:off x="5384243"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8" name="Picture Placeholder 14">
            <a:extLst>
              <a:ext uri="{FF2B5EF4-FFF2-40B4-BE49-F238E27FC236}">
                <a16:creationId xmlns:a16="http://schemas.microsoft.com/office/drawing/2014/main" id="{6F09818A-913A-01BE-6E29-BC79232FDBAB}"/>
              </a:ext>
            </a:extLst>
          </p:cNvPr>
          <p:cNvSpPr>
            <a:spLocks noGrp="1" noChangeAspect="1"/>
          </p:cNvSpPr>
          <p:nvPr>
            <p:ph type="pic" sz="quarter" idx="13" hasCustomPrompt="1"/>
          </p:nvPr>
        </p:nvSpPr>
        <p:spPr>
          <a:xfrm>
            <a:off x="9020907"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1024933" y="4451699"/>
            <a:ext cx="2868807" cy="914400"/>
          </a:xfrm>
          <a:prstGeom prst="rect">
            <a:avLst/>
          </a:prstGeom>
        </p:spPr>
        <p:txBody>
          <a:bodyPr/>
          <a:lstStyle>
            <a:lvl1pPr marL="0" indent="0" algn="ctr">
              <a:buNone/>
              <a:defRPr>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21" name="Text Placeholder 19">
            <a:extLst>
              <a:ext uri="{FF2B5EF4-FFF2-40B4-BE49-F238E27FC236}">
                <a16:creationId xmlns:a16="http://schemas.microsoft.com/office/drawing/2014/main" id="{AA158197-4C61-E3A5-FBDD-AEBF7519DF8E}"/>
              </a:ext>
            </a:extLst>
          </p:cNvPr>
          <p:cNvSpPr>
            <a:spLocks noGrp="1"/>
          </p:cNvSpPr>
          <p:nvPr>
            <p:ph type="body" sz="quarter" idx="15" hasCustomPrompt="1"/>
          </p:nvPr>
        </p:nvSpPr>
        <p:spPr>
          <a:xfrm>
            <a:off x="4661598" y="4451699"/>
            <a:ext cx="2868807" cy="914400"/>
          </a:xfrm>
          <a:prstGeom prst="rect">
            <a:avLst/>
          </a:prstGeom>
        </p:spPr>
        <p:txBody>
          <a:bodyPr/>
          <a:lstStyle>
            <a:lvl1pPr marL="0" indent="0" algn="ctr">
              <a:buNone/>
              <a:defRPr>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22" name="Text Placeholder 19">
            <a:extLst>
              <a:ext uri="{FF2B5EF4-FFF2-40B4-BE49-F238E27FC236}">
                <a16:creationId xmlns:a16="http://schemas.microsoft.com/office/drawing/2014/main" id="{B1DC87DD-606F-D305-D685-7DA1C1B74A9D}"/>
              </a:ext>
            </a:extLst>
          </p:cNvPr>
          <p:cNvSpPr>
            <a:spLocks noGrp="1"/>
          </p:cNvSpPr>
          <p:nvPr>
            <p:ph type="body" sz="quarter" idx="16" hasCustomPrompt="1"/>
          </p:nvPr>
        </p:nvSpPr>
        <p:spPr>
          <a:xfrm>
            <a:off x="8298262" y="4451699"/>
            <a:ext cx="2868807" cy="914400"/>
          </a:xfrm>
          <a:prstGeom prst="rect">
            <a:avLst/>
          </a:prstGeom>
        </p:spPr>
        <p:txBody>
          <a:bodyPr/>
          <a:lstStyle>
            <a:lvl1pPr marL="0" indent="0" algn="ctr">
              <a:buNone/>
              <a:defRPr>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4" name="TextBox 3">
            <a:extLst>
              <a:ext uri="{FF2B5EF4-FFF2-40B4-BE49-F238E27FC236}">
                <a16:creationId xmlns:a16="http://schemas.microsoft.com/office/drawing/2014/main" id="{0DEAE7AD-1491-6ECE-A4FD-65E1F1680C0C}"/>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3" name="Title 2">
            <a:extLst>
              <a:ext uri="{FF2B5EF4-FFF2-40B4-BE49-F238E27FC236}">
                <a16:creationId xmlns:a16="http://schemas.microsoft.com/office/drawing/2014/main" id="{D0356C1C-B997-183C-9491-DD8C01461E41}"/>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pic>
        <p:nvPicPr>
          <p:cNvPr id="2" name="Picture 1" descr="Icon&#10;&#10;Description automatically generated">
            <a:extLst>
              <a:ext uri="{FF2B5EF4-FFF2-40B4-BE49-F238E27FC236}">
                <a16:creationId xmlns:a16="http://schemas.microsoft.com/office/drawing/2014/main" id="{C251E849-BBFE-5513-F114-E1BE8F71F8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9" y="6251543"/>
            <a:ext cx="292100" cy="368300"/>
          </a:xfrm>
          <a:prstGeom prst="rect">
            <a:avLst/>
          </a:prstGeom>
        </p:spPr>
      </p:pic>
      <p:sp>
        <p:nvSpPr>
          <p:cNvPr id="7" name="TextBox 6">
            <a:extLst>
              <a:ext uri="{FF2B5EF4-FFF2-40B4-BE49-F238E27FC236}">
                <a16:creationId xmlns:a16="http://schemas.microsoft.com/office/drawing/2014/main" id="{CECAC727-8511-B65C-B545-A60BA2763C77}"/>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1376388964"/>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F1BAD47-F8BD-4E8F-8EC0-F4CDE7D82CC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1050326"/>
            <a:ext cx="12192000" cy="4621427"/>
          </a:xfrm>
          <a:prstGeom prst="rect">
            <a:avLst/>
          </a:prstGeom>
        </p:spPr>
      </p:pic>
      <p:pic>
        <p:nvPicPr>
          <p:cNvPr id="9" name="Picture 8">
            <a:extLst>
              <a:ext uri="{FF2B5EF4-FFF2-40B4-BE49-F238E27FC236}">
                <a16:creationId xmlns:a16="http://schemas.microsoft.com/office/drawing/2014/main" id="{4329D74D-3469-4BBC-AB94-C5C3F53DA7A2}"/>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031168" y="369490"/>
            <a:ext cx="2129665" cy="357784"/>
          </a:xfrm>
          <a:prstGeom prst="rect">
            <a:avLst/>
          </a:prstGeom>
        </p:spPr>
      </p:pic>
      <p:cxnSp>
        <p:nvCxnSpPr>
          <p:cNvPr id="11" name="Straight Connector 10">
            <a:extLst>
              <a:ext uri="{FF2B5EF4-FFF2-40B4-BE49-F238E27FC236}">
                <a16:creationId xmlns:a16="http://schemas.microsoft.com/office/drawing/2014/main" id="{C9DB1C51-3A2B-49BF-843B-F381223A5ED6}"/>
              </a:ext>
            </a:extLst>
          </p:cNvPr>
          <p:cNvCxnSpPr/>
          <p:nvPr userDrawn="1"/>
        </p:nvCxnSpPr>
        <p:spPr>
          <a:xfrm>
            <a:off x="0" y="1050326"/>
            <a:ext cx="2150076"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B6F5B4C7-CA89-482D-B879-0C53BA97EFFC}"/>
              </a:ext>
            </a:extLst>
          </p:cNvPr>
          <p:cNvSpPr/>
          <p:nvPr userDrawn="1"/>
        </p:nvSpPr>
        <p:spPr>
          <a:xfrm>
            <a:off x="0" y="5671753"/>
            <a:ext cx="12192000" cy="11862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EPS_LOGO_WHITE.pdf">
            <a:extLst>
              <a:ext uri="{FF2B5EF4-FFF2-40B4-BE49-F238E27FC236}">
                <a16:creationId xmlns:a16="http://schemas.microsoft.com/office/drawing/2014/main" id="{0FB03610-262B-4748-B888-20C0BEE333B1}"/>
              </a:ext>
            </a:extLst>
          </p:cNvPr>
          <p:cNvPicPr/>
          <p:nvPr userDrawn="1"/>
        </p:nvPicPr>
        <p:blipFill>
          <a:blip r:embed="rId4" cstate="print">
            <a:extLst>
              <a:ext uri="{28A0092B-C50C-407E-A947-70E740481C1C}">
                <a14:useLocalDpi xmlns:a14="http://schemas.microsoft.com/office/drawing/2010/main" val="0"/>
              </a:ext>
            </a:extLst>
          </a:blip>
          <a:stretch>
            <a:fillRect/>
          </a:stretch>
        </p:blipFill>
        <p:spPr>
          <a:xfrm>
            <a:off x="372035" y="6162280"/>
            <a:ext cx="932333" cy="316834"/>
          </a:xfrm>
          <a:prstGeom prst="rect">
            <a:avLst/>
          </a:prstGeom>
          <a:ln w="12700">
            <a:miter lim="400000"/>
          </a:ln>
        </p:spPr>
      </p:pic>
      <p:sp>
        <p:nvSpPr>
          <p:cNvPr id="14" name="Shape 72">
            <a:extLst>
              <a:ext uri="{FF2B5EF4-FFF2-40B4-BE49-F238E27FC236}">
                <a16:creationId xmlns:a16="http://schemas.microsoft.com/office/drawing/2014/main" id="{55E6F2AC-E847-4C4E-A8F2-58E3846140E4}"/>
              </a:ext>
            </a:extLst>
          </p:cNvPr>
          <p:cNvSpPr/>
          <p:nvPr userDrawn="1"/>
        </p:nvSpPr>
        <p:spPr>
          <a:xfrm>
            <a:off x="8148719" y="6685601"/>
            <a:ext cx="3931920" cy="121380"/>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t" anchorCtr="0">
            <a:spAutoFit/>
          </a:bodyPr>
          <a:lstStyle>
            <a:lvl1pPr marL="342900" indent="-342900" algn="r" defTabSz="457200">
              <a:lnSpc>
                <a:spcPct val="150000"/>
              </a:lnSpc>
              <a:defRPr sz="1400">
                <a:solidFill>
                  <a:srgbClr val="FFFFFF"/>
                </a:solidFill>
                <a:latin typeface="Arial"/>
                <a:ea typeface="Arial"/>
                <a:cs typeface="Arial"/>
                <a:sym typeface="Arial"/>
              </a:defRPr>
            </a:lvl1pPr>
          </a:lstStyle>
          <a:p>
            <a:pPr lvl="0" algn="r">
              <a:defRPr sz="1800">
                <a:solidFill>
                  <a:srgbClr val="000000"/>
                </a:solidFill>
              </a:defRPr>
            </a:pPr>
            <a:r>
              <a:rPr lang="ga-IE" sz="600">
                <a:solidFill>
                  <a:schemeClr val="bg2">
                    <a:lumMod val="50000"/>
                  </a:schemeClr>
                </a:solidFill>
              </a:rPr>
              <a:t>Copyright ©</a:t>
            </a:r>
            <a:r>
              <a:rPr lang="ga-IE" sz="600" baseline="0">
                <a:solidFill>
                  <a:schemeClr val="bg2">
                    <a:lumMod val="50000"/>
                  </a:schemeClr>
                </a:solidFill>
              </a:rPr>
              <a:t> Epsilon 20</a:t>
            </a:r>
            <a:r>
              <a:rPr lang="en-US" sz="600" baseline="0">
                <a:solidFill>
                  <a:schemeClr val="bg2">
                    <a:lumMod val="50000"/>
                  </a:schemeClr>
                </a:solidFill>
              </a:rPr>
              <a:t>20</a:t>
            </a:r>
            <a:r>
              <a:rPr lang="ga-IE" sz="600" baseline="0">
                <a:solidFill>
                  <a:schemeClr val="bg2">
                    <a:lumMod val="50000"/>
                  </a:schemeClr>
                </a:solidFill>
              </a:rPr>
              <a:t> Epsilon Data Management, LLC. All rights reserved.</a:t>
            </a:r>
            <a:endParaRPr sz="600">
              <a:solidFill>
                <a:schemeClr val="bg2">
                  <a:lumMod val="50000"/>
                </a:schemeClr>
              </a:solidFill>
            </a:endParaRPr>
          </a:p>
        </p:txBody>
      </p:sp>
      <p:sp>
        <p:nvSpPr>
          <p:cNvPr id="18" name="Title 17">
            <a:extLst>
              <a:ext uri="{FF2B5EF4-FFF2-40B4-BE49-F238E27FC236}">
                <a16:creationId xmlns:a16="http://schemas.microsoft.com/office/drawing/2014/main" id="{FC5EB67A-3C3B-41A0-ABA1-E846351196A4}"/>
              </a:ext>
            </a:extLst>
          </p:cNvPr>
          <p:cNvSpPr>
            <a:spLocks noGrp="1"/>
          </p:cNvSpPr>
          <p:nvPr>
            <p:ph type="title"/>
          </p:nvPr>
        </p:nvSpPr>
        <p:spPr>
          <a:xfrm>
            <a:off x="1412100" y="6062182"/>
            <a:ext cx="6111831" cy="542396"/>
          </a:xfrm>
        </p:spPr>
        <p:txBody>
          <a:bodyPr/>
          <a:lstStyle/>
          <a:p>
            <a:r>
              <a:rPr lang="en-US"/>
              <a:t>Click to edit Master title style</a:t>
            </a:r>
          </a:p>
        </p:txBody>
      </p:sp>
      <p:sp>
        <p:nvSpPr>
          <p:cNvPr id="21" name="Content Placeholder 20">
            <a:extLst>
              <a:ext uri="{FF2B5EF4-FFF2-40B4-BE49-F238E27FC236}">
                <a16:creationId xmlns:a16="http://schemas.microsoft.com/office/drawing/2014/main" id="{9DBB3538-E823-4AF7-A211-1E7B3E990518}"/>
              </a:ext>
            </a:extLst>
          </p:cNvPr>
          <p:cNvSpPr>
            <a:spLocks noGrp="1"/>
          </p:cNvSpPr>
          <p:nvPr>
            <p:ph sz="quarter" idx="10" hasCustomPrompt="1"/>
          </p:nvPr>
        </p:nvSpPr>
        <p:spPr>
          <a:xfrm>
            <a:off x="7895967" y="6056650"/>
            <a:ext cx="3923997" cy="542396"/>
          </a:xfrm>
        </p:spPr>
        <p:txBody>
          <a:bodyPr anchor="ctr">
            <a:normAutofit/>
          </a:bodyPr>
          <a:lstStyle>
            <a:lvl1pPr marL="0" indent="0" algn="r">
              <a:buNone/>
              <a:defRPr sz="1800"/>
            </a:lvl1pPr>
          </a:lstStyle>
          <a:p>
            <a:pPr lvl="0"/>
            <a:r>
              <a:rPr lang="en-US"/>
              <a:t>Presentation Date </a:t>
            </a:r>
          </a:p>
        </p:txBody>
      </p:sp>
    </p:spTree>
    <p:extLst>
      <p:ext uri="{BB962C8B-B14F-4D97-AF65-F5344CB8AC3E}">
        <p14:creationId xmlns:p14="http://schemas.microsoft.com/office/powerpoint/2010/main" val="1929196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_4 Icons Blue">
    <p:bg>
      <p:bgPr>
        <a:solidFill>
          <a:schemeClr val="accent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775231" y="1978967"/>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198938"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647171" y="4390739"/>
            <a:ext cx="2398988" cy="914400"/>
          </a:xfrm>
          <a:prstGeom prst="rect">
            <a:avLst/>
          </a:prstGeom>
        </p:spPr>
        <p:txBody>
          <a:bodyPr/>
          <a:lstStyle>
            <a:lvl1pPr marL="0" indent="0" algn="ctr">
              <a:buNone/>
              <a:defRPr>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3" name="Oval 2">
            <a:extLst>
              <a:ext uri="{FF2B5EF4-FFF2-40B4-BE49-F238E27FC236}">
                <a16:creationId xmlns:a16="http://schemas.microsoft.com/office/drawing/2014/main" id="{432850F7-ACD1-093C-0E81-237212D457B6}"/>
              </a:ext>
            </a:extLst>
          </p:cNvPr>
          <p:cNvSpPr/>
          <p:nvPr userDrawn="1"/>
        </p:nvSpPr>
        <p:spPr>
          <a:xfrm>
            <a:off x="3597925" y="1978967"/>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5" name="Picture Placeholder 14">
            <a:extLst>
              <a:ext uri="{FF2B5EF4-FFF2-40B4-BE49-F238E27FC236}">
                <a16:creationId xmlns:a16="http://schemas.microsoft.com/office/drawing/2014/main" id="{7EB576A7-6768-414C-3535-018C513FEB52}"/>
              </a:ext>
            </a:extLst>
          </p:cNvPr>
          <p:cNvSpPr>
            <a:spLocks noGrp="1" noChangeAspect="1"/>
          </p:cNvSpPr>
          <p:nvPr>
            <p:ph type="pic" sz="quarter" idx="15" hasCustomPrompt="1"/>
          </p:nvPr>
        </p:nvSpPr>
        <p:spPr>
          <a:xfrm>
            <a:off x="4021631"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7" name="Text Placeholder 19">
            <a:extLst>
              <a:ext uri="{FF2B5EF4-FFF2-40B4-BE49-F238E27FC236}">
                <a16:creationId xmlns:a16="http://schemas.microsoft.com/office/drawing/2014/main" id="{F0C78C0C-342A-8EFF-A993-4EF41DC5FCA9}"/>
              </a:ext>
            </a:extLst>
          </p:cNvPr>
          <p:cNvSpPr>
            <a:spLocks noGrp="1"/>
          </p:cNvSpPr>
          <p:nvPr>
            <p:ph type="body" sz="quarter" idx="16" hasCustomPrompt="1"/>
          </p:nvPr>
        </p:nvSpPr>
        <p:spPr>
          <a:xfrm>
            <a:off x="3469866" y="4390739"/>
            <a:ext cx="2398988" cy="914400"/>
          </a:xfrm>
          <a:prstGeom prst="rect">
            <a:avLst/>
          </a:prstGeom>
        </p:spPr>
        <p:txBody>
          <a:bodyPr/>
          <a:lstStyle>
            <a:lvl1pPr marL="0" indent="0" algn="ctr">
              <a:buNone/>
              <a:defRPr>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8" name="Oval 7">
            <a:extLst>
              <a:ext uri="{FF2B5EF4-FFF2-40B4-BE49-F238E27FC236}">
                <a16:creationId xmlns:a16="http://schemas.microsoft.com/office/drawing/2014/main" id="{6A5FF676-80E2-0ED3-C4DB-08BF27AD7997}"/>
              </a:ext>
            </a:extLst>
          </p:cNvPr>
          <p:cNvSpPr/>
          <p:nvPr userDrawn="1"/>
        </p:nvSpPr>
        <p:spPr>
          <a:xfrm>
            <a:off x="6420619" y="1978967"/>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1" name="Picture Placeholder 14">
            <a:extLst>
              <a:ext uri="{FF2B5EF4-FFF2-40B4-BE49-F238E27FC236}">
                <a16:creationId xmlns:a16="http://schemas.microsoft.com/office/drawing/2014/main" id="{3D377B90-5A9C-4E37-0EF5-596BC68591C2}"/>
              </a:ext>
            </a:extLst>
          </p:cNvPr>
          <p:cNvSpPr>
            <a:spLocks noGrp="1" noChangeAspect="1"/>
          </p:cNvSpPr>
          <p:nvPr>
            <p:ph type="pic" sz="quarter" idx="17" hasCustomPrompt="1"/>
          </p:nvPr>
        </p:nvSpPr>
        <p:spPr>
          <a:xfrm>
            <a:off x="6844326"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2" name="Text Placeholder 19">
            <a:extLst>
              <a:ext uri="{FF2B5EF4-FFF2-40B4-BE49-F238E27FC236}">
                <a16:creationId xmlns:a16="http://schemas.microsoft.com/office/drawing/2014/main" id="{E4B83505-1950-E711-4756-B86FD26518C4}"/>
              </a:ext>
            </a:extLst>
          </p:cNvPr>
          <p:cNvSpPr>
            <a:spLocks noGrp="1"/>
          </p:cNvSpPr>
          <p:nvPr>
            <p:ph type="body" sz="quarter" idx="18" hasCustomPrompt="1"/>
          </p:nvPr>
        </p:nvSpPr>
        <p:spPr>
          <a:xfrm>
            <a:off x="6292559" y="4390739"/>
            <a:ext cx="2398988" cy="914400"/>
          </a:xfrm>
          <a:prstGeom prst="rect">
            <a:avLst/>
          </a:prstGeom>
        </p:spPr>
        <p:txBody>
          <a:bodyPr/>
          <a:lstStyle>
            <a:lvl1pPr marL="0" indent="0" algn="ctr">
              <a:buNone/>
              <a:defRPr>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14" name="Oval 13">
            <a:extLst>
              <a:ext uri="{FF2B5EF4-FFF2-40B4-BE49-F238E27FC236}">
                <a16:creationId xmlns:a16="http://schemas.microsoft.com/office/drawing/2014/main" id="{DD0D29F9-2A4E-1B87-E97C-6F23CB63E250}"/>
              </a:ext>
            </a:extLst>
          </p:cNvPr>
          <p:cNvSpPr/>
          <p:nvPr userDrawn="1"/>
        </p:nvSpPr>
        <p:spPr>
          <a:xfrm>
            <a:off x="9243313" y="1978967"/>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6" name="Picture Placeholder 14">
            <a:extLst>
              <a:ext uri="{FF2B5EF4-FFF2-40B4-BE49-F238E27FC236}">
                <a16:creationId xmlns:a16="http://schemas.microsoft.com/office/drawing/2014/main" id="{28FC774B-66C4-966C-C398-1B35B41FA845}"/>
              </a:ext>
            </a:extLst>
          </p:cNvPr>
          <p:cNvSpPr>
            <a:spLocks noGrp="1" noChangeAspect="1"/>
          </p:cNvSpPr>
          <p:nvPr>
            <p:ph type="pic" sz="quarter" idx="19" hasCustomPrompt="1"/>
          </p:nvPr>
        </p:nvSpPr>
        <p:spPr>
          <a:xfrm>
            <a:off x="9667019"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9" name="Text Placeholder 19">
            <a:extLst>
              <a:ext uri="{FF2B5EF4-FFF2-40B4-BE49-F238E27FC236}">
                <a16:creationId xmlns:a16="http://schemas.microsoft.com/office/drawing/2014/main" id="{7ED27F08-4F4F-DDE9-01E4-57FD44920BE7}"/>
              </a:ext>
            </a:extLst>
          </p:cNvPr>
          <p:cNvSpPr>
            <a:spLocks noGrp="1"/>
          </p:cNvSpPr>
          <p:nvPr>
            <p:ph type="body" sz="quarter" idx="20" hasCustomPrompt="1"/>
          </p:nvPr>
        </p:nvSpPr>
        <p:spPr>
          <a:xfrm>
            <a:off x="9115254" y="4390739"/>
            <a:ext cx="2398988" cy="914400"/>
          </a:xfrm>
          <a:prstGeom prst="rect">
            <a:avLst/>
          </a:prstGeom>
        </p:spPr>
        <p:txBody>
          <a:bodyPr/>
          <a:lstStyle>
            <a:lvl1pPr marL="0" indent="0" algn="ctr">
              <a:buNone/>
              <a:defRPr>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13" name="TextBox 12">
            <a:extLst>
              <a:ext uri="{FF2B5EF4-FFF2-40B4-BE49-F238E27FC236}">
                <a16:creationId xmlns:a16="http://schemas.microsoft.com/office/drawing/2014/main" id="{094F484B-E963-F00C-B1D5-EF0607909AA6}"/>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17" name="Picture 16" descr="Icon&#10;&#10;Description automatically generated">
            <a:extLst>
              <a:ext uri="{FF2B5EF4-FFF2-40B4-BE49-F238E27FC236}">
                <a16:creationId xmlns:a16="http://schemas.microsoft.com/office/drawing/2014/main" id="{90958F33-868A-D38C-DB3E-0B603D2B8D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9" y="6251543"/>
            <a:ext cx="292100" cy="368300"/>
          </a:xfrm>
          <a:prstGeom prst="rect">
            <a:avLst/>
          </a:prstGeom>
        </p:spPr>
      </p:pic>
      <p:sp>
        <p:nvSpPr>
          <p:cNvPr id="18" name="TextBox 17">
            <a:extLst>
              <a:ext uri="{FF2B5EF4-FFF2-40B4-BE49-F238E27FC236}">
                <a16:creationId xmlns:a16="http://schemas.microsoft.com/office/drawing/2014/main" id="{28EC129B-D3F7-0226-AACD-389EB7C10294}"/>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870039674"/>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2_OneThird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1B51217-55B1-E12A-5A31-469672DC8C7B}"/>
              </a:ext>
            </a:extLst>
          </p:cNvPr>
          <p:cNvSpPr/>
          <p:nvPr userDrawn="1"/>
        </p:nvSpPr>
        <p:spPr>
          <a:xfrm>
            <a:off x="8098973" y="0"/>
            <a:ext cx="40930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5" y="1463040"/>
            <a:ext cx="7553011" cy="457200"/>
          </a:xfrm>
          <a:prstGeom prst="rect">
            <a:avLst/>
          </a:prstGeom>
        </p:spPr>
        <p:txBody>
          <a:bodyPr/>
          <a:lstStyle>
            <a:lvl1pPr marL="0" indent="0">
              <a:buNone/>
              <a:defRPr b="1" i="0">
                <a:latin typeface="+mj-lt"/>
              </a:defRPr>
            </a:lvl1pPr>
            <a:lvl2pPr marL="457189" indent="0">
              <a:buNone/>
              <a:defRPr b="1" i="0">
                <a:latin typeface="Avenir Next LT Pro Demi" panose="020B0504020202020204" pitchFamily="34" charset="77"/>
              </a:defRPr>
            </a:lvl2pPr>
            <a:lvl3pPr marL="914377" indent="0">
              <a:buNone/>
              <a:defRPr b="1" i="0">
                <a:latin typeface="Avenir Next LT Pro Demi" panose="020B0504020202020204" pitchFamily="34" charset="77"/>
              </a:defRPr>
            </a:lvl3pPr>
            <a:lvl4pPr marL="1371566" indent="0">
              <a:buNone/>
              <a:defRPr b="1" i="0">
                <a:latin typeface="Avenir Next LT Pro Demi" panose="020B0504020202020204" pitchFamily="34" charset="77"/>
              </a:defRPr>
            </a:lvl4pPr>
            <a:lvl5pPr marL="1828754" indent="0">
              <a:buNone/>
              <a:defRPr b="1" i="0">
                <a:latin typeface="Avenir Next LT Pro Demi" panose="020B0504020202020204" pitchFamily="34" charset="77"/>
              </a:defRPr>
            </a:lvl5pPr>
          </a:lstStyle>
          <a:p>
            <a:pPr lvl="0"/>
            <a:r>
              <a:rPr lang="en-US"/>
              <a:t>Click to edit Master text styles</a:t>
            </a:r>
          </a:p>
        </p:txBody>
      </p:sp>
      <p:sp>
        <p:nvSpPr>
          <p:cNvPr id="7" name="Title 6">
            <a:extLst>
              <a:ext uri="{FF2B5EF4-FFF2-40B4-BE49-F238E27FC236}">
                <a16:creationId xmlns:a16="http://schemas.microsoft.com/office/drawing/2014/main" id="{E912AAE0-CB37-C78F-3E57-01F34BF6407D}"/>
              </a:ext>
            </a:extLst>
          </p:cNvPr>
          <p:cNvSpPr>
            <a:spLocks noGrp="1"/>
          </p:cNvSpPr>
          <p:nvPr>
            <p:ph type="title"/>
          </p:nvPr>
        </p:nvSpPr>
        <p:spPr>
          <a:xfrm>
            <a:off x="237745" y="283464"/>
            <a:ext cx="7553009"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38AF8D18-7E0D-2DF6-D239-AE558DC51FC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11" name="TextBox 10">
            <a:extLst>
              <a:ext uri="{FF2B5EF4-FFF2-40B4-BE49-F238E27FC236}">
                <a16:creationId xmlns:a16="http://schemas.microsoft.com/office/drawing/2014/main" id="{02C377E4-695E-1590-43D1-929777769C5F}"/>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2" name="TextBox 11">
            <a:extLst>
              <a:ext uri="{FF2B5EF4-FFF2-40B4-BE49-F238E27FC236}">
                <a16:creationId xmlns:a16="http://schemas.microsoft.com/office/drawing/2014/main" id="{2B52E9B7-AE91-22DA-4986-3E7549E44630}"/>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18" name="Content Placeholder 17">
            <a:extLst>
              <a:ext uri="{FF2B5EF4-FFF2-40B4-BE49-F238E27FC236}">
                <a16:creationId xmlns:a16="http://schemas.microsoft.com/office/drawing/2014/main" id="{18C7C49E-648A-2981-DAA1-CDA5F5F7884A}"/>
              </a:ext>
            </a:extLst>
          </p:cNvPr>
          <p:cNvSpPr>
            <a:spLocks noGrp="1"/>
          </p:cNvSpPr>
          <p:nvPr>
            <p:ph sz="quarter" idx="13"/>
          </p:nvPr>
        </p:nvSpPr>
        <p:spPr>
          <a:xfrm>
            <a:off x="237744" y="1920877"/>
            <a:ext cx="7551739" cy="4270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7">
            <a:extLst>
              <a:ext uri="{FF2B5EF4-FFF2-40B4-BE49-F238E27FC236}">
                <a16:creationId xmlns:a16="http://schemas.microsoft.com/office/drawing/2014/main" id="{FE048AE1-CAB7-001B-9C5F-560CBCB23CA8}"/>
              </a:ext>
            </a:extLst>
          </p:cNvPr>
          <p:cNvSpPr>
            <a:spLocks noGrp="1"/>
          </p:cNvSpPr>
          <p:nvPr>
            <p:ph sz="quarter" idx="14"/>
          </p:nvPr>
        </p:nvSpPr>
        <p:spPr>
          <a:xfrm>
            <a:off x="8376655" y="1920877"/>
            <a:ext cx="3491911" cy="4270375"/>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87461388"/>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7_Divider_5">
    <p:bg>
      <p:bgPr>
        <a:solidFill>
          <a:schemeClr val="accent4"/>
        </a:solidFill>
        <a:effectLst/>
      </p:bgPr>
    </p:bg>
    <p:spTree>
      <p:nvGrpSpPr>
        <p:cNvPr id="1" name=""/>
        <p:cNvGrpSpPr/>
        <p:nvPr/>
      </p:nvGrpSpPr>
      <p:grpSpPr>
        <a:xfrm>
          <a:off x="0" y="0"/>
          <a:ext cx="0" cy="0"/>
          <a:chOff x="0" y="0"/>
          <a:chExt cx="0" cy="0"/>
        </a:xfrm>
      </p:grpSpPr>
      <p:pic>
        <p:nvPicPr>
          <p:cNvPr id="5" name="Picture 4" descr="Shape, rectangle&#10;&#10;Description automatically generated">
            <a:extLst>
              <a:ext uri="{FF2B5EF4-FFF2-40B4-BE49-F238E27FC236}">
                <a16:creationId xmlns:a16="http://schemas.microsoft.com/office/drawing/2014/main" id="{72422D38-1226-7135-CBC5-9B8734D47F3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934855"/>
          </a:xfrm>
          <a:prstGeom prst="rect">
            <a:avLst/>
          </a:prstGeom>
        </p:spPr>
      </p:pic>
      <p:sp>
        <p:nvSpPr>
          <p:cNvPr id="3" name="Title 1">
            <a:extLst>
              <a:ext uri="{FF2B5EF4-FFF2-40B4-BE49-F238E27FC236}">
                <a16:creationId xmlns:a16="http://schemas.microsoft.com/office/drawing/2014/main" id="{BA8029A1-4C93-348A-E503-BD52A6CDCE13}"/>
              </a:ext>
            </a:extLst>
          </p:cNvPr>
          <p:cNvSpPr>
            <a:spLocks noGrp="1"/>
          </p:cNvSpPr>
          <p:nvPr>
            <p:ph type="ctrTitle" hasCustomPrompt="1"/>
          </p:nvPr>
        </p:nvSpPr>
        <p:spPr>
          <a:xfrm>
            <a:off x="1788160" y="2235200"/>
            <a:ext cx="8615680" cy="1879600"/>
          </a:xfrm>
        </p:spPr>
        <p:txBody>
          <a:bodyPr anchor="b"/>
          <a:lstStyle>
            <a:lvl1pPr algn="ctr">
              <a:defRPr sz="4800">
                <a:solidFill>
                  <a:schemeClr val="bg1"/>
                </a:solidFill>
              </a:defRPr>
            </a:lvl1pPr>
          </a:lstStyle>
          <a:p>
            <a:r>
              <a:rPr lang="en-US"/>
              <a:t>Click to edit</a:t>
            </a:r>
            <a:br>
              <a:rPr lang="en-US"/>
            </a:br>
            <a:r>
              <a:rPr lang="en-US"/>
              <a:t>divider slide</a:t>
            </a:r>
          </a:p>
        </p:txBody>
      </p:sp>
      <p:pic>
        <p:nvPicPr>
          <p:cNvPr id="4" name="Picture 3" descr="A picture containing text, clipart&#10;&#10;Description automatically generated">
            <a:extLst>
              <a:ext uri="{FF2B5EF4-FFF2-40B4-BE49-F238E27FC236}">
                <a16:creationId xmlns:a16="http://schemas.microsoft.com/office/drawing/2014/main" id="{FD41110E-F223-E31B-B533-C2495473B9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8937" y="387332"/>
            <a:ext cx="1462812" cy="389145"/>
          </a:xfrm>
          <a:prstGeom prst="rect">
            <a:avLst/>
          </a:prstGeom>
        </p:spPr>
      </p:pic>
      <p:sp>
        <p:nvSpPr>
          <p:cNvPr id="6" name="Text Placeholder 5">
            <a:extLst>
              <a:ext uri="{FF2B5EF4-FFF2-40B4-BE49-F238E27FC236}">
                <a16:creationId xmlns:a16="http://schemas.microsoft.com/office/drawing/2014/main" id="{40E4419F-9291-4B8B-E557-1B550A6839E4}"/>
              </a:ext>
            </a:extLst>
          </p:cNvPr>
          <p:cNvSpPr>
            <a:spLocks noGrp="1"/>
          </p:cNvSpPr>
          <p:nvPr>
            <p:ph type="body" sz="quarter" idx="10" hasCustomPrompt="1"/>
          </p:nvPr>
        </p:nvSpPr>
        <p:spPr>
          <a:xfrm>
            <a:off x="1788159" y="4153228"/>
            <a:ext cx="8615680" cy="662613"/>
          </a:xfrm>
        </p:spPr>
        <p:txBody>
          <a:bodyPr>
            <a:noAutofit/>
          </a:bodyPr>
          <a:lstStyle>
            <a:lvl1pPr marL="0" indent="0" algn="ctr">
              <a:buNone/>
              <a:defRPr sz="2000" b="1">
                <a:solidFill>
                  <a:schemeClr val="bg1"/>
                </a:solidFill>
              </a:defRPr>
            </a:lvl1pPr>
            <a:lvl2pPr marL="285744" indent="0" algn="ctr">
              <a:buNone/>
              <a:defRPr sz="2000" b="1">
                <a:solidFill>
                  <a:schemeClr val="bg1"/>
                </a:solidFill>
              </a:defRPr>
            </a:lvl2pPr>
            <a:lvl3pPr marL="574660" indent="0" algn="ctr">
              <a:buNone/>
              <a:defRPr sz="2000" b="1">
                <a:solidFill>
                  <a:schemeClr val="bg1"/>
                </a:solidFill>
              </a:defRPr>
            </a:lvl3pPr>
            <a:lvl4pPr marL="861990" indent="0" algn="ctr">
              <a:buNone/>
              <a:defRPr sz="2000" b="1">
                <a:solidFill>
                  <a:schemeClr val="bg1"/>
                </a:solidFill>
              </a:defRPr>
            </a:lvl4pPr>
            <a:lvl5pPr marL="1149322" indent="0" algn="ctr">
              <a:buNone/>
              <a:defRPr sz="2000" b="1">
                <a:solidFill>
                  <a:schemeClr val="bg1"/>
                </a:solidFill>
              </a:defRPr>
            </a:lvl5pPr>
          </a:lstStyle>
          <a:p>
            <a:pPr lvl="0"/>
            <a:r>
              <a:rPr lang="en-US"/>
              <a:t>Subtitle</a:t>
            </a:r>
          </a:p>
        </p:txBody>
      </p:sp>
    </p:spTree>
    <p:extLst>
      <p:ext uri="{BB962C8B-B14F-4D97-AF65-F5344CB8AC3E}">
        <p14:creationId xmlns:p14="http://schemas.microsoft.com/office/powerpoint/2010/main" val="1280463783"/>
      </p:ext>
    </p:extLst>
  </p:cSld>
  <p:clrMapOvr>
    <a:masterClrMapping/>
  </p:clrMapOvr>
  <p:extLst>
    <p:ext uri="{DCECCB84-F9BA-43D5-87BE-67443E8EF086}">
      <p15:sldGuideLst xmlns:p15="http://schemas.microsoft.com/office/powerpoint/2012/main">
        <p15:guide id="1" pos="120">
          <p15:clr>
            <a:srgbClr val="FBAE40"/>
          </p15:clr>
        </p15:guide>
        <p15:guide id="2" orient="horz" pos="420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8_Divider_5">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422D38-1226-7135-CBC5-9B8734D47F31}"/>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8096" cy="6858000"/>
          </a:xfrm>
          <a:prstGeom prst="rect">
            <a:avLst/>
          </a:prstGeom>
        </p:spPr>
      </p:pic>
      <p:pic>
        <p:nvPicPr>
          <p:cNvPr id="2" name="Picture 1" descr="A picture containing text, clipart&#10;&#10;Description automatically generated">
            <a:extLst>
              <a:ext uri="{FF2B5EF4-FFF2-40B4-BE49-F238E27FC236}">
                <a16:creationId xmlns:a16="http://schemas.microsoft.com/office/drawing/2014/main" id="{EC43B671-AD79-10BA-1359-CD3A4980E6D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8937" y="6142650"/>
            <a:ext cx="1462812" cy="389145"/>
          </a:xfrm>
          <a:prstGeom prst="rect">
            <a:avLst/>
          </a:prstGeom>
        </p:spPr>
      </p:pic>
      <p:sp>
        <p:nvSpPr>
          <p:cNvPr id="4" name="Title 1">
            <a:extLst>
              <a:ext uri="{FF2B5EF4-FFF2-40B4-BE49-F238E27FC236}">
                <a16:creationId xmlns:a16="http://schemas.microsoft.com/office/drawing/2014/main" id="{56EF1306-29CB-3D9B-B452-6E7BD65FEDF4}"/>
              </a:ext>
            </a:extLst>
          </p:cNvPr>
          <p:cNvSpPr>
            <a:spLocks noGrp="1"/>
          </p:cNvSpPr>
          <p:nvPr>
            <p:ph type="ctrTitle" hasCustomPrompt="1"/>
          </p:nvPr>
        </p:nvSpPr>
        <p:spPr>
          <a:xfrm>
            <a:off x="1788160" y="2235200"/>
            <a:ext cx="8615680" cy="1879600"/>
          </a:xfrm>
        </p:spPr>
        <p:txBody>
          <a:bodyPr anchor="b"/>
          <a:lstStyle>
            <a:lvl1pPr algn="ctr">
              <a:defRPr sz="4800">
                <a:solidFill>
                  <a:schemeClr val="bg1"/>
                </a:solidFill>
              </a:defRPr>
            </a:lvl1pPr>
          </a:lstStyle>
          <a:p>
            <a:r>
              <a:rPr lang="en-US"/>
              <a:t>Click to edit</a:t>
            </a:r>
            <a:br>
              <a:rPr lang="en-US"/>
            </a:br>
            <a:r>
              <a:rPr lang="en-US"/>
              <a:t>divider slide</a:t>
            </a:r>
          </a:p>
        </p:txBody>
      </p:sp>
      <p:sp>
        <p:nvSpPr>
          <p:cNvPr id="6" name="Text Placeholder 5">
            <a:extLst>
              <a:ext uri="{FF2B5EF4-FFF2-40B4-BE49-F238E27FC236}">
                <a16:creationId xmlns:a16="http://schemas.microsoft.com/office/drawing/2014/main" id="{14B45C28-4C5A-9153-E16C-41CE28F6DDE9}"/>
              </a:ext>
            </a:extLst>
          </p:cNvPr>
          <p:cNvSpPr>
            <a:spLocks noGrp="1"/>
          </p:cNvSpPr>
          <p:nvPr>
            <p:ph type="body" sz="quarter" idx="10" hasCustomPrompt="1"/>
          </p:nvPr>
        </p:nvSpPr>
        <p:spPr>
          <a:xfrm>
            <a:off x="1788159" y="4153228"/>
            <a:ext cx="8615680" cy="662613"/>
          </a:xfrm>
        </p:spPr>
        <p:txBody>
          <a:bodyPr>
            <a:noAutofit/>
          </a:bodyPr>
          <a:lstStyle>
            <a:lvl1pPr marL="0" indent="0" algn="ctr">
              <a:buNone/>
              <a:defRPr sz="2000" b="1">
                <a:solidFill>
                  <a:schemeClr val="bg1"/>
                </a:solidFill>
              </a:defRPr>
            </a:lvl1pPr>
            <a:lvl2pPr marL="285744" indent="0" algn="ctr">
              <a:buNone/>
              <a:defRPr sz="2000" b="1">
                <a:solidFill>
                  <a:schemeClr val="bg1"/>
                </a:solidFill>
              </a:defRPr>
            </a:lvl2pPr>
            <a:lvl3pPr marL="574660" indent="0" algn="ctr">
              <a:buNone/>
              <a:defRPr sz="2000" b="1">
                <a:solidFill>
                  <a:schemeClr val="bg1"/>
                </a:solidFill>
              </a:defRPr>
            </a:lvl3pPr>
            <a:lvl4pPr marL="861990" indent="0" algn="ctr">
              <a:buNone/>
              <a:defRPr sz="2000" b="1">
                <a:solidFill>
                  <a:schemeClr val="bg1"/>
                </a:solidFill>
              </a:defRPr>
            </a:lvl4pPr>
            <a:lvl5pPr marL="1149322" indent="0" algn="ctr">
              <a:buNone/>
              <a:defRPr sz="2000" b="1">
                <a:solidFill>
                  <a:schemeClr val="bg1"/>
                </a:solidFill>
              </a:defRPr>
            </a:lvl5pPr>
          </a:lstStyle>
          <a:p>
            <a:pPr lvl="0"/>
            <a:r>
              <a:rPr lang="en-US"/>
              <a:t>Subtitle</a:t>
            </a:r>
          </a:p>
        </p:txBody>
      </p:sp>
    </p:spTree>
    <p:extLst>
      <p:ext uri="{BB962C8B-B14F-4D97-AF65-F5344CB8AC3E}">
        <p14:creationId xmlns:p14="http://schemas.microsoft.com/office/powerpoint/2010/main" val="3250874309"/>
      </p:ext>
    </p:extLst>
  </p:cSld>
  <p:clrMapOvr>
    <a:masterClrMapping/>
  </p:clrMapOvr>
  <p:extLst>
    <p:ext uri="{DCECCB84-F9BA-43D5-87BE-67443E8EF086}">
      <p15:sldGuideLst xmlns:p15="http://schemas.microsoft.com/office/powerpoint/2012/main">
        <p15:guide id="1" pos="120">
          <p15:clr>
            <a:srgbClr val="FBAE40"/>
          </p15:clr>
        </p15:guide>
        <p15:guide id="2" orient="horz" pos="4200">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3_Icon Divider Blue">
    <p:bg>
      <p:bgPr>
        <a:solidFill>
          <a:schemeClr val="accent1"/>
        </a:solidFill>
        <a:effectLst/>
      </p:bgPr>
    </p:bg>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2AE34794-50BD-3F02-DE15-51F7AD84A040}"/>
              </a:ext>
            </a:extLst>
          </p:cNvPr>
          <p:cNvPicPr>
            <a:picLocks/>
          </p:cNvPicPr>
          <p:nvPr userDrawn="1"/>
        </p:nvPicPr>
        <p:blipFill>
          <a:blip r:embed="rId2"/>
          <a:stretch>
            <a:fillRect/>
          </a:stretch>
        </p:blipFill>
        <p:spPr>
          <a:xfrm>
            <a:off x="0" y="0"/>
            <a:ext cx="12188952" cy="6858000"/>
          </a:xfrm>
          <a:prstGeom prst="rect">
            <a:avLst/>
          </a:prstGeom>
        </p:spPr>
      </p:pic>
      <p:sp>
        <p:nvSpPr>
          <p:cNvPr id="3" name="Title 1">
            <a:extLst>
              <a:ext uri="{FF2B5EF4-FFF2-40B4-BE49-F238E27FC236}">
                <a16:creationId xmlns:a16="http://schemas.microsoft.com/office/drawing/2014/main" id="{BA8029A1-4C93-348A-E503-BD52A6CDCE13}"/>
              </a:ext>
            </a:extLst>
          </p:cNvPr>
          <p:cNvSpPr>
            <a:spLocks noGrp="1"/>
          </p:cNvSpPr>
          <p:nvPr>
            <p:ph type="ctrTitle" hasCustomPrompt="1"/>
          </p:nvPr>
        </p:nvSpPr>
        <p:spPr>
          <a:xfrm>
            <a:off x="533400" y="4522527"/>
            <a:ext cx="7696200" cy="1463040"/>
          </a:xfrm>
        </p:spPr>
        <p:txBody>
          <a:bodyPr anchor="t"/>
          <a:lstStyle>
            <a:lvl1pPr algn="l">
              <a:defRPr sz="4800">
                <a:solidFill>
                  <a:schemeClr val="bg1"/>
                </a:solidFill>
              </a:defRPr>
            </a:lvl1pPr>
          </a:lstStyle>
          <a:p>
            <a:r>
              <a:rPr lang="en-US"/>
              <a:t>Click to edit</a:t>
            </a:r>
            <a:br>
              <a:rPr lang="en-US"/>
            </a:br>
            <a:r>
              <a:rPr lang="en-US"/>
              <a:t>divider slide</a:t>
            </a:r>
          </a:p>
        </p:txBody>
      </p:sp>
      <p:sp>
        <p:nvSpPr>
          <p:cNvPr id="2" name="Picture Placeholder 14">
            <a:extLst>
              <a:ext uri="{FF2B5EF4-FFF2-40B4-BE49-F238E27FC236}">
                <a16:creationId xmlns:a16="http://schemas.microsoft.com/office/drawing/2014/main" id="{1E98FF31-717A-F420-5338-B799878C217A}"/>
              </a:ext>
            </a:extLst>
          </p:cNvPr>
          <p:cNvSpPr>
            <a:spLocks noGrp="1" noChangeAspect="1"/>
          </p:cNvSpPr>
          <p:nvPr>
            <p:ph type="pic" sz="quarter" idx="11"/>
          </p:nvPr>
        </p:nvSpPr>
        <p:spPr>
          <a:xfrm>
            <a:off x="9703221" y="1838780"/>
            <a:ext cx="1893220" cy="1886761"/>
          </a:xfrm>
          <a:prstGeom prst="rect">
            <a:avLst/>
          </a:prstGeom>
        </p:spPr>
        <p:txBody>
          <a:bodyPr anchor="ctr"/>
          <a:lstStyle>
            <a:lvl1pPr marL="0" indent="0" algn="ctr">
              <a:buNone/>
              <a:defRPr>
                <a:solidFill>
                  <a:schemeClr val="bg1"/>
                </a:solidFill>
              </a:defRPr>
            </a:lvl1pPr>
          </a:lstStyle>
          <a:p>
            <a:r>
              <a:rPr lang="en-US"/>
              <a:t>Click icon to add picture</a:t>
            </a:r>
          </a:p>
        </p:txBody>
      </p:sp>
      <p:pic>
        <p:nvPicPr>
          <p:cNvPr id="6" name="Picture 5" descr="A picture containing text, clipart&#10;&#10;Description automatically generated">
            <a:extLst>
              <a:ext uri="{FF2B5EF4-FFF2-40B4-BE49-F238E27FC236}">
                <a16:creationId xmlns:a16="http://schemas.microsoft.com/office/drawing/2014/main" id="{04BEF04F-50CB-7449-B897-870A3FA698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8937" y="387332"/>
            <a:ext cx="1462812" cy="389145"/>
          </a:xfrm>
          <a:prstGeom prst="rect">
            <a:avLst/>
          </a:prstGeom>
        </p:spPr>
      </p:pic>
      <p:pic>
        <p:nvPicPr>
          <p:cNvPr id="12" name="Picture 11" descr="A picture containing device&#10;&#10;Description automatically generated">
            <a:extLst>
              <a:ext uri="{FF2B5EF4-FFF2-40B4-BE49-F238E27FC236}">
                <a16:creationId xmlns:a16="http://schemas.microsoft.com/office/drawing/2014/main" id="{AEE743D2-E883-A78B-DE94-9FBE74825C6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6647"/>
          <a:stretch/>
        </p:blipFill>
        <p:spPr>
          <a:xfrm>
            <a:off x="1" y="2158078"/>
            <a:ext cx="9552079" cy="1311349"/>
          </a:xfrm>
          <a:prstGeom prst="rect">
            <a:avLst/>
          </a:prstGeom>
        </p:spPr>
      </p:pic>
      <p:sp>
        <p:nvSpPr>
          <p:cNvPr id="4" name="Text Placeholder 5">
            <a:extLst>
              <a:ext uri="{FF2B5EF4-FFF2-40B4-BE49-F238E27FC236}">
                <a16:creationId xmlns:a16="http://schemas.microsoft.com/office/drawing/2014/main" id="{35B361D5-FB3E-76EE-B093-B8210557F574}"/>
              </a:ext>
            </a:extLst>
          </p:cNvPr>
          <p:cNvSpPr>
            <a:spLocks noGrp="1"/>
          </p:cNvSpPr>
          <p:nvPr>
            <p:ph type="body" sz="quarter" idx="10" hasCustomPrompt="1"/>
          </p:nvPr>
        </p:nvSpPr>
        <p:spPr>
          <a:xfrm>
            <a:off x="538936" y="6032828"/>
            <a:ext cx="7690664" cy="662613"/>
          </a:xfrm>
        </p:spPr>
        <p:txBody>
          <a:bodyPr>
            <a:noAutofit/>
          </a:bodyPr>
          <a:lstStyle>
            <a:lvl1pPr marL="0" indent="0" algn="l">
              <a:buNone/>
              <a:defRPr sz="2000" b="1">
                <a:solidFill>
                  <a:schemeClr val="bg1"/>
                </a:solidFill>
              </a:defRPr>
            </a:lvl1pPr>
            <a:lvl2pPr marL="285744" indent="0" algn="ctr">
              <a:buNone/>
              <a:defRPr sz="2000" b="1">
                <a:solidFill>
                  <a:schemeClr val="bg1"/>
                </a:solidFill>
              </a:defRPr>
            </a:lvl2pPr>
            <a:lvl3pPr marL="574660" indent="0" algn="ctr">
              <a:buNone/>
              <a:defRPr sz="2000" b="1">
                <a:solidFill>
                  <a:schemeClr val="bg1"/>
                </a:solidFill>
              </a:defRPr>
            </a:lvl3pPr>
            <a:lvl4pPr marL="861990" indent="0" algn="ctr">
              <a:buNone/>
              <a:defRPr sz="2000" b="1">
                <a:solidFill>
                  <a:schemeClr val="bg1"/>
                </a:solidFill>
              </a:defRPr>
            </a:lvl4pPr>
            <a:lvl5pPr marL="1149322" indent="0" algn="ctr">
              <a:buNone/>
              <a:defRPr sz="2000" b="1">
                <a:solidFill>
                  <a:schemeClr val="bg1"/>
                </a:solidFill>
              </a:defRPr>
            </a:lvl5pPr>
          </a:lstStyle>
          <a:p>
            <a:pPr lvl="0"/>
            <a:r>
              <a:rPr lang="en-US"/>
              <a:t>Subtitle</a:t>
            </a:r>
          </a:p>
        </p:txBody>
      </p:sp>
    </p:spTree>
    <p:extLst>
      <p:ext uri="{BB962C8B-B14F-4D97-AF65-F5344CB8AC3E}">
        <p14:creationId xmlns:p14="http://schemas.microsoft.com/office/powerpoint/2010/main" val="2618058755"/>
      </p:ext>
    </p:extLst>
  </p:cSld>
  <p:clrMapOvr>
    <a:masterClrMapping/>
  </p:clrMapOvr>
  <p:extLst>
    <p:ext uri="{DCECCB84-F9BA-43D5-87BE-67443E8EF086}">
      <p15:sldGuideLst xmlns:p15="http://schemas.microsoft.com/office/powerpoint/2012/main">
        <p15:guide id="1" pos="120">
          <p15:clr>
            <a:srgbClr val="FBAE40"/>
          </p15:clr>
        </p15:guide>
        <p15:guide id="2" orient="horz" pos="4200">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3_Divider Line Blue">
    <p:bg>
      <p:bgPr>
        <a:solidFill>
          <a:schemeClr val="accent1"/>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C68CF9F1-E73B-FDBC-D238-C8CE75B78B8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94596" y="-14289"/>
            <a:ext cx="12297433" cy="6872289"/>
          </a:xfrm>
          <a:prstGeom prst="rect">
            <a:avLst/>
          </a:prstGeom>
        </p:spPr>
      </p:pic>
      <p:pic>
        <p:nvPicPr>
          <p:cNvPr id="5" name="Picture 4" descr="A picture containing text, clipart&#10;&#10;Description automatically generated">
            <a:extLst>
              <a:ext uri="{FF2B5EF4-FFF2-40B4-BE49-F238E27FC236}">
                <a16:creationId xmlns:a16="http://schemas.microsoft.com/office/drawing/2014/main" id="{4F9F54E8-B086-37F6-B2A7-5FA6C8B4CF3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8937" y="387332"/>
            <a:ext cx="1462812" cy="389145"/>
          </a:xfrm>
          <a:prstGeom prst="rect">
            <a:avLst/>
          </a:prstGeom>
        </p:spPr>
      </p:pic>
      <p:sp>
        <p:nvSpPr>
          <p:cNvPr id="7" name="Text Placeholder 5">
            <a:extLst>
              <a:ext uri="{FF2B5EF4-FFF2-40B4-BE49-F238E27FC236}">
                <a16:creationId xmlns:a16="http://schemas.microsoft.com/office/drawing/2014/main" id="{1EF7B6F1-5BB2-0D5A-AADE-AFAFB84A2C8C}"/>
              </a:ext>
            </a:extLst>
          </p:cNvPr>
          <p:cNvSpPr>
            <a:spLocks noGrp="1"/>
          </p:cNvSpPr>
          <p:nvPr>
            <p:ph type="body" sz="quarter" idx="10" hasCustomPrompt="1"/>
          </p:nvPr>
        </p:nvSpPr>
        <p:spPr>
          <a:xfrm>
            <a:off x="538936" y="5148908"/>
            <a:ext cx="8076744" cy="662613"/>
          </a:xfrm>
        </p:spPr>
        <p:txBody>
          <a:bodyPr>
            <a:noAutofit/>
          </a:bodyPr>
          <a:lstStyle>
            <a:lvl1pPr marL="0" indent="0" algn="l">
              <a:buNone/>
              <a:defRPr sz="2000" b="1">
                <a:solidFill>
                  <a:schemeClr val="bg1"/>
                </a:solidFill>
              </a:defRPr>
            </a:lvl1pPr>
            <a:lvl2pPr marL="285744" indent="0" algn="ctr">
              <a:buNone/>
              <a:defRPr sz="2000" b="1">
                <a:solidFill>
                  <a:schemeClr val="bg1"/>
                </a:solidFill>
              </a:defRPr>
            </a:lvl2pPr>
            <a:lvl3pPr marL="574660" indent="0" algn="ctr">
              <a:buNone/>
              <a:defRPr sz="2000" b="1">
                <a:solidFill>
                  <a:schemeClr val="bg1"/>
                </a:solidFill>
              </a:defRPr>
            </a:lvl3pPr>
            <a:lvl4pPr marL="861990" indent="0" algn="ctr">
              <a:buNone/>
              <a:defRPr sz="2000" b="1">
                <a:solidFill>
                  <a:schemeClr val="bg1"/>
                </a:solidFill>
              </a:defRPr>
            </a:lvl4pPr>
            <a:lvl5pPr marL="1149322" indent="0" algn="ctr">
              <a:buNone/>
              <a:defRPr sz="2000" b="1">
                <a:solidFill>
                  <a:schemeClr val="bg1"/>
                </a:solidFill>
              </a:defRPr>
            </a:lvl5pPr>
          </a:lstStyle>
          <a:p>
            <a:pPr lvl="0"/>
            <a:r>
              <a:rPr lang="en-US"/>
              <a:t>Subtitle</a:t>
            </a:r>
          </a:p>
        </p:txBody>
      </p:sp>
      <p:sp>
        <p:nvSpPr>
          <p:cNvPr id="8" name="Title 6">
            <a:extLst>
              <a:ext uri="{FF2B5EF4-FFF2-40B4-BE49-F238E27FC236}">
                <a16:creationId xmlns:a16="http://schemas.microsoft.com/office/drawing/2014/main" id="{2F28D5AA-2031-EDB0-692C-F586B1B0D50D}"/>
              </a:ext>
            </a:extLst>
          </p:cNvPr>
          <p:cNvSpPr>
            <a:spLocks noGrp="1"/>
          </p:cNvSpPr>
          <p:nvPr>
            <p:ph type="title" hasCustomPrompt="1"/>
          </p:nvPr>
        </p:nvSpPr>
        <p:spPr>
          <a:xfrm>
            <a:off x="538937" y="2804162"/>
            <a:ext cx="8076745" cy="2209567"/>
          </a:xfrm>
        </p:spPr>
        <p:txBody>
          <a:bodyPr vert="horz" lIns="0" tIns="45720" rIns="91440" bIns="45720" rtlCol="0" anchor="b">
            <a:noAutofit/>
          </a:bodyPr>
          <a:lstStyle>
            <a:lvl1pPr>
              <a:defRPr lang="en-US" sz="4800">
                <a:solidFill>
                  <a:schemeClr val="bg1"/>
                </a:solidFill>
              </a:defRPr>
            </a:lvl1pPr>
          </a:lstStyle>
          <a:p>
            <a:pPr marL="0" lvl="0"/>
            <a:r>
              <a:rPr lang="en-US"/>
              <a:t>Click to edit </a:t>
            </a:r>
            <a:br>
              <a:rPr lang="en-US"/>
            </a:br>
            <a:r>
              <a:rPr lang="en-US"/>
              <a:t>divider slide</a:t>
            </a:r>
          </a:p>
        </p:txBody>
      </p:sp>
    </p:spTree>
    <p:extLst>
      <p:ext uri="{BB962C8B-B14F-4D97-AF65-F5344CB8AC3E}">
        <p14:creationId xmlns:p14="http://schemas.microsoft.com/office/powerpoint/2010/main" val="3717598422"/>
      </p:ext>
    </p:extLst>
  </p:cSld>
  <p:clrMapOvr>
    <a:masterClrMapping/>
  </p:clrMapOvr>
  <p:extLst>
    <p:ext uri="{DCECCB84-F9BA-43D5-87BE-67443E8EF086}">
      <p15:sldGuideLst xmlns:p15="http://schemas.microsoft.com/office/powerpoint/2012/main">
        <p15:guide id="1" pos="120">
          <p15:clr>
            <a:srgbClr val="FBAE40"/>
          </p15:clr>
        </p15:guide>
        <p15:guide id="2" orient="horz" pos="4200">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2_Computer Slide Blue">
    <p:bg>
      <p:bgPr>
        <a:solidFill>
          <a:schemeClr val="accent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pic>
        <p:nvPicPr>
          <p:cNvPr id="5" name="Picture 4">
            <a:extLst>
              <a:ext uri="{FF2B5EF4-FFF2-40B4-BE49-F238E27FC236}">
                <a16:creationId xmlns:a16="http://schemas.microsoft.com/office/drawing/2014/main" id="{C6466850-970B-FF41-DD36-0EE14D6D01F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808955" y="1186045"/>
            <a:ext cx="6574091" cy="5454737"/>
          </a:xfrm>
          <a:prstGeom prst="rect">
            <a:avLst/>
          </a:prstGeom>
        </p:spPr>
      </p:pic>
      <p:sp>
        <p:nvSpPr>
          <p:cNvPr id="7" name="Picture Placeholder 20">
            <a:extLst>
              <a:ext uri="{FF2B5EF4-FFF2-40B4-BE49-F238E27FC236}">
                <a16:creationId xmlns:a16="http://schemas.microsoft.com/office/drawing/2014/main" id="{D59A5A58-4953-459A-A8EF-00C02A85DB21}"/>
              </a:ext>
            </a:extLst>
          </p:cNvPr>
          <p:cNvSpPr>
            <a:spLocks noGrp="1"/>
          </p:cNvSpPr>
          <p:nvPr>
            <p:ph type="pic" sz="quarter" idx="10"/>
          </p:nvPr>
        </p:nvSpPr>
        <p:spPr>
          <a:xfrm>
            <a:off x="3037332" y="1433513"/>
            <a:ext cx="6117336" cy="3474720"/>
          </a:xfrm>
          <a:prstGeom prst="rect">
            <a:avLst/>
          </a:prstGeom>
          <a:pattFill prst="dkUpDiag">
            <a:fgClr>
              <a:schemeClr val="bg1">
                <a:lumMod val="85000"/>
              </a:schemeClr>
            </a:fgClr>
            <a:bgClr>
              <a:schemeClr val="bg1"/>
            </a:bgClr>
          </a:pattFill>
        </p:spPr>
        <p:txBody>
          <a:bodyPr anchor="ctr"/>
          <a:lstStyle>
            <a:lvl1pPr marL="7938" indent="0" algn="ctr">
              <a:buNone/>
              <a:defRPr/>
            </a:lvl1pPr>
          </a:lstStyle>
          <a:p>
            <a:r>
              <a:rPr lang="en-US"/>
              <a:t>Click icon to add picture</a:t>
            </a:r>
          </a:p>
        </p:txBody>
      </p:sp>
      <p:sp>
        <p:nvSpPr>
          <p:cNvPr id="6" name="TextBox 5">
            <a:extLst>
              <a:ext uri="{FF2B5EF4-FFF2-40B4-BE49-F238E27FC236}">
                <a16:creationId xmlns:a16="http://schemas.microsoft.com/office/drawing/2014/main" id="{DAA9D652-CCE1-BC09-B1FA-7903737DD0B2}"/>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10" name="Picture 9" descr="Icon&#10;&#10;Description automatically generated">
            <a:extLst>
              <a:ext uri="{FF2B5EF4-FFF2-40B4-BE49-F238E27FC236}">
                <a16:creationId xmlns:a16="http://schemas.microsoft.com/office/drawing/2014/main" id="{65ADC1E0-3C22-F52D-2769-810952E3E34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0549" y="6251543"/>
            <a:ext cx="292100" cy="368300"/>
          </a:xfrm>
          <a:prstGeom prst="rect">
            <a:avLst/>
          </a:prstGeom>
        </p:spPr>
      </p:pic>
      <p:sp>
        <p:nvSpPr>
          <p:cNvPr id="11" name="TextBox 10">
            <a:extLst>
              <a:ext uri="{FF2B5EF4-FFF2-40B4-BE49-F238E27FC236}">
                <a16:creationId xmlns:a16="http://schemas.microsoft.com/office/drawing/2014/main" id="{A384CCBB-1AB6-9E6F-C824-DB5C642F7418}"/>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638144942"/>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3_Title Slide_1">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539748" y="2786715"/>
            <a:ext cx="7875589" cy="1798779"/>
          </a:xfrm>
        </p:spPr>
        <p:txBody>
          <a:bodyPr anchor="b"/>
          <a:lstStyle>
            <a:lvl1pPr algn="l">
              <a:defRPr sz="5400">
                <a:solidFill>
                  <a:schemeClr val="bg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539748" y="4755495"/>
            <a:ext cx="7875589" cy="578076"/>
          </a:xfrm>
          <a:prstGeom prst="rect">
            <a:avLst/>
          </a:prstGeom>
        </p:spPr>
        <p:txBody>
          <a:bodyPr/>
          <a:lstStyle>
            <a:lvl1pPr marL="0" indent="0" algn="l">
              <a:buNone/>
              <a:defRPr sz="2800" b="1" i="0">
                <a:solidFill>
                  <a:schemeClr val="accent5"/>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a:off x="539748" y="2590862"/>
            <a:ext cx="1737360"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539750" y="2232633"/>
            <a:ext cx="2641007" cy="322145"/>
          </a:xfrm>
          <a:prstGeom prst="rect">
            <a:avLst/>
          </a:prstGeom>
        </p:spPr>
        <p:txBody>
          <a:bodyPr/>
          <a:lstStyle>
            <a:lvl1pPr marL="7938" indent="0" algn="l">
              <a:buNone/>
              <a:defRPr sz="1400" cap="all" spc="200" baseline="0">
                <a:solidFill>
                  <a:schemeClr val="bg1"/>
                </a:solidFill>
              </a:defRPr>
            </a:lvl1pPr>
            <a:lvl2pPr marL="341305" indent="0">
              <a:buNone/>
              <a:defRPr/>
            </a:lvl2pPr>
            <a:lvl3pPr marL="574660" indent="0">
              <a:buNone/>
              <a:defRPr/>
            </a:lvl3pPr>
            <a:lvl4pPr marL="1371566" indent="0">
              <a:buNone/>
              <a:defRPr/>
            </a:lvl4pPr>
            <a:lvl5pPr marL="1828754" indent="0">
              <a:buNone/>
              <a:defRPr/>
            </a:lvl5pPr>
          </a:lstStyle>
          <a:p>
            <a:pPr lvl="0"/>
            <a:r>
              <a:rPr lang="en-US"/>
              <a:t>Date here</a:t>
            </a:r>
          </a:p>
        </p:txBody>
      </p:sp>
      <p:sp>
        <p:nvSpPr>
          <p:cNvPr id="14" name="TextBox 13">
            <a:extLst>
              <a:ext uri="{FF2B5EF4-FFF2-40B4-BE49-F238E27FC236}">
                <a16:creationId xmlns:a16="http://schemas.microsoft.com/office/drawing/2014/main" id="{E195EC2F-5F42-3766-505A-4FEC8C69937C}"/>
              </a:ext>
            </a:extLst>
          </p:cNvPr>
          <p:cNvSpPr txBox="1">
            <a:spLocks noChangeArrowheads="1"/>
          </p:cNvSpPr>
          <p:nvPr userDrawn="1"/>
        </p:nvSpPr>
        <p:spPr bwMode="auto">
          <a:xfrm>
            <a:off x="550851" y="6544037"/>
            <a:ext cx="5726287"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pic>
        <p:nvPicPr>
          <p:cNvPr id="6" name="Picture 5" descr="A picture containing text, clipart&#10;&#10;Description automatically generated">
            <a:extLst>
              <a:ext uri="{FF2B5EF4-FFF2-40B4-BE49-F238E27FC236}">
                <a16:creationId xmlns:a16="http://schemas.microsoft.com/office/drawing/2014/main" id="{1A6D02A3-B674-6374-5A19-47AA8CD1E29F}"/>
              </a:ext>
            </a:extLst>
          </p:cNvPr>
          <p:cNvPicPr>
            <a:picLocks noChangeAspect="1"/>
          </p:cNvPicPr>
          <p:nvPr userDrawn="1"/>
        </p:nvPicPr>
        <p:blipFill>
          <a:blip r:embed="rId2"/>
          <a:stretch>
            <a:fillRect/>
          </a:stretch>
        </p:blipFill>
        <p:spPr>
          <a:xfrm>
            <a:off x="538937" y="387332"/>
            <a:ext cx="1462812" cy="389145"/>
          </a:xfrm>
          <a:prstGeom prst="rect">
            <a:avLst/>
          </a:prstGeom>
        </p:spPr>
      </p:pic>
      <p:sp>
        <p:nvSpPr>
          <p:cNvPr id="5" name="Picture Placeholder 4">
            <a:extLst>
              <a:ext uri="{FF2B5EF4-FFF2-40B4-BE49-F238E27FC236}">
                <a16:creationId xmlns:a16="http://schemas.microsoft.com/office/drawing/2014/main" id="{533E7D35-2816-7AFC-0F4E-DC598F91CC13}"/>
              </a:ext>
            </a:extLst>
          </p:cNvPr>
          <p:cNvSpPr>
            <a:spLocks noGrp="1"/>
          </p:cNvSpPr>
          <p:nvPr>
            <p:ph type="pic" sz="quarter" idx="11" hasCustomPrompt="1"/>
          </p:nvPr>
        </p:nvSpPr>
        <p:spPr>
          <a:xfrm>
            <a:off x="2319149" y="178037"/>
            <a:ext cx="1961196" cy="862736"/>
          </a:xfrm>
        </p:spPr>
        <p:txBody>
          <a:bodyPr anchor="ctr" anchorCtr="0">
            <a:normAutofit/>
          </a:bodyPr>
          <a:lstStyle>
            <a:lvl1pPr marL="0" indent="0">
              <a:buNone/>
              <a:defRPr sz="1400">
                <a:solidFill>
                  <a:schemeClr val="bg1"/>
                </a:solidFill>
              </a:defRPr>
            </a:lvl1pPr>
          </a:lstStyle>
          <a:p>
            <a:r>
              <a:rPr lang="en-US"/>
              <a:t>Click here to add client’s logo, adjust to align with Epsilon logo</a:t>
            </a:r>
          </a:p>
        </p:txBody>
      </p:sp>
    </p:spTree>
    <p:extLst>
      <p:ext uri="{BB962C8B-B14F-4D97-AF65-F5344CB8AC3E}">
        <p14:creationId xmlns:p14="http://schemas.microsoft.com/office/powerpoint/2010/main" val="2955417821"/>
      </p:ext>
    </p:extLst>
  </p:cSld>
  <p:clrMapOvr>
    <a:masterClrMapping/>
  </p:clrMapOvr>
  <p:extLst>
    <p:ext uri="{DCECCB84-F9BA-43D5-87BE-67443E8EF086}">
      <p15:sldGuideLst xmlns:p15="http://schemas.microsoft.com/office/powerpoint/2012/main">
        <p15:guide id="1" pos="192">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4_Title Slide_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2158206" y="2786715"/>
            <a:ext cx="7875589" cy="1798779"/>
          </a:xfrm>
        </p:spPr>
        <p:txBody>
          <a:bodyPr anchor="b"/>
          <a:lstStyle>
            <a:lvl1pPr algn="ctr">
              <a:defRPr sz="5400">
                <a:solidFill>
                  <a:schemeClr val="bg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2158206" y="4755495"/>
            <a:ext cx="7875589" cy="578076"/>
          </a:xfrm>
          <a:prstGeom prst="rect">
            <a:avLst/>
          </a:prstGeom>
        </p:spPr>
        <p:txBody>
          <a:bodyPr/>
          <a:lstStyle>
            <a:lvl1pPr marL="0" indent="0" algn="ctr">
              <a:buNone/>
              <a:defRPr sz="2800" b="1" i="0">
                <a:solidFill>
                  <a:schemeClr val="accent5"/>
                </a:solidFill>
                <a:latin typeface="+mn-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4775498" y="2232633"/>
            <a:ext cx="2641007" cy="322145"/>
          </a:xfrm>
          <a:prstGeom prst="rect">
            <a:avLst/>
          </a:prstGeom>
        </p:spPr>
        <p:txBody>
          <a:bodyPr/>
          <a:lstStyle>
            <a:lvl1pPr marL="7938" indent="0" algn="ctr">
              <a:buNone/>
              <a:defRPr sz="1400" cap="all" spc="200" baseline="0">
                <a:solidFill>
                  <a:schemeClr val="bg1"/>
                </a:solidFill>
              </a:defRPr>
            </a:lvl1pPr>
            <a:lvl2pPr marL="341305" indent="0">
              <a:buNone/>
              <a:defRPr/>
            </a:lvl2pPr>
            <a:lvl3pPr marL="574660" indent="0">
              <a:buNone/>
              <a:defRPr/>
            </a:lvl3pPr>
            <a:lvl4pPr marL="1371566" indent="0">
              <a:buNone/>
              <a:defRPr/>
            </a:lvl4pPr>
            <a:lvl5pPr marL="1828754" indent="0">
              <a:buNone/>
              <a:defRPr/>
            </a:lvl5pPr>
          </a:lstStyle>
          <a:p>
            <a:pPr lvl="0"/>
            <a:r>
              <a:rPr lang="en-US"/>
              <a:t>Date here</a:t>
            </a:r>
          </a:p>
        </p:txBody>
      </p:sp>
      <p:sp>
        <p:nvSpPr>
          <p:cNvPr id="6" name="TextBox 5">
            <a:extLst>
              <a:ext uri="{FF2B5EF4-FFF2-40B4-BE49-F238E27FC236}">
                <a16:creationId xmlns:a16="http://schemas.microsoft.com/office/drawing/2014/main" id="{B2FCE036-8F30-19B4-1006-00526B3DADAD}"/>
              </a:ext>
            </a:extLst>
          </p:cNvPr>
          <p:cNvSpPr txBox="1">
            <a:spLocks noChangeArrowheads="1"/>
          </p:cNvSpPr>
          <p:nvPr userDrawn="1"/>
        </p:nvSpPr>
        <p:spPr bwMode="auto">
          <a:xfrm>
            <a:off x="550851" y="6544037"/>
            <a:ext cx="5726287"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pic>
        <p:nvPicPr>
          <p:cNvPr id="4" name="Picture 3" descr="A picture containing text, clipart&#10;&#10;Description automatically generated">
            <a:extLst>
              <a:ext uri="{FF2B5EF4-FFF2-40B4-BE49-F238E27FC236}">
                <a16:creationId xmlns:a16="http://schemas.microsoft.com/office/drawing/2014/main" id="{B44223CC-0975-8852-CB2D-4950A931978A}"/>
              </a:ext>
            </a:extLst>
          </p:cNvPr>
          <p:cNvPicPr>
            <a:picLocks noChangeAspect="1"/>
          </p:cNvPicPr>
          <p:nvPr userDrawn="1"/>
        </p:nvPicPr>
        <p:blipFill>
          <a:blip r:embed="rId2"/>
          <a:stretch>
            <a:fillRect/>
          </a:stretch>
        </p:blipFill>
        <p:spPr>
          <a:xfrm>
            <a:off x="10351058" y="6349464"/>
            <a:ext cx="1462812" cy="389145"/>
          </a:xfrm>
          <a:prstGeom prst="rect">
            <a:avLst/>
          </a:prstGeom>
        </p:spPr>
      </p:pic>
      <p:sp>
        <p:nvSpPr>
          <p:cNvPr id="8" name="Picture Placeholder 4">
            <a:extLst>
              <a:ext uri="{FF2B5EF4-FFF2-40B4-BE49-F238E27FC236}">
                <a16:creationId xmlns:a16="http://schemas.microsoft.com/office/drawing/2014/main" id="{ADCD282D-BBAB-AD63-4B1C-0F7309C186A3}"/>
              </a:ext>
            </a:extLst>
          </p:cNvPr>
          <p:cNvSpPr>
            <a:spLocks noGrp="1"/>
          </p:cNvSpPr>
          <p:nvPr>
            <p:ph type="pic" sz="quarter" idx="12" hasCustomPrompt="1"/>
          </p:nvPr>
        </p:nvSpPr>
        <p:spPr>
          <a:xfrm>
            <a:off x="2319149" y="178037"/>
            <a:ext cx="1961196" cy="862736"/>
          </a:xfrm>
        </p:spPr>
        <p:txBody>
          <a:bodyPr anchor="ctr" anchorCtr="0">
            <a:normAutofit/>
          </a:bodyPr>
          <a:lstStyle>
            <a:lvl1pPr marL="0" indent="0">
              <a:buNone/>
              <a:defRPr sz="1400">
                <a:solidFill>
                  <a:schemeClr val="bg1"/>
                </a:solidFill>
              </a:defRPr>
            </a:lvl1pPr>
          </a:lstStyle>
          <a:p>
            <a:r>
              <a:rPr lang="en-US"/>
              <a:t>Click here to add client’s logo, adjust to align with Epsilon logo</a:t>
            </a:r>
          </a:p>
        </p:txBody>
      </p:sp>
    </p:spTree>
    <p:extLst>
      <p:ext uri="{BB962C8B-B14F-4D97-AF65-F5344CB8AC3E}">
        <p14:creationId xmlns:p14="http://schemas.microsoft.com/office/powerpoint/2010/main" val="1109350946"/>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4_Title Slide_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DAA4B2-98F8-1A30-4FD2-8E13A1BD97F8}"/>
              </a:ext>
            </a:extLst>
          </p:cNvPr>
          <p:cNvSpPr/>
          <p:nvPr userDrawn="1"/>
        </p:nvSpPr>
        <p:spPr>
          <a:xfrm>
            <a:off x="-1" y="-2"/>
            <a:ext cx="12192001" cy="10433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539750" y="2786715"/>
            <a:ext cx="6932615" cy="1798779"/>
          </a:xfrm>
        </p:spPr>
        <p:txBody>
          <a:bodyPr anchor="b"/>
          <a:lstStyle>
            <a:lvl1pPr algn="l">
              <a:defRPr sz="5400">
                <a:solidFill>
                  <a:schemeClr val="accent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539750" y="4755495"/>
            <a:ext cx="6932615" cy="578076"/>
          </a:xfrm>
          <a:prstGeom prst="rect">
            <a:avLst/>
          </a:prstGeom>
        </p:spPr>
        <p:txBody>
          <a:bodyPr/>
          <a:lstStyle>
            <a:lvl1pPr marL="0" indent="0" algn="l">
              <a:buNone/>
              <a:defRPr sz="2800" b="1" i="0">
                <a:solidFill>
                  <a:schemeClr val="accent3"/>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a:off x="539748" y="2590862"/>
            <a:ext cx="1737360"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539750" y="2232633"/>
            <a:ext cx="2641007" cy="322145"/>
          </a:xfrm>
          <a:prstGeom prst="rect">
            <a:avLst/>
          </a:prstGeom>
        </p:spPr>
        <p:txBody>
          <a:bodyPr/>
          <a:lstStyle>
            <a:lvl1pPr marL="7938" indent="0" algn="l">
              <a:buNone/>
              <a:defRPr sz="1400" cap="all" spc="200" baseline="0">
                <a:solidFill>
                  <a:schemeClr val="accent3"/>
                </a:solidFill>
              </a:defRPr>
            </a:lvl1pPr>
            <a:lvl2pPr marL="341305" indent="0">
              <a:buNone/>
              <a:defRPr/>
            </a:lvl2pPr>
            <a:lvl3pPr marL="574660" indent="0">
              <a:buNone/>
              <a:defRPr/>
            </a:lvl3pPr>
            <a:lvl4pPr marL="1371566" indent="0">
              <a:buNone/>
              <a:defRPr/>
            </a:lvl4pPr>
            <a:lvl5pPr marL="1828754" indent="0">
              <a:buNone/>
              <a:defRPr/>
            </a:lvl5pPr>
          </a:lstStyle>
          <a:p>
            <a:pPr lvl="0"/>
            <a:r>
              <a:rPr lang="en-US"/>
              <a:t>Date here</a:t>
            </a:r>
          </a:p>
        </p:txBody>
      </p:sp>
      <p:sp>
        <p:nvSpPr>
          <p:cNvPr id="12" name="Picture Placeholder 11">
            <a:extLst>
              <a:ext uri="{FF2B5EF4-FFF2-40B4-BE49-F238E27FC236}">
                <a16:creationId xmlns:a16="http://schemas.microsoft.com/office/drawing/2014/main" id="{6C979AC9-2676-D68D-25F9-28FD148B9EAE}"/>
              </a:ext>
            </a:extLst>
          </p:cNvPr>
          <p:cNvSpPr>
            <a:spLocks noGrp="1"/>
          </p:cNvSpPr>
          <p:nvPr>
            <p:ph type="pic" sz="quarter" idx="27" hasCustomPrompt="1"/>
          </p:nvPr>
        </p:nvSpPr>
        <p:spPr>
          <a:xfrm>
            <a:off x="7745859" y="371875"/>
            <a:ext cx="4472084" cy="6485860"/>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marL="7938" indent="0">
              <a:buNone/>
              <a:defRPr lang="en-US" dirty="0"/>
            </a:lvl1pPr>
          </a:lstStyle>
          <a:p>
            <a:pPr marL="293681" lvl="0" indent="-285744"/>
            <a:r>
              <a:rPr lang="en-US"/>
              <a:t>      </a:t>
            </a:r>
          </a:p>
        </p:txBody>
      </p:sp>
      <p:sp>
        <p:nvSpPr>
          <p:cNvPr id="5" name="TextBox 4">
            <a:extLst>
              <a:ext uri="{FF2B5EF4-FFF2-40B4-BE49-F238E27FC236}">
                <a16:creationId xmlns:a16="http://schemas.microsoft.com/office/drawing/2014/main" id="{28E8F700-CDC2-CEE6-66AD-19E20123F8EF}"/>
              </a:ext>
            </a:extLst>
          </p:cNvPr>
          <p:cNvSpPr txBox="1">
            <a:spLocks noChangeArrowheads="1"/>
          </p:cNvSpPr>
          <p:nvPr userDrawn="1"/>
        </p:nvSpPr>
        <p:spPr bwMode="auto">
          <a:xfrm>
            <a:off x="550851" y="6544037"/>
            <a:ext cx="5726287"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pic>
        <p:nvPicPr>
          <p:cNvPr id="6" name="Picture 5" descr="A picture containing text, clipart&#10;&#10;Description automatically generated">
            <a:extLst>
              <a:ext uri="{FF2B5EF4-FFF2-40B4-BE49-F238E27FC236}">
                <a16:creationId xmlns:a16="http://schemas.microsoft.com/office/drawing/2014/main" id="{4302A9BA-B994-33AE-29B2-08D51D4B095E}"/>
              </a:ext>
            </a:extLst>
          </p:cNvPr>
          <p:cNvPicPr>
            <a:picLocks noChangeAspect="1"/>
          </p:cNvPicPr>
          <p:nvPr userDrawn="1"/>
        </p:nvPicPr>
        <p:blipFill>
          <a:blip r:embed="rId2"/>
          <a:stretch>
            <a:fillRect/>
          </a:stretch>
        </p:blipFill>
        <p:spPr>
          <a:xfrm>
            <a:off x="538937" y="387332"/>
            <a:ext cx="1462812" cy="389145"/>
          </a:xfrm>
          <a:prstGeom prst="rect">
            <a:avLst/>
          </a:prstGeom>
        </p:spPr>
      </p:pic>
      <p:pic>
        <p:nvPicPr>
          <p:cNvPr id="10" name="Picture 9" descr="Shape&#10;&#10;Description automatically generated">
            <a:extLst>
              <a:ext uri="{FF2B5EF4-FFF2-40B4-BE49-F238E27FC236}">
                <a16:creationId xmlns:a16="http://schemas.microsoft.com/office/drawing/2014/main" id="{50788439-E39C-AEB7-C0F8-E6963A7580A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23" r="23"/>
          <a:stretch/>
        </p:blipFill>
        <p:spPr>
          <a:xfrm>
            <a:off x="7556398" y="186436"/>
            <a:ext cx="4661545" cy="6684264"/>
          </a:xfrm>
          <a:prstGeom prst="rect">
            <a:avLst/>
          </a:prstGeom>
        </p:spPr>
      </p:pic>
      <p:sp>
        <p:nvSpPr>
          <p:cNvPr id="9" name="Picture Placeholder 4">
            <a:extLst>
              <a:ext uri="{FF2B5EF4-FFF2-40B4-BE49-F238E27FC236}">
                <a16:creationId xmlns:a16="http://schemas.microsoft.com/office/drawing/2014/main" id="{D0892EC4-A886-E87F-4081-DA2FB4D4C883}"/>
              </a:ext>
            </a:extLst>
          </p:cNvPr>
          <p:cNvSpPr>
            <a:spLocks noGrp="1"/>
          </p:cNvSpPr>
          <p:nvPr>
            <p:ph type="pic" sz="quarter" idx="11" hasCustomPrompt="1"/>
          </p:nvPr>
        </p:nvSpPr>
        <p:spPr>
          <a:xfrm>
            <a:off x="2319149" y="93957"/>
            <a:ext cx="1961196" cy="862736"/>
          </a:xfrm>
        </p:spPr>
        <p:txBody>
          <a:bodyPr anchor="ctr" anchorCtr="0">
            <a:normAutofit/>
          </a:bodyPr>
          <a:lstStyle>
            <a:lvl1pPr marL="0" indent="0">
              <a:buNone/>
              <a:defRPr sz="1400">
                <a:solidFill>
                  <a:schemeClr val="bg1"/>
                </a:solidFill>
              </a:defRPr>
            </a:lvl1pPr>
          </a:lstStyle>
          <a:p>
            <a:r>
              <a:rPr lang="en-US"/>
              <a:t>Click here to add client’s logo, adjust to align with Epsilon logo</a:t>
            </a:r>
          </a:p>
        </p:txBody>
      </p:sp>
    </p:spTree>
    <p:extLst>
      <p:ext uri="{BB962C8B-B14F-4D97-AF65-F5344CB8AC3E}">
        <p14:creationId xmlns:p14="http://schemas.microsoft.com/office/powerpoint/2010/main" val="553030081"/>
      </p:ext>
    </p:extLst>
  </p:cSld>
  <p:clrMapOvr>
    <a:masterClrMapping/>
  </p:clrMapOvr>
  <p:extLst>
    <p:ext uri="{DCECCB84-F9BA-43D5-87BE-67443E8EF086}">
      <p15:sldGuideLst xmlns:p15="http://schemas.microsoft.com/office/powerpoint/2012/main">
        <p15:guide id="1" pos="19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33721-54CC-4970-8701-53298FAA544C}"/>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9ED808C9-BDA6-4139-86A7-ED2DFB9F15DB}"/>
              </a:ext>
            </a:extLst>
          </p:cNvPr>
          <p:cNvSpPr>
            <a:spLocks noGrp="1"/>
          </p:cNvSpPr>
          <p:nvPr>
            <p:ph sz="quarter" idx="10"/>
          </p:nvPr>
        </p:nvSpPr>
        <p:spPr>
          <a:xfrm>
            <a:off x="838201" y="1130300"/>
            <a:ext cx="5257799" cy="4768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6">
            <a:extLst>
              <a:ext uri="{FF2B5EF4-FFF2-40B4-BE49-F238E27FC236}">
                <a16:creationId xmlns:a16="http://schemas.microsoft.com/office/drawing/2014/main" id="{74B830DE-0A5B-4EAB-91CC-52045F0CDAB3}"/>
              </a:ext>
            </a:extLst>
          </p:cNvPr>
          <p:cNvSpPr>
            <a:spLocks noGrp="1"/>
          </p:cNvSpPr>
          <p:nvPr>
            <p:ph sz="quarter" idx="11"/>
          </p:nvPr>
        </p:nvSpPr>
        <p:spPr>
          <a:xfrm>
            <a:off x="6096001" y="1130300"/>
            <a:ext cx="5257800" cy="4768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76237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3_Title Slide_4">
    <p:bg>
      <p:bgPr>
        <a:solidFill>
          <a:schemeClr val="bg1"/>
        </a:solidFill>
        <a:effectLst/>
      </p:bgPr>
    </p:bg>
    <p:spTree>
      <p:nvGrpSpPr>
        <p:cNvPr id="1" name=""/>
        <p:cNvGrpSpPr/>
        <p:nvPr/>
      </p:nvGrpSpPr>
      <p:grpSpPr>
        <a:xfrm>
          <a:off x="0" y="0"/>
          <a:ext cx="0" cy="0"/>
          <a:chOff x="0" y="0"/>
          <a:chExt cx="0" cy="0"/>
        </a:xfrm>
      </p:grpSpPr>
      <p:pic>
        <p:nvPicPr>
          <p:cNvPr id="13" name="Picture 12" descr="Shape&#10;&#10;Description automatically generated with medium confidence">
            <a:extLst>
              <a:ext uri="{FF2B5EF4-FFF2-40B4-BE49-F238E27FC236}">
                <a16:creationId xmlns:a16="http://schemas.microsoft.com/office/drawing/2014/main" id="{BAB1C06C-6777-AFA5-AB9F-F277BCEF31B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2" b="162"/>
          <a:stretch/>
        </p:blipFill>
        <p:spPr>
          <a:xfrm>
            <a:off x="7556397" y="187693"/>
            <a:ext cx="4635603" cy="6684264"/>
          </a:xfrm>
          <a:prstGeom prst="rect">
            <a:avLst/>
          </a:prstGeom>
        </p:spPr>
      </p:pic>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539750" y="2786715"/>
            <a:ext cx="6583029" cy="1798779"/>
          </a:xfrm>
        </p:spPr>
        <p:txBody>
          <a:bodyPr anchor="b"/>
          <a:lstStyle>
            <a:lvl1pPr algn="l">
              <a:defRPr sz="5400">
                <a:solidFill>
                  <a:schemeClr val="accent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539750" y="4755495"/>
            <a:ext cx="6583029" cy="578076"/>
          </a:xfrm>
          <a:prstGeom prst="rect">
            <a:avLst/>
          </a:prstGeom>
        </p:spPr>
        <p:txBody>
          <a:bodyPr/>
          <a:lstStyle>
            <a:lvl1pPr marL="0" indent="0" algn="l">
              <a:buNone/>
              <a:defRPr sz="2800" b="1" i="0">
                <a:solidFill>
                  <a:schemeClr val="accent3"/>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rot="5400000" flipV="1">
            <a:off x="-3392424"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539750" y="2379569"/>
            <a:ext cx="2641007" cy="322145"/>
          </a:xfrm>
          <a:prstGeom prst="rect">
            <a:avLst/>
          </a:prstGeom>
        </p:spPr>
        <p:txBody>
          <a:bodyPr/>
          <a:lstStyle>
            <a:lvl1pPr marL="7938" indent="0" algn="l">
              <a:buNone/>
              <a:defRPr sz="1400" cap="all" spc="200" baseline="0">
                <a:solidFill>
                  <a:schemeClr val="accent3"/>
                </a:solidFill>
              </a:defRPr>
            </a:lvl1pPr>
            <a:lvl2pPr marL="341305" indent="0">
              <a:buNone/>
              <a:defRPr/>
            </a:lvl2pPr>
            <a:lvl3pPr marL="574660" indent="0">
              <a:buNone/>
              <a:defRPr/>
            </a:lvl3pPr>
            <a:lvl4pPr marL="1371566" indent="0">
              <a:buNone/>
              <a:defRPr/>
            </a:lvl4pPr>
            <a:lvl5pPr marL="1828754" indent="0">
              <a:buNone/>
              <a:defRPr/>
            </a:lvl5pPr>
          </a:lstStyle>
          <a:p>
            <a:pPr lvl="0"/>
            <a:r>
              <a:rPr lang="en-US"/>
              <a:t>Date here</a:t>
            </a:r>
          </a:p>
        </p:txBody>
      </p:sp>
      <p:sp>
        <p:nvSpPr>
          <p:cNvPr id="10" name="Picture Placeholder 9">
            <a:extLst>
              <a:ext uri="{FF2B5EF4-FFF2-40B4-BE49-F238E27FC236}">
                <a16:creationId xmlns:a16="http://schemas.microsoft.com/office/drawing/2014/main" id="{4C25EA85-47DE-D8C5-A637-88CE71BCD738}"/>
              </a:ext>
            </a:extLst>
          </p:cNvPr>
          <p:cNvSpPr>
            <a:spLocks noGrp="1"/>
          </p:cNvSpPr>
          <p:nvPr>
            <p:ph type="pic" sz="quarter" idx="27" hasCustomPrompt="1"/>
          </p:nvPr>
        </p:nvSpPr>
        <p:spPr>
          <a:xfrm>
            <a:off x="7725981" y="371875"/>
            <a:ext cx="4472084" cy="6485860"/>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marL="7938" indent="0">
              <a:buNone/>
              <a:defRPr lang="en-US" dirty="0"/>
            </a:lvl1pPr>
          </a:lstStyle>
          <a:p>
            <a:pPr marL="293681" lvl="0" indent="-285744"/>
            <a:r>
              <a:rPr lang="en-US"/>
              <a:t>      </a:t>
            </a:r>
          </a:p>
        </p:txBody>
      </p:sp>
      <p:sp>
        <p:nvSpPr>
          <p:cNvPr id="4" name="TextBox 3">
            <a:extLst>
              <a:ext uri="{FF2B5EF4-FFF2-40B4-BE49-F238E27FC236}">
                <a16:creationId xmlns:a16="http://schemas.microsoft.com/office/drawing/2014/main" id="{B0308AE5-803C-4A74-DC23-9CFCFF3AF4B7}"/>
              </a:ext>
            </a:extLst>
          </p:cNvPr>
          <p:cNvSpPr txBox="1">
            <a:spLocks noChangeArrowheads="1"/>
          </p:cNvSpPr>
          <p:nvPr userDrawn="1"/>
        </p:nvSpPr>
        <p:spPr bwMode="auto">
          <a:xfrm>
            <a:off x="550851"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pic>
        <p:nvPicPr>
          <p:cNvPr id="6" name="Picture 5">
            <a:extLst>
              <a:ext uri="{FF2B5EF4-FFF2-40B4-BE49-F238E27FC236}">
                <a16:creationId xmlns:a16="http://schemas.microsoft.com/office/drawing/2014/main" id="{453FCB2A-9E6E-AC9E-302C-B31DE03C4FF6}"/>
              </a:ext>
            </a:extLst>
          </p:cNvPr>
          <p:cNvPicPr>
            <a:picLocks noChangeAspect="1"/>
          </p:cNvPicPr>
          <p:nvPr userDrawn="1"/>
        </p:nvPicPr>
        <p:blipFill>
          <a:blip r:embed="rId3"/>
          <a:srcRect/>
          <a:stretch/>
        </p:blipFill>
        <p:spPr>
          <a:xfrm>
            <a:off x="538937" y="387332"/>
            <a:ext cx="1462811" cy="389145"/>
          </a:xfrm>
          <a:prstGeom prst="rect">
            <a:avLst/>
          </a:prstGeom>
        </p:spPr>
      </p:pic>
      <p:sp>
        <p:nvSpPr>
          <p:cNvPr id="8" name="Picture Placeholder 4">
            <a:extLst>
              <a:ext uri="{FF2B5EF4-FFF2-40B4-BE49-F238E27FC236}">
                <a16:creationId xmlns:a16="http://schemas.microsoft.com/office/drawing/2014/main" id="{67064AA1-0139-56C3-5A06-B31313EED949}"/>
              </a:ext>
            </a:extLst>
          </p:cNvPr>
          <p:cNvSpPr>
            <a:spLocks noGrp="1"/>
          </p:cNvSpPr>
          <p:nvPr>
            <p:ph type="pic" sz="quarter" idx="11" hasCustomPrompt="1"/>
          </p:nvPr>
        </p:nvSpPr>
        <p:spPr>
          <a:xfrm>
            <a:off x="2328242" y="221632"/>
            <a:ext cx="2110495" cy="634835"/>
          </a:xfrm>
        </p:spPr>
        <p:txBody>
          <a:bodyPr anchor="ctr" anchorCtr="0">
            <a:noAutofit/>
          </a:bodyPr>
          <a:lstStyle>
            <a:lvl1pPr marL="0" indent="0">
              <a:buNone/>
              <a:defRPr sz="1400">
                <a:solidFill>
                  <a:schemeClr val="accent1"/>
                </a:solidFill>
              </a:defRPr>
            </a:lvl1pPr>
          </a:lstStyle>
          <a:p>
            <a:r>
              <a:rPr lang="en-US"/>
              <a:t>Click here to add client’s logo, adjust to align with Epsilon logo</a:t>
            </a:r>
          </a:p>
        </p:txBody>
      </p:sp>
    </p:spTree>
    <p:extLst>
      <p:ext uri="{BB962C8B-B14F-4D97-AF65-F5344CB8AC3E}">
        <p14:creationId xmlns:p14="http://schemas.microsoft.com/office/powerpoint/2010/main" val="4243622473"/>
      </p:ext>
    </p:extLst>
  </p:cSld>
  <p:clrMapOvr>
    <a:masterClrMapping/>
  </p:clrMapOvr>
  <p:extLst>
    <p:ext uri="{DCECCB84-F9BA-43D5-87BE-67443E8EF086}">
      <p15:sldGuideLst xmlns:p15="http://schemas.microsoft.com/office/powerpoint/2012/main">
        <p15:guide id="1" pos="192">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_Internal Us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F9D485-4F9C-5AF9-68C8-0FB857E11C9A}"/>
              </a:ext>
            </a:extLst>
          </p:cNvPr>
          <p:cNvSpPr/>
          <p:nvPr userDrawn="1"/>
        </p:nvSpPr>
        <p:spPr>
          <a:xfrm>
            <a:off x="0" y="0"/>
            <a:ext cx="12192000" cy="135100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Next LT Pro Bold" panose="020B0504020202020204" pitchFamily="34" charset="77"/>
            </a:endParaRPr>
          </a:p>
        </p:txBody>
      </p:sp>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5" y="283466"/>
            <a:ext cx="11610321" cy="1001639"/>
          </a:xfrm>
        </p:spPr>
        <p:txBody>
          <a:bodyPr/>
          <a:lstStyle>
            <a:lvl1pPr>
              <a:defRPr>
                <a:solidFill>
                  <a:schemeClr val="bg1"/>
                </a:solidFill>
              </a:defRPr>
            </a:lvl1pPr>
          </a:lstStyle>
          <a:p>
            <a:r>
              <a:rPr lang="en-US"/>
              <a:t>Click to edit Master title style</a:t>
            </a:r>
          </a:p>
        </p:txBody>
      </p:sp>
      <p:pic>
        <p:nvPicPr>
          <p:cNvPr id="7" name="Picture 6">
            <a:extLst>
              <a:ext uri="{FF2B5EF4-FFF2-40B4-BE49-F238E27FC236}">
                <a16:creationId xmlns:a16="http://schemas.microsoft.com/office/drawing/2014/main" id="{01AAF1C9-26AC-3D4F-2489-022E282D30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8" name="TextBox 7">
            <a:extLst>
              <a:ext uri="{FF2B5EF4-FFF2-40B4-BE49-F238E27FC236}">
                <a16:creationId xmlns:a16="http://schemas.microsoft.com/office/drawing/2014/main" id="{4EC75FAD-E869-3CDD-46B6-9714CFEDC608}"/>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
        <p:nvSpPr>
          <p:cNvPr id="9" name="TextBox 8">
            <a:extLst>
              <a:ext uri="{FF2B5EF4-FFF2-40B4-BE49-F238E27FC236}">
                <a16:creationId xmlns:a16="http://schemas.microsoft.com/office/drawing/2014/main" id="{54FDE570-D6F9-1F66-B2F7-8CE55F3D027A}"/>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2" name="Text Placeholder 11">
            <a:extLst>
              <a:ext uri="{FF2B5EF4-FFF2-40B4-BE49-F238E27FC236}">
                <a16:creationId xmlns:a16="http://schemas.microsoft.com/office/drawing/2014/main" id="{C093EC47-083F-1728-02D7-9EC1D0230791}"/>
              </a:ext>
            </a:extLst>
          </p:cNvPr>
          <p:cNvSpPr>
            <a:spLocks noGrp="1"/>
          </p:cNvSpPr>
          <p:nvPr>
            <p:ph type="body" sz="quarter" idx="10"/>
          </p:nvPr>
        </p:nvSpPr>
        <p:spPr>
          <a:xfrm>
            <a:off x="237745" y="1442657"/>
            <a:ext cx="11630025" cy="440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523F60A5-9ADF-DA9E-4E43-CE9DB1F2BBE7}"/>
              </a:ext>
            </a:extLst>
          </p:cNvPr>
          <p:cNvSpPr/>
          <p:nvPr userDrawn="1"/>
        </p:nvSpPr>
        <p:spPr>
          <a:xfrm>
            <a:off x="8067041" y="6424646"/>
            <a:ext cx="3569809" cy="27235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b="1" i="0">
                <a:latin typeface="+mj-lt"/>
              </a:rPr>
              <a:t>FOR INTERNAL USE ONLY. NOT FOR CLIENT USE.</a:t>
            </a:r>
          </a:p>
        </p:txBody>
      </p:sp>
      <p:sp>
        <p:nvSpPr>
          <p:cNvPr id="3" name="Rectangle 2">
            <a:extLst>
              <a:ext uri="{FF2B5EF4-FFF2-40B4-BE49-F238E27FC236}">
                <a16:creationId xmlns:a16="http://schemas.microsoft.com/office/drawing/2014/main" id="{BE9F638E-4567-42FA-B54D-7126EE471785}"/>
              </a:ext>
            </a:extLst>
          </p:cNvPr>
          <p:cNvSpPr/>
          <p:nvPr userDrawn="1"/>
        </p:nvSpPr>
        <p:spPr>
          <a:xfrm>
            <a:off x="0" y="0"/>
            <a:ext cx="12192000" cy="6858000"/>
          </a:xfrm>
          <a:prstGeom prst="rect">
            <a:avLst/>
          </a:pr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Next LT Pro Bold" panose="020B0504020202020204" pitchFamily="34" charset="77"/>
            </a:endParaRPr>
          </a:p>
        </p:txBody>
      </p:sp>
    </p:spTree>
    <p:extLst>
      <p:ext uri="{BB962C8B-B14F-4D97-AF65-F5344CB8AC3E}">
        <p14:creationId xmlns:p14="http://schemas.microsoft.com/office/powerpoint/2010/main" val="1897094472"/>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3_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F38B8-4833-7D15-090E-6473727C5CDE}"/>
              </a:ext>
            </a:extLst>
          </p:cNvPr>
          <p:cNvSpPr>
            <a:spLocks noGrp="1"/>
          </p:cNvSpPr>
          <p:nvPr>
            <p:ph type="title"/>
          </p:nvPr>
        </p:nvSpPr>
        <p:spPr>
          <a:xfrm>
            <a:off x="236055" y="761443"/>
            <a:ext cx="7108581" cy="865195"/>
          </a:xfrm>
        </p:spPr>
        <p:txBody>
          <a:bodyPr anchor="b"/>
          <a:lstStyle>
            <a:lvl1pPr>
              <a:defRPr sz="3400"/>
            </a:lvl1pPr>
          </a:lstStyle>
          <a:p>
            <a:r>
              <a:rPr lang="en-US"/>
              <a:t>Click to edit Master title style</a:t>
            </a:r>
          </a:p>
        </p:txBody>
      </p:sp>
      <p:sp>
        <p:nvSpPr>
          <p:cNvPr id="6" name="Rectangle 5">
            <a:extLst>
              <a:ext uri="{FF2B5EF4-FFF2-40B4-BE49-F238E27FC236}">
                <a16:creationId xmlns:a16="http://schemas.microsoft.com/office/drawing/2014/main" id="{ED6E88AD-AF36-C997-5DD8-DA299A408546}"/>
              </a:ext>
            </a:extLst>
          </p:cNvPr>
          <p:cNvSpPr/>
          <p:nvPr userDrawn="1"/>
        </p:nvSpPr>
        <p:spPr>
          <a:xfrm>
            <a:off x="236055" y="1674781"/>
            <a:ext cx="1163687"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236054" y="2010228"/>
            <a:ext cx="4502335" cy="480131"/>
          </a:xfrm>
          <a:prstGeom prst="rect">
            <a:avLst/>
          </a:prstGeom>
        </p:spPr>
        <p:txBody>
          <a:bodyPr wrap="square">
            <a:spAutoFit/>
          </a:bodyPr>
          <a:lstStyle>
            <a:lvl1pPr marL="0" indent="0">
              <a:buNone/>
              <a:defRPr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837857" y="2010228"/>
            <a:ext cx="4110448" cy="480131"/>
          </a:xfrm>
          <a:prstGeom prst="rect">
            <a:avLst/>
          </a:prstGeom>
        </p:spPr>
        <p:txBody>
          <a:bodyPr>
            <a:spAutoFit/>
          </a:bodyPr>
          <a:lstStyle>
            <a:lvl1pPr marL="0" indent="0">
              <a:buNone/>
              <a:defRPr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11" name="Text Placeholder 7">
            <a:extLst>
              <a:ext uri="{FF2B5EF4-FFF2-40B4-BE49-F238E27FC236}">
                <a16:creationId xmlns:a16="http://schemas.microsoft.com/office/drawing/2014/main" id="{85D4E920-1C5F-F828-FA2C-59DF3A93B5C3}"/>
              </a:ext>
            </a:extLst>
          </p:cNvPr>
          <p:cNvSpPr>
            <a:spLocks noGrp="1"/>
          </p:cNvSpPr>
          <p:nvPr>
            <p:ph type="body" sz="quarter" idx="13" hasCustomPrompt="1"/>
          </p:nvPr>
        </p:nvSpPr>
        <p:spPr>
          <a:xfrm>
            <a:off x="236054" y="2481571"/>
            <a:ext cx="4502335" cy="480131"/>
          </a:xfrm>
          <a:prstGeom prst="rect">
            <a:avLst/>
          </a:prstGeom>
        </p:spPr>
        <p:txBody>
          <a:bodyPr wrap="square">
            <a:spAutoFit/>
          </a:bodyPr>
          <a:lstStyle>
            <a:lvl1pPr marL="0" indent="0">
              <a:buNone/>
              <a:defRPr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13" name="Text Placeholder 7">
            <a:extLst>
              <a:ext uri="{FF2B5EF4-FFF2-40B4-BE49-F238E27FC236}">
                <a16:creationId xmlns:a16="http://schemas.microsoft.com/office/drawing/2014/main" id="{36414C3C-CEDA-6F82-B2E4-4C9DE6DCABCC}"/>
              </a:ext>
            </a:extLst>
          </p:cNvPr>
          <p:cNvSpPr>
            <a:spLocks noGrp="1"/>
          </p:cNvSpPr>
          <p:nvPr>
            <p:ph type="body" sz="quarter" idx="14" hasCustomPrompt="1"/>
          </p:nvPr>
        </p:nvSpPr>
        <p:spPr>
          <a:xfrm>
            <a:off x="4837857" y="2481571"/>
            <a:ext cx="4110448" cy="480131"/>
          </a:xfrm>
          <a:prstGeom prst="rect">
            <a:avLst/>
          </a:prstGeom>
        </p:spPr>
        <p:txBody>
          <a:bodyPr>
            <a:spAutoFit/>
          </a:bodyPr>
          <a:lstStyle>
            <a:lvl1pPr marL="0" indent="0">
              <a:buNone/>
              <a:defRPr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14" name="Text Placeholder 7">
            <a:extLst>
              <a:ext uri="{FF2B5EF4-FFF2-40B4-BE49-F238E27FC236}">
                <a16:creationId xmlns:a16="http://schemas.microsoft.com/office/drawing/2014/main" id="{59F93CD7-543B-3286-F021-EC14FDFD494B}"/>
              </a:ext>
            </a:extLst>
          </p:cNvPr>
          <p:cNvSpPr>
            <a:spLocks noGrp="1"/>
          </p:cNvSpPr>
          <p:nvPr>
            <p:ph type="body" sz="quarter" idx="15" hasCustomPrompt="1"/>
          </p:nvPr>
        </p:nvSpPr>
        <p:spPr>
          <a:xfrm>
            <a:off x="236054" y="2952915"/>
            <a:ext cx="4502335" cy="480131"/>
          </a:xfrm>
          <a:prstGeom prst="rect">
            <a:avLst/>
          </a:prstGeom>
        </p:spPr>
        <p:txBody>
          <a:bodyPr wrap="square">
            <a:spAutoFit/>
          </a:bodyPr>
          <a:lstStyle>
            <a:lvl1pPr marL="0" indent="0">
              <a:buNone/>
              <a:defRPr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15" name="Text Placeholder 7">
            <a:extLst>
              <a:ext uri="{FF2B5EF4-FFF2-40B4-BE49-F238E27FC236}">
                <a16:creationId xmlns:a16="http://schemas.microsoft.com/office/drawing/2014/main" id="{BC0E5663-0B15-8D88-934F-22BF622FFF59}"/>
              </a:ext>
            </a:extLst>
          </p:cNvPr>
          <p:cNvSpPr>
            <a:spLocks noGrp="1"/>
          </p:cNvSpPr>
          <p:nvPr>
            <p:ph type="body" sz="quarter" idx="16" hasCustomPrompt="1"/>
          </p:nvPr>
        </p:nvSpPr>
        <p:spPr>
          <a:xfrm>
            <a:off x="4837857" y="2952915"/>
            <a:ext cx="4110448" cy="480131"/>
          </a:xfrm>
          <a:prstGeom prst="rect">
            <a:avLst/>
          </a:prstGeom>
        </p:spPr>
        <p:txBody>
          <a:bodyPr>
            <a:spAutoFit/>
          </a:bodyPr>
          <a:lstStyle>
            <a:lvl1pPr marL="0" indent="0">
              <a:buNone/>
              <a:defRPr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17" name="Text Placeholder 7">
            <a:extLst>
              <a:ext uri="{FF2B5EF4-FFF2-40B4-BE49-F238E27FC236}">
                <a16:creationId xmlns:a16="http://schemas.microsoft.com/office/drawing/2014/main" id="{E89D9527-DBE7-8BBB-7242-C76590BD20DA}"/>
              </a:ext>
            </a:extLst>
          </p:cNvPr>
          <p:cNvSpPr>
            <a:spLocks noGrp="1"/>
          </p:cNvSpPr>
          <p:nvPr>
            <p:ph type="body" sz="quarter" idx="17" hasCustomPrompt="1"/>
          </p:nvPr>
        </p:nvSpPr>
        <p:spPr>
          <a:xfrm>
            <a:off x="236054" y="3424257"/>
            <a:ext cx="4502335" cy="480131"/>
          </a:xfrm>
          <a:prstGeom prst="rect">
            <a:avLst/>
          </a:prstGeom>
        </p:spPr>
        <p:txBody>
          <a:bodyPr wrap="square">
            <a:spAutoFit/>
          </a:bodyPr>
          <a:lstStyle>
            <a:lvl1pPr marL="0" indent="0">
              <a:buNone/>
              <a:defRPr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18" name="Text Placeholder 7">
            <a:extLst>
              <a:ext uri="{FF2B5EF4-FFF2-40B4-BE49-F238E27FC236}">
                <a16:creationId xmlns:a16="http://schemas.microsoft.com/office/drawing/2014/main" id="{E574360E-BFBD-DC7F-D37B-324EAF8F3C9D}"/>
              </a:ext>
            </a:extLst>
          </p:cNvPr>
          <p:cNvSpPr>
            <a:spLocks noGrp="1"/>
          </p:cNvSpPr>
          <p:nvPr>
            <p:ph type="body" sz="quarter" idx="18" hasCustomPrompt="1"/>
          </p:nvPr>
        </p:nvSpPr>
        <p:spPr>
          <a:xfrm>
            <a:off x="4837857" y="3424257"/>
            <a:ext cx="4110448" cy="480131"/>
          </a:xfrm>
          <a:prstGeom prst="rect">
            <a:avLst/>
          </a:prstGeom>
        </p:spPr>
        <p:txBody>
          <a:bodyPr>
            <a:spAutoFit/>
          </a:bodyPr>
          <a:lstStyle>
            <a:lvl1pPr marL="0" indent="0">
              <a:buNone/>
              <a:defRPr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19" name="Text Placeholder 7">
            <a:extLst>
              <a:ext uri="{FF2B5EF4-FFF2-40B4-BE49-F238E27FC236}">
                <a16:creationId xmlns:a16="http://schemas.microsoft.com/office/drawing/2014/main" id="{6A772123-E7AE-AE0F-9587-16DED282F0BC}"/>
              </a:ext>
            </a:extLst>
          </p:cNvPr>
          <p:cNvSpPr>
            <a:spLocks noGrp="1"/>
          </p:cNvSpPr>
          <p:nvPr>
            <p:ph type="body" sz="quarter" idx="19" hasCustomPrompt="1"/>
          </p:nvPr>
        </p:nvSpPr>
        <p:spPr>
          <a:xfrm>
            <a:off x="236054" y="3895600"/>
            <a:ext cx="4502335" cy="480131"/>
          </a:xfrm>
          <a:prstGeom prst="rect">
            <a:avLst/>
          </a:prstGeom>
        </p:spPr>
        <p:txBody>
          <a:bodyPr wrap="square">
            <a:spAutoFit/>
          </a:bodyPr>
          <a:lstStyle>
            <a:lvl1pPr marL="0" indent="0">
              <a:buNone/>
              <a:defRPr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20" name="Text Placeholder 7">
            <a:extLst>
              <a:ext uri="{FF2B5EF4-FFF2-40B4-BE49-F238E27FC236}">
                <a16:creationId xmlns:a16="http://schemas.microsoft.com/office/drawing/2014/main" id="{40FE62E4-B3B9-6074-341C-99415B9E68A9}"/>
              </a:ext>
            </a:extLst>
          </p:cNvPr>
          <p:cNvSpPr>
            <a:spLocks noGrp="1"/>
          </p:cNvSpPr>
          <p:nvPr>
            <p:ph type="body" sz="quarter" idx="20" hasCustomPrompt="1"/>
          </p:nvPr>
        </p:nvSpPr>
        <p:spPr>
          <a:xfrm>
            <a:off x="4837857" y="3895600"/>
            <a:ext cx="4110448" cy="480131"/>
          </a:xfrm>
          <a:prstGeom prst="rect">
            <a:avLst/>
          </a:prstGeom>
        </p:spPr>
        <p:txBody>
          <a:bodyPr>
            <a:spAutoFit/>
          </a:bodyPr>
          <a:lstStyle>
            <a:lvl1pPr marL="0" indent="0">
              <a:buNone/>
              <a:defRPr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21" name="Text Placeholder 7">
            <a:extLst>
              <a:ext uri="{FF2B5EF4-FFF2-40B4-BE49-F238E27FC236}">
                <a16:creationId xmlns:a16="http://schemas.microsoft.com/office/drawing/2014/main" id="{46470755-8912-AF71-D19F-543E34D56300}"/>
              </a:ext>
            </a:extLst>
          </p:cNvPr>
          <p:cNvSpPr>
            <a:spLocks noGrp="1"/>
          </p:cNvSpPr>
          <p:nvPr>
            <p:ph type="body" sz="quarter" idx="21" hasCustomPrompt="1"/>
          </p:nvPr>
        </p:nvSpPr>
        <p:spPr>
          <a:xfrm>
            <a:off x="236054" y="4366943"/>
            <a:ext cx="4502335" cy="480131"/>
          </a:xfrm>
          <a:prstGeom prst="rect">
            <a:avLst/>
          </a:prstGeom>
        </p:spPr>
        <p:txBody>
          <a:bodyPr wrap="square">
            <a:spAutoFit/>
          </a:bodyPr>
          <a:lstStyle>
            <a:lvl1pPr marL="0" indent="0">
              <a:buNone/>
              <a:defRPr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22" name="Text Placeholder 7">
            <a:extLst>
              <a:ext uri="{FF2B5EF4-FFF2-40B4-BE49-F238E27FC236}">
                <a16:creationId xmlns:a16="http://schemas.microsoft.com/office/drawing/2014/main" id="{4C5036D3-DC5E-E2A8-3D1B-6487B147C77D}"/>
              </a:ext>
            </a:extLst>
          </p:cNvPr>
          <p:cNvSpPr>
            <a:spLocks noGrp="1"/>
          </p:cNvSpPr>
          <p:nvPr>
            <p:ph type="body" sz="quarter" idx="22" hasCustomPrompt="1"/>
          </p:nvPr>
        </p:nvSpPr>
        <p:spPr>
          <a:xfrm>
            <a:off x="4837857" y="4366943"/>
            <a:ext cx="4110448" cy="480131"/>
          </a:xfrm>
          <a:prstGeom prst="rect">
            <a:avLst/>
          </a:prstGeom>
        </p:spPr>
        <p:txBody>
          <a:bodyPr>
            <a:spAutoFit/>
          </a:bodyPr>
          <a:lstStyle>
            <a:lvl1pPr marL="0" indent="0">
              <a:buNone/>
              <a:defRPr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23" name="Text Placeholder 7">
            <a:extLst>
              <a:ext uri="{FF2B5EF4-FFF2-40B4-BE49-F238E27FC236}">
                <a16:creationId xmlns:a16="http://schemas.microsoft.com/office/drawing/2014/main" id="{C63D6FC3-F8A8-CCDF-447A-C2D6868CA7FA}"/>
              </a:ext>
            </a:extLst>
          </p:cNvPr>
          <p:cNvSpPr>
            <a:spLocks noGrp="1"/>
          </p:cNvSpPr>
          <p:nvPr>
            <p:ph type="body" sz="quarter" idx="23" hasCustomPrompt="1"/>
          </p:nvPr>
        </p:nvSpPr>
        <p:spPr>
          <a:xfrm>
            <a:off x="236054" y="4838283"/>
            <a:ext cx="4502335" cy="480131"/>
          </a:xfrm>
          <a:prstGeom prst="rect">
            <a:avLst/>
          </a:prstGeom>
        </p:spPr>
        <p:txBody>
          <a:bodyPr wrap="square">
            <a:spAutoFit/>
          </a:bodyPr>
          <a:lstStyle>
            <a:lvl1pPr marL="0" indent="0">
              <a:buNone/>
              <a:defRPr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24" name="Text Placeholder 7">
            <a:extLst>
              <a:ext uri="{FF2B5EF4-FFF2-40B4-BE49-F238E27FC236}">
                <a16:creationId xmlns:a16="http://schemas.microsoft.com/office/drawing/2014/main" id="{6F93ADA9-3F19-B114-75FE-DA37F00C1B65}"/>
              </a:ext>
            </a:extLst>
          </p:cNvPr>
          <p:cNvSpPr>
            <a:spLocks noGrp="1"/>
          </p:cNvSpPr>
          <p:nvPr>
            <p:ph type="body" sz="quarter" idx="24" hasCustomPrompt="1"/>
          </p:nvPr>
        </p:nvSpPr>
        <p:spPr>
          <a:xfrm>
            <a:off x="4837857" y="4838283"/>
            <a:ext cx="4110448" cy="480131"/>
          </a:xfrm>
          <a:prstGeom prst="rect">
            <a:avLst/>
          </a:prstGeom>
        </p:spPr>
        <p:txBody>
          <a:bodyPr>
            <a:spAutoFit/>
          </a:bodyPr>
          <a:lstStyle>
            <a:lvl1pPr marL="0" indent="0">
              <a:buNone/>
              <a:defRPr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pic>
        <p:nvPicPr>
          <p:cNvPr id="71" name="rain8">
            <a:extLst>
              <a:ext uri="{FF2B5EF4-FFF2-40B4-BE49-F238E27FC236}">
                <a16:creationId xmlns:a16="http://schemas.microsoft.com/office/drawing/2014/main" id="{64885991-3595-517D-C24C-DD7A22B46DF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8357"/>
          <a:stretch/>
        </p:blipFill>
        <p:spPr>
          <a:xfrm flipV="1">
            <a:off x="12046466" y="0"/>
            <a:ext cx="135487" cy="6476163"/>
          </a:xfrm>
          <a:prstGeom prst="rect">
            <a:avLst/>
          </a:prstGeom>
        </p:spPr>
      </p:pic>
      <p:grpSp>
        <p:nvGrpSpPr>
          <p:cNvPr id="72" name="rain7">
            <a:extLst>
              <a:ext uri="{FF2B5EF4-FFF2-40B4-BE49-F238E27FC236}">
                <a16:creationId xmlns:a16="http://schemas.microsoft.com/office/drawing/2014/main" id="{ADC4607E-8930-F89D-10F2-CFDE219BCF7A}"/>
              </a:ext>
            </a:extLst>
          </p:cNvPr>
          <p:cNvGrpSpPr/>
          <p:nvPr userDrawn="1"/>
        </p:nvGrpSpPr>
        <p:grpSpPr>
          <a:xfrm>
            <a:off x="11931055" y="-125675"/>
            <a:ext cx="135487" cy="6601837"/>
            <a:chOff x="11931054" y="-125675"/>
            <a:chExt cx="135487" cy="6601837"/>
          </a:xfrm>
        </p:grpSpPr>
        <p:pic>
          <p:nvPicPr>
            <p:cNvPr id="73" name="Graphic 72">
              <a:extLst>
                <a:ext uri="{FF2B5EF4-FFF2-40B4-BE49-F238E27FC236}">
                  <a16:creationId xmlns:a16="http://schemas.microsoft.com/office/drawing/2014/main" id="{E18FC21D-B524-A0C0-E0A0-3FBB576F972E}"/>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78439" r="9918"/>
            <a:stretch/>
          </p:blipFill>
          <p:spPr>
            <a:xfrm flipV="1">
              <a:off x="11931054" y="-1"/>
              <a:ext cx="135487" cy="6476163"/>
            </a:xfrm>
            <a:prstGeom prst="rect">
              <a:avLst/>
            </a:prstGeom>
          </p:spPr>
        </p:pic>
        <p:sp>
          <p:nvSpPr>
            <p:cNvPr id="74" name="Rectangle 73">
              <a:extLst>
                <a:ext uri="{FF2B5EF4-FFF2-40B4-BE49-F238E27FC236}">
                  <a16:creationId xmlns:a16="http://schemas.microsoft.com/office/drawing/2014/main" id="{5EB69376-183C-FE00-1B63-49BDB4043828}"/>
                </a:ext>
              </a:extLst>
            </p:cNvPr>
            <p:cNvSpPr/>
            <p:nvPr userDrawn="1"/>
          </p:nvSpPr>
          <p:spPr>
            <a:xfrm>
              <a:off x="11946194" y="-1"/>
              <a:ext cx="98592" cy="187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75" name="Rectangle 74">
              <a:extLst>
                <a:ext uri="{FF2B5EF4-FFF2-40B4-BE49-F238E27FC236}">
                  <a16:creationId xmlns:a16="http://schemas.microsoft.com/office/drawing/2014/main" id="{073EE257-0D44-C213-1AF0-A99136E624A2}"/>
                </a:ext>
              </a:extLst>
            </p:cNvPr>
            <p:cNvSpPr/>
            <p:nvPr userDrawn="1"/>
          </p:nvSpPr>
          <p:spPr>
            <a:xfrm>
              <a:off x="11953842" y="-125675"/>
              <a:ext cx="74114" cy="182880"/>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nvGrpSpPr>
          <p:cNvPr id="76" name="rain6">
            <a:extLst>
              <a:ext uri="{FF2B5EF4-FFF2-40B4-BE49-F238E27FC236}">
                <a16:creationId xmlns:a16="http://schemas.microsoft.com/office/drawing/2014/main" id="{BC2239CB-AFB6-2755-8DA6-B025023F32D8}"/>
              </a:ext>
            </a:extLst>
          </p:cNvPr>
          <p:cNvGrpSpPr/>
          <p:nvPr userDrawn="1"/>
        </p:nvGrpSpPr>
        <p:grpSpPr>
          <a:xfrm>
            <a:off x="11807802" y="-348342"/>
            <a:ext cx="135487" cy="6824505"/>
            <a:chOff x="11808444" y="-348343"/>
            <a:chExt cx="135487" cy="6824505"/>
          </a:xfrm>
        </p:grpSpPr>
        <p:pic>
          <p:nvPicPr>
            <p:cNvPr id="77" name="Graphic 76">
              <a:extLst>
                <a:ext uri="{FF2B5EF4-FFF2-40B4-BE49-F238E27FC236}">
                  <a16:creationId xmlns:a16="http://schemas.microsoft.com/office/drawing/2014/main" id="{3AACBD1D-F456-8C88-9963-1D7342F51098}"/>
                </a:ext>
              </a:extLst>
            </p:cNvPr>
            <p:cNvPicPr>
              <a:picLocks noChangeAspect="1"/>
            </p:cNvPicPr>
            <p:nvPr userDrawn="1"/>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58857" r="29500"/>
            <a:stretch/>
          </p:blipFill>
          <p:spPr>
            <a:xfrm flipV="1">
              <a:off x="11808444" y="-1"/>
              <a:ext cx="135487" cy="6476163"/>
            </a:xfrm>
            <a:prstGeom prst="rect">
              <a:avLst/>
            </a:prstGeom>
          </p:spPr>
        </p:pic>
        <p:sp>
          <p:nvSpPr>
            <p:cNvPr id="78" name="Rectangle 77">
              <a:extLst>
                <a:ext uri="{FF2B5EF4-FFF2-40B4-BE49-F238E27FC236}">
                  <a16:creationId xmlns:a16="http://schemas.microsoft.com/office/drawing/2014/main" id="{2629DED1-6119-5E65-AF86-84BCFEC708AB}"/>
                </a:ext>
              </a:extLst>
            </p:cNvPr>
            <p:cNvSpPr/>
            <p:nvPr userDrawn="1"/>
          </p:nvSpPr>
          <p:spPr>
            <a:xfrm>
              <a:off x="11830199" y="0"/>
              <a:ext cx="102848" cy="952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79" name="Rectangle 78">
              <a:extLst>
                <a:ext uri="{FF2B5EF4-FFF2-40B4-BE49-F238E27FC236}">
                  <a16:creationId xmlns:a16="http://schemas.microsoft.com/office/drawing/2014/main" id="{58276455-5D02-24C9-B0D6-5F3156D1FD4D}"/>
                </a:ext>
              </a:extLst>
            </p:cNvPr>
            <p:cNvSpPr/>
            <p:nvPr userDrawn="1"/>
          </p:nvSpPr>
          <p:spPr>
            <a:xfrm>
              <a:off x="11836367" y="-348343"/>
              <a:ext cx="74114" cy="365760"/>
            </a:xfrm>
            <a:prstGeom prst="rect">
              <a:avLst/>
            </a:prstGeom>
            <a:solidFill>
              <a:srgbClr val="FAFAF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80" name="rain5">
            <a:extLst>
              <a:ext uri="{FF2B5EF4-FFF2-40B4-BE49-F238E27FC236}">
                <a16:creationId xmlns:a16="http://schemas.microsoft.com/office/drawing/2014/main" id="{86DD7BA2-C24C-9A8E-AAEB-5B97DE1731B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39022" r="49335"/>
          <a:stretch/>
        </p:blipFill>
        <p:spPr>
          <a:xfrm flipV="1">
            <a:off x="11694714" y="0"/>
            <a:ext cx="135487" cy="6476163"/>
          </a:xfrm>
          <a:prstGeom prst="rect">
            <a:avLst/>
          </a:prstGeom>
        </p:spPr>
      </p:pic>
      <p:grpSp>
        <p:nvGrpSpPr>
          <p:cNvPr id="81" name="rain4">
            <a:extLst>
              <a:ext uri="{FF2B5EF4-FFF2-40B4-BE49-F238E27FC236}">
                <a16:creationId xmlns:a16="http://schemas.microsoft.com/office/drawing/2014/main" id="{9B5B263A-BC0D-3B92-5996-504780FA1839}"/>
              </a:ext>
            </a:extLst>
          </p:cNvPr>
          <p:cNvGrpSpPr/>
          <p:nvPr userDrawn="1"/>
        </p:nvGrpSpPr>
        <p:grpSpPr>
          <a:xfrm>
            <a:off x="11580439" y="-51692"/>
            <a:ext cx="138117" cy="6527855"/>
            <a:chOff x="11572102" y="-51693"/>
            <a:chExt cx="138117" cy="6527855"/>
          </a:xfrm>
        </p:grpSpPr>
        <p:sp>
          <p:nvSpPr>
            <p:cNvPr id="82" name="Rectangle 81">
              <a:extLst>
                <a:ext uri="{FF2B5EF4-FFF2-40B4-BE49-F238E27FC236}">
                  <a16:creationId xmlns:a16="http://schemas.microsoft.com/office/drawing/2014/main" id="{53FB340F-2E8C-C9F2-B013-4F356AFC4782}"/>
                </a:ext>
              </a:extLst>
            </p:cNvPr>
            <p:cNvSpPr/>
            <p:nvPr userDrawn="1"/>
          </p:nvSpPr>
          <p:spPr>
            <a:xfrm>
              <a:off x="11582400" y="0"/>
              <a:ext cx="127819" cy="245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nvGrpSpPr>
            <p:cNvPr id="83" name="Group 82">
              <a:extLst>
                <a:ext uri="{FF2B5EF4-FFF2-40B4-BE49-F238E27FC236}">
                  <a16:creationId xmlns:a16="http://schemas.microsoft.com/office/drawing/2014/main" id="{B5C1ED37-4040-8903-46BD-4D602AFE506D}"/>
                </a:ext>
              </a:extLst>
            </p:cNvPr>
            <p:cNvGrpSpPr/>
            <p:nvPr userDrawn="1"/>
          </p:nvGrpSpPr>
          <p:grpSpPr>
            <a:xfrm>
              <a:off x="11572102" y="-51693"/>
              <a:ext cx="135487" cy="6527855"/>
              <a:chOff x="11572102" y="-51693"/>
              <a:chExt cx="135487" cy="6527855"/>
            </a:xfrm>
          </p:grpSpPr>
          <p:pic>
            <p:nvPicPr>
              <p:cNvPr id="84" name="Graphic 83">
                <a:extLst>
                  <a:ext uri="{FF2B5EF4-FFF2-40B4-BE49-F238E27FC236}">
                    <a16:creationId xmlns:a16="http://schemas.microsoft.com/office/drawing/2014/main" id="{1831E863-F9C4-54F0-89AF-0AAC8C39A212}"/>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9104" r="59253"/>
              <a:stretch/>
            </p:blipFill>
            <p:spPr>
              <a:xfrm flipV="1">
                <a:off x="11572102" y="-1"/>
                <a:ext cx="135487" cy="6476163"/>
              </a:xfrm>
              <a:prstGeom prst="rect">
                <a:avLst/>
              </a:prstGeom>
            </p:spPr>
          </p:pic>
          <p:sp>
            <p:nvSpPr>
              <p:cNvPr id="85" name="Rectangle 84">
                <a:extLst>
                  <a:ext uri="{FF2B5EF4-FFF2-40B4-BE49-F238E27FC236}">
                    <a16:creationId xmlns:a16="http://schemas.microsoft.com/office/drawing/2014/main" id="{2AAF3A38-35EB-831C-48DA-DD0327204A58}"/>
                  </a:ext>
                </a:extLst>
              </p:cNvPr>
              <p:cNvSpPr/>
              <p:nvPr userDrawn="1"/>
            </p:nvSpPr>
            <p:spPr>
              <a:xfrm>
                <a:off x="11612256" y="-51693"/>
                <a:ext cx="74114" cy="132036"/>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grpSp>
        <p:nvGrpSpPr>
          <p:cNvPr id="86" name="rain3">
            <a:extLst>
              <a:ext uri="{FF2B5EF4-FFF2-40B4-BE49-F238E27FC236}">
                <a16:creationId xmlns:a16="http://schemas.microsoft.com/office/drawing/2014/main" id="{384CC24F-6096-5890-5FAF-1B251B5B3FFA}"/>
              </a:ext>
            </a:extLst>
          </p:cNvPr>
          <p:cNvGrpSpPr/>
          <p:nvPr userDrawn="1"/>
        </p:nvGrpSpPr>
        <p:grpSpPr>
          <a:xfrm>
            <a:off x="11461842" y="0"/>
            <a:ext cx="135487" cy="6476163"/>
            <a:chOff x="11455014" y="-1"/>
            <a:chExt cx="135487" cy="6476163"/>
          </a:xfrm>
        </p:grpSpPr>
        <p:pic>
          <p:nvPicPr>
            <p:cNvPr id="87" name="Graphic 86">
              <a:extLst>
                <a:ext uri="{FF2B5EF4-FFF2-40B4-BE49-F238E27FC236}">
                  <a16:creationId xmlns:a16="http://schemas.microsoft.com/office/drawing/2014/main" id="{AB4757E1-C0D6-6758-81B7-B6A74F60CDE5}"/>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9285" r="69072"/>
            <a:stretch/>
          </p:blipFill>
          <p:spPr>
            <a:xfrm flipV="1">
              <a:off x="11455014" y="-1"/>
              <a:ext cx="135487" cy="6476163"/>
            </a:xfrm>
            <a:prstGeom prst="rect">
              <a:avLst/>
            </a:prstGeom>
          </p:spPr>
        </p:pic>
        <p:sp>
          <p:nvSpPr>
            <p:cNvPr id="88" name="Rectangle 87">
              <a:extLst>
                <a:ext uri="{FF2B5EF4-FFF2-40B4-BE49-F238E27FC236}">
                  <a16:creationId xmlns:a16="http://schemas.microsoft.com/office/drawing/2014/main" id="{C1084B98-51D7-8D8E-205F-5BFE345FA997}"/>
                </a:ext>
              </a:extLst>
            </p:cNvPr>
            <p:cNvSpPr/>
            <p:nvPr userDrawn="1"/>
          </p:nvSpPr>
          <p:spPr>
            <a:xfrm>
              <a:off x="11456732" y="0"/>
              <a:ext cx="12389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89" name="rain2">
            <a:extLst>
              <a:ext uri="{FF2B5EF4-FFF2-40B4-BE49-F238E27FC236}">
                <a16:creationId xmlns:a16="http://schemas.microsoft.com/office/drawing/2014/main" id="{C355C28D-D7ED-D667-DF53-A6E26B939373}"/>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130" r="78227"/>
          <a:stretch/>
        </p:blipFill>
        <p:spPr>
          <a:xfrm flipV="1">
            <a:off x="11345127" y="0"/>
            <a:ext cx="135487" cy="6476163"/>
          </a:xfrm>
          <a:prstGeom prst="rect">
            <a:avLst/>
          </a:prstGeom>
        </p:spPr>
      </p:pic>
      <p:grpSp>
        <p:nvGrpSpPr>
          <p:cNvPr id="90" name="rain1">
            <a:extLst>
              <a:ext uri="{FF2B5EF4-FFF2-40B4-BE49-F238E27FC236}">
                <a16:creationId xmlns:a16="http://schemas.microsoft.com/office/drawing/2014/main" id="{D32627F6-D2EA-F634-7E76-4F6C38DB3F75}"/>
              </a:ext>
            </a:extLst>
          </p:cNvPr>
          <p:cNvGrpSpPr/>
          <p:nvPr userDrawn="1"/>
        </p:nvGrpSpPr>
        <p:grpSpPr>
          <a:xfrm>
            <a:off x="11218607" y="-2"/>
            <a:ext cx="137183" cy="6476163"/>
            <a:chOff x="11218607" y="-2"/>
            <a:chExt cx="137182" cy="6476163"/>
          </a:xfrm>
        </p:grpSpPr>
        <p:pic>
          <p:nvPicPr>
            <p:cNvPr id="91" name="Graphic 90">
              <a:extLst>
                <a:ext uri="{FF2B5EF4-FFF2-40B4-BE49-F238E27FC236}">
                  <a16:creationId xmlns:a16="http://schemas.microsoft.com/office/drawing/2014/main" id="{5AFC6821-5585-8DEE-9C3C-600ACA460A6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12" r="88145"/>
            <a:stretch/>
          </p:blipFill>
          <p:spPr>
            <a:xfrm flipV="1">
              <a:off x="11220302" y="-2"/>
              <a:ext cx="135487" cy="6476163"/>
            </a:xfrm>
            <a:prstGeom prst="rect">
              <a:avLst/>
            </a:prstGeom>
          </p:spPr>
        </p:pic>
        <p:sp>
          <p:nvSpPr>
            <p:cNvPr id="92" name="Rectangle 91">
              <a:extLst>
                <a:ext uri="{FF2B5EF4-FFF2-40B4-BE49-F238E27FC236}">
                  <a16:creationId xmlns:a16="http://schemas.microsoft.com/office/drawing/2014/main" id="{C73E2660-4AB9-EFAB-8D2B-7D89D1F03C1C}"/>
                </a:ext>
              </a:extLst>
            </p:cNvPr>
            <p:cNvSpPr/>
            <p:nvPr userDrawn="1"/>
          </p:nvSpPr>
          <p:spPr>
            <a:xfrm>
              <a:off x="11218607" y="0"/>
              <a:ext cx="123890" cy="95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sp>
        <p:nvSpPr>
          <p:cNvPr id="93" name="Rectangle 92">
            <a:extLst>
              <a:ext uri="{FF2B5EF4-FFF2-40B4-BE49-F238E27FC236}">
                <a16:creationId xmlns:a16="http://schemas.microsoft.com/office/drawing/2014/main" id="{363CF275-4371-C79E-D1D7-E1642334B552}"/>
              </a:ext>
            </a:extLst>
          </p:cNvPr>
          <p:cNvSpPr/>
          <p:nvPr userDrawn="1"/>
        </p:nvSpPr>
        <p:spPr>
          <a:xfrm>
            <a:off x="11617963" y="484482"/>
            <a:ext cx="94612" cy="668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pic>
        <p:nvPicPr>
          <p:cNvPr id="94" name="rain8-copy">
            <a:extLst>
              <a:ext uri="{FF2B5EF4-FFF2-40B4-BE49-F238E27FC236}">
                <a16:creationId xmlns:a16="http://schemas.microsoft.com/office/drawing/2014/main" id="{2DA32033-92FA-BF9C-EF07-7A99CCBF53D9}"/>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8357"/>
          <a:stretch/>
        </p:blipFill>
        <p:spPr>
          <a:xfrm flipV="1">
            <a:off x="12046466" y="-6899290"/>
            <a:ext cx="135487" cy="6476163"/>
          </a:xfrm>
          <a:prstGeom prst="rect">
            <a:avLst/>
          </a:prstGeom>
        </p:spPr>
      </p:pic>
      <p:grpSp>
        <p:nvGrpSpPr>
          <p:cNvPr id="95" name="rain7-copy">
            <a:extLst>
              <a:ext uri="{FF2B5EF4-FFF2-40B4-BE49-F238E27FC236}">
                <a16:creationId xmlns:a16="http://schemas.microsoft.com/office/drawing/2014/main" id="{B3A6C9E8-FF67-61E0-3041-BBA25E0FE80A}"/>
              </a:ext>
            </a:extLst>
          </p:cNvPr>
          <p:cNvGrpSpPr/>
          <p:nvPr userDrawn="1"/>
        </p:nvGrpSpPr>
        <p:grpSpPr>
          <a:xfrm>
            <a:off x="11931055" y="-7036839"/>
            <a:ext cx="135487" cy="6601837"/>
            <a:chOff x="11931054" y="-125675"/>
            <a:chExt cx="135487" cy="6601837"/>
          </a:xfrm>
        </p:grpSpPr>
        <p:pic>
          <p:nvPicPr>
            <p:cNvPr id="96" name="Graphic 95">
              <a:extLst>
                <a:ext uri="{FF2B5EF4-FFF2-40B4-BE49-F238E27FC236}">
                  <a16:creationId xmlns:a16="http://schemas.microsoft.com/office/drawing/2014/main" id="{3ED6190D-5533-181B-3528-A2CCA3B93EF5}"/>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78439" r="9918"/>
            <a:stretch/>
          </p:blipFill>
          <p:spPr>
            <a:xfrm flipV="1">
              <a:off x="11931054" y="-1"/>
              <a:ext cx="135487" cy="6476163"/>
            </a:xfrm>
            <a:prstGeom prst="rect">
              <a:avLst/>
            </a:prstGeom>
          </p:spPr>
        </p:pic>
        <p:sp>
          <p:nvSpPr>
            <p:cNvPr id="97" name="Rectangle 96">
              <a:extLst>
                <a:ext uri="{FF2B5EF4-FFF2-40B4-BE49-F238E27FC236}">
                  <a16:creationId xmlns:a16="http://schemas.microsoft.com/office/drawing/2014/main" id="{D5F978C6-9C34-51E9-8054-043C3CF790D8}"/>
                </a:ext>
              </a:extLst>
            </p:cNvPr>
            <p:cNvSpPr/>
            <p:nvPr userDrawn="1"/>
          </p:nvSpPr>
          <p:spPr>
            <a:xfrm>
              <a:off x="11946194" y="-1"/>
              <a:ext cx="98592" cy="187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98" name="Rectangle 97">
              <a:extLst>
                <a:ext uri="{FF2B5EF4-FFF2-40B4-BE49-F238E27FC236}">
                  <a16:creationId xmlns:a16="http://schemas.microsoft.com/office/drawing/2014/main" id="{B2D0F5CF-D95F-554C-701A-229E2B3F7C59}"/>
                </a:ext>
              </a:extLst>
            </p:cNvPr>
            <p:cNvSpPr/>
            <p:nvPr userDrawn="1"/>
          </p:nvSpPr>
          <p:spPr>
            <a:xfrm>
              <a:off x="11953842" y="-125675"/>
              <a:ext cx="74114" cy="182880"/>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nvGrpSpPr>
          <p:cNvPr id="99" name="rain6-copy">
            <a:extLst>
              <a:ext uri="{FF2B5EF4-FFF2-40B4-BE49-F238E27FC236}">
                <a16:creationId xmlns:a16="http://schemas.microsoft.com/office/drawing/2014/main" id="{001361EF-E08B-291C-4D2C-342BAA95BE11}"/>
              </a:ext>
            </a:extLst>
          </p:cNvPr>
          <p:cNvGrpSpPr/>
          <p:nvPr userDrawn="1"/>
        </p:nvGrpSpPr>
        <p:grpSpPr>
          <a:xfrm>
            <a:off x="11807802" y="-7259506"/>
            <a:ext cx="135487" cy="6824505"/>
            <a:chOff x="11808444" y="-348343"/>
            <a:chExt cx="135487" cy="6824505"/>
          </a:xfrm>
        </p:grpSpPr>
        <p:pic>
          <p:nvPicPr>
            <p:cNvPr id="100" name="Graphic 99">
              <a:extLst>
                <a:ext uri="{FF2B5EF4-FFF2-40B4-BE49-F238E27FC236}">
                  <a16:creationId xmlns:a16="http://schemas.microsoft.com/office/drawing/2014/main" id="{6B485858-1372-88DE-E429-30AF4484A2C2}"/>
                </a:ext>
              </a:extLst>
            </p:cNvPr>
            <p:cNvPicPr>
              <a:picLocks noChangeAspect="1"/>
            </p:cNvPicPr>
            <p:nvPr userDrawn="1"/>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58857" r="29500"/>
            <a:stretch/>
          </p:blipFill>
          <p:spPr>
            <a:xfrm flipV="1">
              <a:off x="11808444" y="-1"/>
              <a:ext cx="135487" cy="6476163"/>
            </a:xfrm>
            <a:prstGeom prst="rect">
              <a:avLst/>
            </a:prstGeom>
          </p:spPr>
        </p:pic>
        <p:sp>
          <p:nvSpPr>
            <p:cNvPr id="101" name="Rectangle 100">
              <a:extLst>
                <a:ext uri="{FF2B5EF4-FFF2-40B4-BE49-F238E27FC236}">
                  <a16:creationId xmlns:a16="http://schemas.microsoft.com/office/drawing/2014/main" id="{03C01A6B-0A5E-5A2D-E7A8-317A7F5CE794}"/>
                </a:ext>
              </a:extLst>
            </p:cNvPr>
            <p:cNvSpPr/>
            <p:nvPr userDrawn="1"/>
          </p:nvSpPr>
          <p:spPr>
            <a:xfrm>
              <a:off x="11830199" y="0"/>
              <a:ext cx="102848" cy="952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102" name="Rectangle 101">
              <a:extLst>
                <a:ext uri="{FF2B5EF4-FFF2-40B4-BE49-F238E27FC236}">
                  <a16:creationId xmlns:a16="http://schemas.microsoft.com/office/drawing/2014/main" id="{9437862D-B647-C642-6D12-82BDDFA7CF11}"/>
                </a:ext>
              </a:extLst>
            </p:cNvPr>
            <p:cNvSpPr/>
            <p:nvPr userDrawn="1"/>
          </p:nvSpPr>
          <p:spPr>
            <a:xfrm>
              <a:off x="11836367" y="-348343"/>
              <a:ext cx="74114" cy="365760"/>
            </a:xfrm>
            <a:prstGeom prst="rect">
              <a:avLst/>
            </a:prstGeom>
            <a:solidFill>
              <a:srgbClr val="FAFAF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103" name="rain5-copy">
            <a:extLst>
              <a:ext uri="{FF2B5EF4-FFF2-40B4-BE49-F238E27FC236}">
                <a16:creationId xmlns:a16="http://schemas.microsoft.com/office/drawing/2014/main" id="{8C158E7A-D38C-C16F-BB01-47249021773D}"/>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39022" r="49335"/>
          <a:stretch/>
        </p:blipFill>
        <p:spPr>
          <a:xfrm flipV="1">
            <a:off x="11694714" y="-6899290"/>
            <a:ext cx="135487" cy="6476163"/>
          </a:xfrm>
          <a:prstGeom prst="rect">
            <a:avLst/>
          </a:prstGeom>
        </p:spPr>
      </p:pic>
      <p:grpSp>
        <p:nvGrpSpPr>
          <p:cNvPr id="104" name="rain4-copy">
            <a:extLst>
              <a:ext uri="{FF2B5EF4-FFF2-40B4-BE49-F238E27FC236}">
                <a16:creationId xmlns:a16="http://schemas.microsoft.com/office/drawing/2014/main" id="{6A6E783B-5BC4-A247-30BF-1FF9E3348E64}"/>
              </a:ext>
            </a:extLst>
          </p:cNvPr>
          <p:cNvGrpSpPr/>
          <p:nvPr userDrawn="1"/>
        </p:nvGrpSpPr>
        <p:grpSpPr>
          <a:xfrm>
            <a:off x="11580439" y="-6832221"/>
            <a:ext cx="138117" cy="6527855"/>
            <a:chOff x="11572102" y="-51693"/>
            <a:chExt cx="138117" cy="6527855"/>
          </a:xfrm>
        </p:grpSpPr>
        <p:sp>
          <p:nvSpPr>
            <p:cNvPr id="105" name="Rectangle 104">
              <a:extLst>
                <a:ext uri="{FF2B5EF4-FFF2-40B4-BE49-F238E27FC236}">
                  <a16:creationId xmlns:a16="http://schemas.microsoft.com/office/drawing/2014/main" id="{634BD3AB-AC07-EA18-2800-1C9287FA714F}"/>
                </a:ext>
              </a:extLst>
            </p:cNvPr>
            <p:cNvSpPr/>
            <p:nvPr userDrawn="1"/>
          </p:nvSpPr>
          <p:spPr>
            <a:xfrm>
              <a:off x="11582400" y="0"/>
              <a:ext cx="127819" cy="245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nvGrpSpPr>
            <p:cNvPr id="106" name="Group 105">
              <a:extLst>
                <a:ext uri="{FF2B5EF4-FFF2-40B4-BE49-F238E27FC236}">
                  <a16:creationId xmlns:a16="http://schemas.microsoft.com/office/drawing/2014/main" id="{EB1F3D42-188C-C613-A19A-A843454FC45A}"/>
                </a:ext>
              </a:extLst>
            </p:cNvPr>
            <p:cNvGrpSpPr/>
            <p:nvPr userDrawn="1"/>
          </p:nvGrpSpPr>
          <p:grpSpPr>
            <a:xfrm>
              <a:off x="11572102" y="-51693"/>
              <a:ext cx="135487" cy="6527855"/>
              <a:chOff x="11572102" y="-51693"/>
              <a:chExt cx="135487" cy="6527855"/>
            </a:xfrm>
          </p:grpSpPr>
          <p:pic>
            <p:nvPicPr>
              <p:cNvPr id="107" name="Graphic 106">
                <a:extLst>
                  <a:ext uri="{FF2B5EF4-FFF2-40B4-BE49-F238E27FC236}">
                    <a16:creationId xmlns:a16="http://schemas.microsoft.com/office/drawing/2014/main" id="{3D6ED04C-5F74-FB9D-95DB-DDE53E48B224}"/>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9104" r="59253"/>
              <a:stretch/>
            </p:blipFill>
            <p:spPr>
              <a:xfrm flipV="1">
                <a:off x="11572102" y="-1"/>
                <a:ext cx="135487" cy="6476163"/>
              </a:xfrm>
              <a:prstGeom prst="rect">
                <a:avLst/>
              </a:prstGeom>
            </p:spPr>
          </p:pic>
          <p:sp>
            <p:nvSpPr>
              <p:cNvPr id="108" name="Rectangle 107">
                <a:extLst>
                  <a:ext uri="{FF2B5EF4-FFF2-40B4-BE49-F238E27FC236}">
                    <a16:creationId xmlns:a16="http://schemas.microsoft.com/office/drawing/2014/main" id="{C18785E8-2D03-3820-1C26-285D418B1A24}"/>
                  </a:ext>
                </a:extLst>
              </p:cNvPr>
              <p:cNvSpPr/>
              <p:nvPr userDrawn="1"/>
            </p:nvSpPr>
            <p:spPr>
              <a:xfrm>
                <a:off x="11612256" y="-51693"/>
                <a:ext cx="74114" cy="132036"/>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grpSp>
        <p:nvGrpSpPr>
          <p:cNvPr id="109" name="rain3-copy">
            <a:extLst>
              <a:ext uri="{FF2B5EF4-FFF2-40B4-BE49-F238E27FC236}">
                <a16:creationId xmlns:a16="http://schemas.microsoft.com/office/drawing/2014/main" id="{84197673-32C2-0BED-2257-818D48B333FB}"/>
              </a:ext>
            </a:extLst>
          </p:cNvPr>
          <p:cNvGrpSpPr/>
          <p:nvPr userDrawn="1"/>
        </p:nvGrpSpPr>
        <p:grpSpPr>
          <a:xfrm>
            <a:off x="11461842" y="-6899290"/>
            <a:ext cx="135487" cy="6476163"/>
            <a:chOff x="11455014" y="-1"/>
            <a:chExt cx="135487" cy="6476163"/>
          </a:xfrm>
        </p:grpSpPr>
        <p:pic>
          <p:nvPicPr>
            <p:cNvPr id="110" name="Graphic 109">
              <a:extLst>
                <a:ext uri="{FF2B5EF4-FFF2-40B4-BE49-F238E27FC236}">
                  <a16:creationId xmlns:a16="http://schemas.microsoft.com/office/drawing/2014/main" id="{63272D43-6B72-0670-461F-863C62A8DCCD}"/>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9285" r="69072"/>
            <a:stretch/>
          </p:blipFill>
          <p:spPr>
            <a:xfrm flipV="1">
              <a:off x="11455014" y="-1"/>
              <a:ext cx="135487" cy="6476163"/>
            </a:xfrm>
            <a:prstGeom prst="rect">
              <a:avLst/>
            </a:prstGeom>
          </p:spPr>
        </p:pic>
        <p:sp>
          <p:nvSpPr>
            <p:cNvPr id="111" name="Rectangle 110">
              <a:extLst>
                <a:ext uri="{FF2B5EF4-FFF2-40B4-BE49-F238E27FC236}">
                  <a16:creationId xmlns:a16="http://schemas.microsoft.com/office/drawing/2014/main" id="{89577887-D124-170D-1B4E-C58078692A3A}"/>
                </a:ext>
              </a:extLst>
            </p:cNvPr>
            <p:cNvSpPr/>
            <p:nvPr userDrawn="1"/>
          </p:nvSpPr>
          <p:spPr>
            <a:xfrm>
              <a:off x="11456732" y="0"/>
              <a:ext cx="12389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112" name="rain2-copy">
            <a:extLst>
              <a:ext uri="{FF2B5EF4-FFF2-40B4-BE49-F238E27FC236}">
                <a16:creationId xmlns:a16="http://schemas.microsoft.com/office/drawing/2014/main" id="{C14CD65E-BE18-4F59-0E7B-67253C63AF59}"/>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130" r="78227"/>
          <a:stretch/>
        </p:blipFill>
        <p:spPr>
          <a:xfrm flipV="1">
            <a:off x="11345127" y="-6899290"/>
            <a:ext cx="135487" cy="6476163"/>
          </a:xfrm>
          <a:prstGeom prst="rect">
            <a:avLst/>
          </a:prstGeom>
        </p:spPr>
      </p:pic>
      <p:sp>
        <p:nvSpPr>
          <p:cNvPr id="113" name="Rectangle 112">
            <a:extLst>
              <a:ext uri="{FF2B5EF4-FFF2-40B4-BE49-F238E27FC236}">
                <a16:creationId xmlns:a16="http://schemas.microsoft.com/office/drawing/2014/main" id="{47EE4BF4-1637-D78B-AFEE-F15939280F84}"/>
              </a:ext>
            </a:extLst>
          </p:cNvPr>
          <p:cNvSpPr/>
          <p:nvPr userDrawn="1"/>
        </p:nvSpPr>
        <p:spPr>
          <a:xfrm>
            <a:off x="11617963" y="-6414808"/>
            <a:ext cx="94612" cy="668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nvGrpSpPr>
          <p:cNvPr id="114" name="rain1-copy">
            <a:extLst>
              <a:ext uri="{FF2B5EF4-FFF2-40B4-BE49-F238E27FC236}">
                <a16:creationId xmlns:a16="http://schemas.microsoft.com/office/drawing/2014/main" id="{972FB120-281A-DB3B-54EB-30982FC453FD}"/>
              </a:ext>
            </a:extLst>
          </p:cNvPr>
          <p:cNvGrpSpPr/>
          <p:nvPr userDrawn="1"/>
        </p:nvGrpSpPr>
        <p:grpSpPr>
          <a:xfrm>
            <a:off x="11218607" y="-6921390"/>
            <a:ext cx="137183" cy="6476163"/>
            <a:chOff x="11218607" y="-2"/>
            <a:chExt cx="137182" cy="6476163"/>
          </a:xfrm>
        </p:grpSpPr>
        <p:pic>
          <p:nvPicPr>
            <p:cNvPr id="115" name="Graphic 114">
              <a:extLst>
                <a:ext uri="{FF2B5EF4-FFF2-40B4-BE49-F238E27FC236}">
                  <a16:creationId xmlns:a16="http://schemas.microsoft.com/office/drawing/2014/main" id="{B884AD55-1640-64F0-182D-37F815827838}"/>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12" r="88145"/>
            <a:stretch/>
          </p:blipFill>
          <p:spPr>
            <a:xfrm flipV="1">
              <a:off x="11220302" y="-2"/>
              <a:ext cx="135487" cy="6476163"/>
            </a:xfrm>
            <a:prstGeom prst="rect">
              <a:avLst/>
            </a:prstGeom>
          </p:spPr>
        </p:pic>
        <p:sp>
          <p:nvSpPr>
            <p:cNvPr id="116" name="Rectangle 115">
              <a:extLst>
                <a:ext uri="{FF2B5EF4-FFF2-40B4-BE49-F238E27FC236}">
                  <a16:creationId xmlns:a16="http://schemas.microsoft.com/office/drawing/2014/main" id="{AC7A6119-6A06-9B5A-0647-3C839445F2B0}"/>
                </a:ext>
              </a:extLst>
            </p:cNvPr>
            <p:cNvSpPr/>
            <p:nvPr userDrawn="1"/>
          </p:nvSpPr>
          <p:spPr>
            <a:xfrm>
              <a:off x="11218607" y="0"/>
              <a:ext cx="123890" cy="95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sp>
        <p:nvSpPr>
          <p:cNvPr id="117" name="Rectangle 116">
            <a:extLst>
              <a:ext uri="{FF2B5EF4-FFF2-40B4-BE49-F238E27FC236}">
                <a16:creationId xmlns:a16="http://schemas.microsoft.com/office/drawing/2014/main" id="{595AE536-7330-98A3-083B-BDB16CB0BFD3}"/>
              </a:ext>
            </a:extLst>
          </p:cNvPr>
          <p:cNvSpPr/>
          <p:nvPr userDrawn="1"/>
        </p:nvSpPr>
        <p:spPr>
          <a:xfrm>
            <a:off x="11218607" y="6019800"/>
            <a:ext cx="963344" cy="838819"/>
          </a:xfrm>
          <a:prstGeom prst="rect">
            <a:avLst/>
          </a:prstGeom>
          <a:gradFill>
            <a:gsLst>
              <a:gs pos="0">
                <a:schemeClr val="bg1">
                  <a:alpha val="0"/>
                </a:schemeClr>
              </a:gs>
              <a:gs pos="56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pic>
        <p:nvPicPr>
          <p:cNvPr id="4" name="Picture 3">
            <a:extLst>
              <a:ext uri="{FF2B5EF4-FFF2-40B4-BE49-F238E27FC236}">
                <a16:creationId xmlns:a16="http://schemas.microsoft.com/office/drawing/2014/main" id="{89454A2B-537D-B95B-1E82-D98A9AA23DA5}"/>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5" name="TextBox 4">
            <a:extLst>
              <a:ext uri="{FF2B5EF4-FFF2-40B4-BE49-F238E27FC236}">
                <a16:creationId xmlns:a16="http://schemas.microsoft.com/office/drawing/2014/main" id="{F9CCBC37-A473-FD9B-7884-B68985FC7DDD}"/>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
        <p:nvSpPr>
          <p:cNvPr id="7" name="TextBox 6">
            <a:extLst>
              <a:ext uri="{FF2B5EF4-FFF2-40B4-BE49-F238E27FC236}">
                <a16:creationId xmlns:a16="http://schemas.microsoft.com/office/drawing/2014/main" id="{E997ED41-D564-805D-6A5A-BAD1957976B6}"/>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Tree>
    <p:extLst>
      <p:ext uri="{BB962C8B-B14F-4D97-AF65-F5344CB8AC3E}">
        <p14:creationId xmlns:p14="http://schemas.microsoft.com/office/powerpoint/2010/main" val="481826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fill="hold" nodeType="withEffect">
                                  <p:stCondLst>
                                    <p:cond delay="0"/>
                                  </p:stCondLst>
                                  <p:childTnLst>
                                    <p:animMotion origin="layout" path="M 4.58333E-6 7.40741E-7 L 4.58333E-6 1.00093 " pathEditMode="relative" rAng="0" ptsTypes="AA">
                                      <p:cBhvr>
                                        <p:cTn id="6" dur="70000" fill="hold"/>
                                        <p:tgtEl>
                                          <p:spTgt spid="90"/>
                                        </p:tgtEl>
                                        <p:attrNameLst>
                                          <p:attrName>ppt_x</p:attrName>
                                          <p:attrName>ppt_y</p:attrName>
                                        </p:attrNameLst>
                                      </p:cBhvr>
                                      <p:rCtr x="0" y="50046"/>
                                    </p:animMotion>
                                  </p:childTnLst>
                                </p:cTn>
                              </p:par>
                              <p:par>
                                <p:cTn id="7" presetID="42" presetClass="path" presetSubtype="0" repeatCount="indefinite" fill="hold" nodeType="withEffect">
                                  <p:stCondLst>
                                    <p:cond delay="0"/>
                                  </p:stCondLst>
                                  <p:childTnLst>
                                    <p:animMotion origin="layout" path="M 4.58333E-6 7.40741E-7 L 4.58333E-6 1.00093 " pathEditMode="relative" rAng="0" ptsTypes="AA">
                                      <p:cBhvr>
                                        <p:cTn id="8" dur="120000" fill="hold"/>
                                        <p:tgtEl>
                                          <p:spTgt spid="89"/>
                                        </p:tgtEl>
                                        <p:attrNameLst>
                                          <p:attrName>ppt_x</p:attrName>
                                          <p:attrName>ppt_y</p:attrName>
                                        </p:attrNameLst>
                                      </p:cBhvr>
                                      <p:rCtr x="0" y="50046"/>
                                    </p:animMotion>
                                  </p:childTnLst>
                                </p:cTn>
                              </p:par>
                              <p:par>
                                <p:cTn id="9" presetID="42" presetClass="path" presetSubtype="0" repeatCount="indefinite" fill="hold" nodeType="withEffect">
                                  <p:stCondLst>
                                    <p:cond delay="0"/>
                                  </p:stCondLst>
                                  <p:childTnLst>
                                    <p:animMotion origin="layout" path="M -2.91667E-6 -7.40741E-7 L -2.91667E-6 1.00093 " pathEditMode="relative" rAng="0" ptsTypes="AA">
                                      <p:cBhvr>
                                        <p:cTn id="10" dur="100000" fill="hold"/>
                                        <p:tgtEl>
                                          <p:spTgt spid="86"/>
                                        </p:tgtEl>
                                        <p:attrNameLst>
                                          <p:attrName>ppt_x</p:attrName>
                                          <p:attrName>ppt_y</p:attrName>
                                        </p:attrNameLst>
                                      </p:cBhvr>
                                      <p:rCtr x="0" y="50046"/>
                                    </p:animMotion>
                                  </p:childTnLst>
                                </p:cTn>
                              </p:par>
                              <p:par>
                                <p:cTn id="11" presetID="42" presetClass="path" presetSubtype="0" repeatCount="indefinite" fill="hold" nodeType="withEffect">
                                  <p:stCondLst>
                                    <p:cond delay="0"/>
                                  </p:stCondLst>
                                  <p:childTnLst>
                                    <p:animMotion origin="layout" path="M 1.25E-6 2.96296E-6 L 1.25E-6 1.00092 " pathEditMode="relative" rAng="0" ptsTypes="AA">
                                      <p:cBhvr>
                                        <p:cTn id="12" dur="140000" fill="hold"/>
                                        <p:tgtEl>
                                          <p:spTgt spid="81"/>
                                        </p:tgtEl>
                                        <p:attrNameLst>
                                          <p:attrName>ppt_x</p:attrName>
                                          <p:attrName>ppt_y</p:attrName>
                                        </p:attrNameLst>
                                      </p:cBhvr>
                                      <p:rCtr x="0" y="50046"/>
                                    </p:animMotion>
                                  </p:childTnLst>
                                </p:cTn>
                              </p:par>
                              <p:par>
                                <p:cTn id="13" presetID="42" presetClass="path" presetSubtype="0" repeatCount="indefinite" fill="hold" nodeType="withEffect">
                                  <p:stCondLst>
                                    <p:cond delay="0"/>
                                  </p:stCondLst>
                                  <p:childTnLst>
                                    <p:animMotion origin="layout" path="M 4.58333E-6 7.40741E-7 L 4.58333E-6 1.00093 " pathEditMode="relative" rAng="0" ptsTypes="AA">
                                      <p:cBhvr>
                                        <p:cTn id="14" dur="120000" fill="hold"/>
                                        <p:tgtEl>
                                          <p:spTgt spid="80"/>
                                        </p:tgtEl>
                                        <p:attrNameLst>
                                          <p:attrName>ppt_x</p:attrName>
                                          <p:attrName>ppt_y</p:attrName>
                                        </p:attrNameLst>
                                      </p:cBhvr>
                                      <p:rCtr x="0" y="50046"/>
                                    </p:animMotion>
                                  </p:childTnLst>
                                </p:cTn>
                              </p:par>
                              <p:par>
                                <p:cTn id="15" presetID="42" presetClass="path" presetSubtype="0" repeatCount="indefinite" fill="hold" nodeType="withEffect">
                                  <p:stCondLst>
                                    <p:cond delay="0"/>
                                  </p:stCondLst>
                                  <p:childTnLst>
                                    <p:animMotion origin="layout" path="M 1.66667E-6 7.40741E-7 L 1.66667E-6 1.00093 " pathEditMode="relative" rAng="0" ptsTypes="AA">
                                      <p:cBhvr>
                                        <p:cTn id="16" dur="200000" fill="hold"/>
                                        <p:tgtEl>
                                          <p:spTgt spid="76"/>
                                        </p:tgtEl>
                                        <p:attrNameLst>
                                          <p:attrName>ppt_x</p:attrName>
                                          <p:attrName>ppt_y</p:attrName>
                                        </p:attrNameLst>
                                      </p:cBhvr>
                                      <p:rCtr x="0" y="50046"/>
                                    </p:animMotion>
                                  </p:childTnLst>
                                </p:cTn>
                              </p:par>
                              <p:par>
                                <p:cTn id="17" presetID="42" presetClass="path" presetSubtype="0" repeatCount="indefinite" fill="hold" nodeType="withEffect">
                                  <p:stCondLst>
                                    <p:cond delay="0"/>
                                  </p:stCondLst>
                                  <p:childTnLst>
                                    <p:animMotion origin="layout" path="M 4.58333E-6 7.40741E-7 L 4.58333E-6 1.00093 " pathEditMode="relative" rAng="0" ptsTypes="AA">
                                      <p:cBhvr>
                                        <p:cTn id="18" dur="85000" fill="hold"/>
                                        <p:tgtEl>
                                          <p:spTgt spid="72"/>
                                        </p:tgtEl>
                                        <p:attrNameLst>
                                          <p:attrName>ppt_x</p:attrName>
                                          <p:attrName>ppt_y</p:attrName>
                                        </p:attrNameLst>
                                      </p:cBhvr>
                                      <p:rCtr x="0" y="50046"/>
                                    </p:animMotion>
                                  </p:childTnLst>
                                </p:cTn>
                              </p:par>
                              <p:par>
                                <p:cTn id="19" presetID="42" presetClass="path" presetSubtype="0" repeatCount="indefinite" fill="hold" nodeType="withEffect">
                                  <p:stCondLst>
                                    <p:cond delay="0"/>
                                  </p:stCondLst>
                                  <p:childTnLst>
                                    <p:animMotion origin="layout" path="M 4.58333E-6 7.40741E-7 L 4.58333E-6 1.00093 " pathEditMode="relative" rAng="0" ptsTypes="AA">
                                      <p:cBhvr>
                                        <p:cTn id="20" dur="110000" fill="hold"/>
                                        <p:tgtEl>
                                          <p:spTgt spid="71"/>
                                        </p:tgtEl>
                                        <p:attrNameLst>
                                          <p:attrName>ppt_x</p:attrName>
                                          <p:attrName>ppt_y</p:attrName>
                                        </p:attrNameLst>
                                      </p:cBhvr>
                                      <p:rCtr x="0" y="50046"/>
                                    </p:animMotion>
                                  </p:childTnLst>
                                </p:cTn>
                              </p:par>
                              <p:par>
                                <p:cTn id="21" presetID="42" presetClass="path" presetSubtype="0" repeatCount="indefinite" fill="hold" nodeType="withEffect">
                                  <p:stCondLst>
                                    <p:cond delay="0"/>
                                  </p:stCondLst>
                                  <p:childTnLst>
                                    <p:animMotion origin="layout" path="M 2.29167E-6 -3.7037E-6 L 2.29167E-6 1.00093 " pathEditMode="relative" rAng="0" ptsTypes="AA">
                                      <p:cBhvr>
                                        <p:cTn id="22" dur="120000" fill="hold"/>
                                        <p:tgtEl>
                                          <p:spTgt spid="112"/>
                                        </p:tgtEl>
                                        <p:attrNameLst>
                                          <p:attrName>ppt_x</p:attrName>
                                          <p:attrName>ppt_y</p:attrName>
                                        </p:attrNameLst>
                                      </p:cBhvr>
                                      <p:rCtr x="0" y="50046"/>
                                    </p:animMotion>
                                  </p:childTnLst>
                                </p:cTn>
                              </p:par>
                              <p:par>
                                <p:cTn id="23" presetID="42" presetClass="path" presetSubtype="0" repeatCount="indefinite" fill="hold" nodeType="withEffect">
                                  <p:stCondLst>
                                    <p:cond delay="0"/>
                                  </p:stCondLst>
                                  <p:childTnLst>
                                    <p:animMotion origin="layout" path="M -2.91667E-6 -3.7037E-6 L -2.91667E-6 1.00093 " pathEditMode="relative" rAng="0" ptsTypes="AA">
                                      <p:cBhvr>
                                        <p:cTn id="24" dur="100000" fill="hold"/>
                                        <p:tgtEl>
                                          <p:spTgt spid="109"/>
                                        </p:tgtEl>
                                        <p:attrNameLst>
                                          <p:attrName>ppt_x</p:attrName>
                                          <p:attrName>ppt_y</p:attrName>
                                        </p:attrNameLst>
                                      </p:cBhvr>
                                      <p:rCtr x="0" y="50046"/>
                                    </p:animMotion>
                                  </p:childTnLst>
                                </p:cTn>
                              </p:par>
                              <p:par>
                                <p:cTn id="25" presetID="42" presetClass="path" presetSubtype="0" repeatCount="indefinite" fill="hold" nodeType="withEffect">
                                  <p:stCondLst>
                                    <p:cond delay="0"/>
                                  </p:stCondLst>
                                  <p:childTnLst>
                                    <p:animMotion origin="layout" path="M 1.25E-6 3.7037E-7 L 1.25E-6 1.00093 " pathEditMode="relative" rAng="0" ptsTypes="AA">
                                      <p:cBhvr>
                                        <p:cTn id="26" dur="140000" fill="hold"/>
                                        <p:tgtEl>
                                          <p:spTgt spid="104"/>
                                        </p:tgtEl>
                                        <p:attrNameLst>
                                          <p:attrName>ppt_x</p:attrName>
                                          <p:attrName>ppt_y</p:attrName>
                                        </p:attrNameLst>
                                      </p:cBhvr>
                                      <p:rCtr x="0" y="50046"/>
                                    </p:animMotion>
                                  </p:childTnLst>
                                </p:cTn>
                              </p:par>
                              <p:par>
                                <p:cTn id="27" presetID="42" presetClass="path" presetSubtype="0" repeatCount="indefinite" fill="hold" nodeType="withEffect">
                                  <p:stCondLst>
                                    <p:cond delay="0"/>
                                  </p:stCondLst>
                                  <p:childTnLst>
                                    <p:animMotion origin="layout" path="M -3.54167E-6 -3.7037E-6 L -3.54167E-6 1.00093 " pathEditMode="relative" rAng="0" ptsTypes="AA">
                                      <p:cBhvr>
                                        <p:cTn id="28" dur="120000" fill="hold"/>
                                        <p:tgtEl>
                                          <p:spTgt spid="103"/>
                                        </p:tgtEl>
                                        <p:attrNameLst>
                                          <p:attrName>ppt_x</p:attrName>
                                          <p:attrName>ppt_y</p:attrName>
                                        </p:attrNameLst>
                                      </p:cBhvr>
                                      <p:rCtr x="0" y="50046"/>
                                    </p:animMotion>
                                  </p:childTnLst>
                                </p:cTn>
                              </p:par>
                              <p:par>
                                <p:cTn id="29" presetID="42" presetClass="path" presetSubtype="0" repeatCount="indefinite" fill="hold" nodeType="withEffect">
                                  <p:stCondLst>
                                    <p:cond delay="0"/>
                                  </p:stCondLst>
                                  <p:childTnLst>
                                    <p:animMotion origin="layout" path="M 1.66667E-6 -3.7037E-7 L 1.66667E-6 1.00093 " pathEditMode="relative" rAng="0" ptsTypes="AA">
                                      <p:cBhvr>
                                        <p:cTn id="30" dur="200000" fill="hold"/>
                                        <p:tgtEl>
                                          <p:spTgt spid="99"/>
                                        </p:tgtEl>
                                        <p:attrNameLst>
                                          <p:attrName>ppt_x</p:attrName>
                                          <p:attrName>ppt_y</p:attrName>
                                        </p:attrNameLst>
                                      </p:cBhvr>
                                      <p:rCtr x="0" y="50046"/>
                                    </p:animMotion>
                                  </p:childTnLst>
                                </p:cTn>
                              </p:par>
                              <p:par>
                                <p:cTn id="31" presetID="42" presetClass="path" presetSubtype="0" repeatCount="indefinite" fill="hold" nodeType="withEffect">
                                  <p:stCondLst>
                                    <p:cond delay="0"/>
                                  </p:stCondLst>
                                  <p:childTnLst>
                                    <p:animMotion origin="layout" path="M -4.58333E-6 -4.07407E-6 L -4.58333E-6 1.00093 " pathEditMode="relative" rAng="0" ptsTypes="AA">
                                      <p:cBhvr>
                                        <p:cTn id="32" dur="75000" fill="hold"/>
                                        <p:tgtEl>
                                          <p:spTgt spid="95"/>
                                        </p:tgtEl>
                                        <p:attrNameLst>
                                          <p:attrName>ppt_x</p:attrName>
                                          <p:attrName>ppt_y</p:attrName>
                                        </p:attrNameLst>
                                      </p:cBhvr>
                                      <p:rCtr x="0" y="50046"/>
                                    </p:animMotion>
                                  </p:childTnLst>
                                </p:cTn>
                              </p:par>
                              <p:par>
                                <p:cTn id="33" presetID="42" presetClass="path" presetSubtype="0" repeatCount="indefinite" fill="hold" nodeType="withEffect">
                                  <p:stCondLst>
                                    <p:cond delay="0"/>
                                  </p:stCondLst>
                                  <p:childTnLst>
                                    <p:animMotion origin="layout" path="M 2.08333E-7 -3.7037E-6 L 2.08333E-7 1.00093 " pathEditMode="relative" rAng="0" ptsTypes="AA">
                                      <p:cBhvr>
                                        <p:cTn id="34" dur="110000" fill="hold"/>
                                        <p:tgtEl>
                                          <p:spTgt spid="94"/>
                                        </p:tgtEl>
                                        <p:attrNameLst>
                                          <p:attrName>ppt_x</p:attrName>
                                          <p:attrName>ppt_y</p:attrName>
                                        </p:attrNameLst>
                                      </p:cBhvr>
                                      <p:rCtr x="0" y="50046"/>
                                    </p:animMotion>
                                  </p:childTnLst>
                                </p:cTn>
                              </p:par>
                              <p:par>
                                <p:cTn id="35" presetID="42" presetClass="path" presetSubtype="0" repeatCount="indefinite" fill="hold" nodeType="withEffect">
                                  <p:stCondLst>
                                    <p:cond delay="0"/>
                                  </p:stCondLst>
                                  <p:childTnLst>
                                    <p:animMotion origin="layout" path="M -1.25E-6 -2.96296E-6 L -1.25E-6 1.00093 " pathEditMode="relative" rAng="0" ptsTypes="AA">
                                      <p:cBhvr>
                                        <p:cTn id="36" dur="70000" fill="hold"/>
                                        <p:tgtEl>
                                          <p:spTgt spid="114"/>
                                        </p:tgtEl>
                                        <p:attrNameLst>
                                          <p:attrName>ppt_x</p:attrName>
                                          <p:attrName>ppt_y</p:attrName>
                                        </p:attrNameLst>
                                      </p:cBhvr>
                                      <p:rCtr x="0" y="500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5" y="283464"/>
            <a:ext cx="11686905" cy="1159192"/>
          </a:xfrm>
        </p:spPr>
        <p:txBody>
          <a:body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LLCAll rights reserved. Proprietary and confidential. V-3.20.23</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3" name="Rectangle 2">
            <a:extLst>
              <a:ext uri="{FF2B5EF4-FFF2-40B4-BE49-F238E27FC236}">
                <a16:creationId xmlns:a16="http://schemas.microsoft.com/office/drawing/2014/main" id="{C6B29020-062B-F0D0-351B-5DEA9A4D7850}"/>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351200038"/>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5" y="283464"/>
            <a:ext cx="11686905" cy="1159192"/>
          </a:xfrm>
        </p:spPr>
        <p:txBody>
          <a:bodyPr/>
          <a:lstStyle>
            <a:lvl1pPr>
              <a:defRPr>
                <a:solidFill>
                  <a:srgbClr val="4F81BD"/>
                </a:solidFill>
              </a:defRPr>
            </a:lvl1p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2" name="Rectangle 1">
            <a:extLst>
              <a:ext uri="{FF2B5EF4-FFF2-40B4-BE49-F238E27FC236}">
                <a16:creationId xmlns:a16="http://schemas.microsoft.com/office/drawing/2014/main" id="{42A9F3F1-73F6-61D0-47F9-149802B73B0F}"/>
              </a:ext>
            </a:extLst>
          </p:cNvPr>
          <p:cNvSpPr/>
          <p:nvPr userDrawn="1"/>
        </p:nvSpPr>
        <p:spPr>
          <a:xfrm rot="5400000" flipV="1">
            <a:off x="8729393" y="3392424"/>
            <a:ext cx="6858000" cy="73152"/>
          </a:xfrm>
          <a:prstGeom prst="rect">
            <a:avLst/>
          </a:prstGeom>
          <a:gradFill flip="none" rotWithShape="1">
            <a:gsLst>
              <a:gs pos="68000">
                <a:srgbClr val="ED7D31"/>
              </a:gs>
              <a:gs pos="8000">
                <a:srgbClr val="5B9BD5"/>
              </a:gs>
            </a:gsLst>
            <a:lin ang="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3834352144"/>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2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5" y="283464"/>
            <a:ext cx="11686905" cy="1159192"/>
          </a:xfrm>
        </p:spPr>
        <p:txBody>
          <a:bodyPr/>
          <a:lstStyle>
            <a:lvl1pPr>
              <a:defRPr>
                <a:solidFill>
                  <a:srgbClr val="4F81BD"/>
                </a:solidFill>
              </a:defRPr>
            </a:lvl1p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3" name="Rectangle 2">
            <a:extLst>
              <a:ext uri="{FF2B5EF4-FFF2-40B4-BE49-F238E27FC236}">
                <a16:creationId xmlns:a16="http://schemas.microsoft.com/office/drawing/2014/main" id="{C6B29020-062B-F0D0-351B-5DEA9A4D7850}"/>
              </a:ext>
            </a:extLst>
          </p:cNvPr>
          <p:cNvSpPr/>
          <p:nvPr userDrawn="1"/>
        </p:nvSpPr>
        <p:spPr>
          <a:xfrm rot="10800000" flipV="1">
            <a:off x="-60960" y="6784848"/>
            <a:ext cx="1225296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772454713"/>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13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5" y="283464"/>
            <a:ext cx="11686905" cy="1159192"/>
          </a:xfrm>
        </p:spPr>
        <p:txBody>
          <a:bodyPr/>
          <a:lstStyle>
            <a:lvl1pPr>
              <a:defRPr>
                <a:solidFill>
                  <a:srgbClr val="4F81BD"/>
                </a:solidFill>
              </a:defRPr>
            </a:lvl1p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3" name="Rectangle 2">
            <a:extLst>
              <a:ext uri="{FF2B5EF4-FFF2-40B4-BE49-F238E27FC236}">
                <a16:creationId xmlns:a16="http://schemas.microsoft.com/office/drawing/2014/main" id="{C6B29020-062B-F0D0-351B-5DEA9A4D7850}"/>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99143465"/>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3_Title and Content with Pictur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6" y="283464"/>
            <a:ext cx="6959991" cy="1159192"/>
          </a:xfrm>
        </p:spPr>
        <p:txBody>
          <a:bodyPr/>
          <a:lstStyle/>
          <a:p>
            <a:r>
              <a:rPr lang="en-US"/>
              <a:t>Click to edit Master title style</a:t>
            </a:r>
          </a:p>
        </p:txBody>
      </p:sp>
      <p:sp>
        <p:nvSpPr>
          <p:cNvPr id="13" name="Picture Placeholder 12">
            <a:extLst>
              <a:ext uri="{FF2B5EF4-FFF2-40B4-BE49-F238E27FC236}">
                <a16:creationId xmlns:a16="http://schemas.microsoft.com/office/drawing/2014/main" id="{B5FA9863-4D47-75E4-CF32-381ED9DF47D1}"/>
              </a:ext>
            </a:extLst>
          </p:cNvPr>
          <p:cNvSpPr>
            <a:spLocks noGrp="1"/>
          </p:cNvSpPr>
          <p:nvPr>
            <p:ph type="pic" sz="quarter" idx="27" hasCustomPrompt="1"/>
          </p:nvPr>
        </p:nvSpPr>
        <p:spPr>
          <a:xfrm>
            <a:off x="7725981" y="371875"/>
            <a:ext cx="4472084" cy="6485860"/>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a:defRPr lang="en-US" dirty="0"/>
            </a:lvl1pPr>
          </a:lstStyle>
          <a:p>
            <a:pPr marL="7938" lvl="0" indent="0">
              <a:buNone/>
            </a:pPr>
            <a:r>
              <a:rPr lang="en-US"/>
              <a:t>      </a:t>
            </a:r>
          </a:p>
        </p:txBody>
      </p:sp>
      <p:pic>
        <p:nvPicPr>
          <p:cNvPr id="10" name="Picture 9" descr="Shape&#10;&#10;Description automatically generated with medium confidence">
            <a:extLst>
              <a:ext uri="{FF2B5EF4-FFF2-40B4-BE49-F238E27FC236}">
                <a16:creationId xmlns:a16="http://schemas.microsoft.com/office/drawing/2014/main" id="{48F8A456-453D-C82B-AE97-14D926D10F3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56397" y="186436"/>
            <a:ext cx="4635603" cy="6684264"/>
          </a:xfrm>
          <a:prstGeom prst="rect">
            <a:avLst/>
          </a:prstGeom>
        </p:spPr>
      </p:pic>
      <p:pic>
        <p:nvPicPr>
          <p:cNvPr id="2" name="Picture 1">
            <a:extLst>
              <a:ext uri="{FF2B5EF4-FFF2-40B4-BE49-F238E27FC236}">
                <a16:creationId xmlns:a16="http://schemas.microsoft.com/office/drawing/2014/main" id="{36C1D9B5-7DC7-371A-0C39-5E23FBDC81E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7" name="TextBox 6">
            <a:extLst>
              <a:ext uri="{FF2B5EF4-FFF2-40B4-BE49-F238E27FC236}">
                <a16:creationId xmlns:a16="http://schemas.microsoft.com/office/drawing/2014/main" id="{10CF315E-538D-03C6-33DF-629B1DB6297E}"/>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2" name="Content Placeholder 11">
            <a:extLst>
              <a:ext uri="{FF2B5EF4-FFF2-40B4-BE49-F238E27FC236}">
                <a16:creationId xmlns:a16="http://schemas.microsoft.com/office/drawing/2014/main" id="{0524104E-8875-AEF8-9A89-83403880F011}"/>
              </a:ext>
            </a:extLst>
          </p:cNvPr>
          <p:cNvSpPr>
            <a:spLocks noGrp="1"/>
          </p:cNvSpPr>
          <p:nvPr>
            <p:ph sz="quarter" idx="28"/>
          </p:nvPr>
        </p:nvSpPr>
        <p:spPr>
          <a:xfrm>
            <a:off x="237744" y="1442656"/>
            <a:ext cx="6959600" cy="43929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57201276"/>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3_Title and Content with Devic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64A2E2E-6091-6B6A-43B3-04D6AF80A441}"/>
              </a:ext>
            </a:extLst>
          </p:cNvPr>
          <p:cNvSpPr/>
          <p:nvPr userDrawn="1"/>
        </p:nvSpPr>
        <p:spPr>
          <a:xfrm>
            <a:off x="8779837" y="0"/>
            <a:ext cx="341216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4" y="283464"/>
            <a:ext cx="8214360" cy="1159192"/>
          </a:xfrm>
        </p:spPr>
        <p:txBody>
          <a:bodyPr/>
          <a:lstStyle/>
          <a:p>
            <a:r>
              <a:rPr lang="en-US"/>
              <a:t>Click to edit Master title style</a:t>
            </a:r>
          </a:p>
        </p:txBody>
      </p:sp>
      <p:sp>
        <p:nvSpPr>
          <p:cNvPr id="16" name="Picture Placeholder 15">
            <a:extLst>
              <a:ext uri="{FF2B5EF4-FFF2-40B4-BE49-F238E27FC236}">
                <a16:creationId xmlns:a16="http://schemas.microsoft.com/office/drawing/2014/main" id="{439E130D-C8DE-12B0-67FD-66FA74982F03}"/>
              </a:ext>
            </a:extLst>
          </p:cNvPr>
          <p:cNvSpPr>
            <a:spLocks noGrp="1"/>
          </p:cNvSpPr>
          <p:nvPr>
            <p:ph type="pic" sz="quarter" idx="34"/>
          </p:nvPr>
        </p:nvSpPr>
        <p:spPr>
          <a:xfrm>
            <a:off x="9335814" y="1025247"/>
            <a:ext cx="2353295" cy="5050988"/>
          </a:xfrm>
          <a:prstGeom prst="roundRect">
            <a:avLst>
              <a:gd name="adj" fmla="val 10748"/>
            </a:avLst>
          </a:prstGeom>
          <a:solidFill>
            <a:schemeClr val="bg1">
              <a:lumMod val="95000"/>
            </a:schemeClr>
          </a:solidFill>
        </p:spPr>
        <p:txBody>
          <a:bodyPr wrap="square" anchor="ctr">
            <a:noAutofit/>
          </a:bodyPr>
          <a:lstStyle>
            <a:lvl1pPr algn="ctr">
              <a:defRPr/>
            </a:lvl1pPr>
          </a:lstStyle>
          <a:p>
            <a:r>
              <a:rPr lang="en-US"/>
              <a:t>Click icon to add picture</a:t>
            </a:r>
          </a:p>
        </p:txBody>
      </p:sp>
      <p:sp>
        <p:nvSpPr>
          <p:cNvPr id="17" name="Freeform 16">
            <a:extLst>
              <a:ext uri="{FF2B5EF4-FFF2-40B4-BE49-F238E27FC236}">
                <a16:creationId xmlns:a16="http://schemas.microsoft.com/office/drawing/2014/main" id="{FBF3DAC0-297B-867F-C921-75E5663FA869}"/>
              </a:ext>
            </a:extLst>
          </p:cNvPr>
          <p:cNvSpPr/>
          <p:nvPr userDrawn="1"/>
        </p:nvSpPr>
        <p:spPr>
          <a:xfrm rot="16200000">
            <a:off x="7828861" y="2179739"/>
            <a:ext cx="5367201" cy="2719004"/>
          </a:xfrm>
          <a:custGeom>
            <a:avLst/>
            <a:gdLst>
              <a:gd name="connsiteX0" fmla="*/ 5194023 w 5367201"/>
              <a:gd name="connsiteY0" fmla="*/ 444849 h 2719004"/>
              <a:gd name="connsiteX1" fmla="*/ 4935467 w 5367201"/>
              <a:gd name="connsiteY1" fmla="*/ 186293 h 2719004"/>
              <a:gd name="connsiteX2" fmla="*/ 416674 w 5367201"/>
              <a:gd name="connsiteY2" fmla="*/ 186292 h 2719004"/>
              <a:gd name="connsiteX3" fmla="*/ 158118 w 5367201"/>
              <a:gd name="connsiteY3" fmla="*/ 444848 h 2719004"/>
              <a:gd name="connsiteX4" fmla="*/ 158118 w 5367201"/>
              <a:gd name="connsiteY4" fmla="*/ 2268668 h 2719004"/>
              <a:gd name="connsiteX5" fmla="*/ 416674 w 5367201"/>
              <a:gd name="connsiteY5" fmla="*/ 2527224 h 2719004"/>
              <a:gd name="connsiteX6" fmla="*/ 4935467 w 5367201"/>
              <a:gd name="connsiteY6" fmla="*/ 2527224 h 2719004"/>
              <a:gd name="connsiteX7" fmla="*/ 5194023 w 5367201"/>
              <a:gd name="connsiteY7" fmla="*/ 2268669 h 2719004"/>
              <a:gd name="connsiteX8" fmla="*/ 5194023 w 5367201"/>
              <a:gd name="connsiteY8" fmla="*/ 2004263 h 2719004"/>
              <a:gd name="connsiteX9" fmla="*/ 5193667 w 5367201"/>
              <a:gd name="connsiteY9" fmla="*/ 2004263 h 2719004"/>
              <a:gd name="connsiteX10" fmla="*/ 5193667 w 5367201"/>
              <a:gd name="connsiteY10" fmla="*/ 709254 h 2719004"/>
              <a:gd name="connsiteX11" fmla="*/ 5194023 w 5367201"/>
              <a:gd name="connsiteY11" fmla="*/ 709254 h 2719004"/>
              <a:gd name="connsiteX12" fmla="*/ 5367201 w 5367201"/>
              <a:gd name="connsiteY12" fmla="*/ 439030 h 2719004"/>
              <a:gd name="connsiteX13" fmla="*/ 5367201 w 5367201"/>
              <a:gd name="connsiteY13" fmla="*/ 2274488 h 2719004"/>
              <a:gd name="connsiteX14" fmla="*/ 4950867 w 5367201"/>
              <a:gd name="connsiteY14" fmla="*/ 2690822 h 2719004"/>
              <a:gd name="connsiteX15" fmla="*/ 4130463 w 5367201"/>
              <a:gd name="connsiteY15" fmla="*/ 2690822 h 2719004"/>
              <a:gd name="connsiteX16" fmla="*/ 4130463 w 5367201"/>
              <a:gd name="connsiteY16" fmla="*/ 2699972 h 2719004"/>
              <a:gd name="connsiteX17" fmla="*/ 4111430 w 5367201"/>
              <a:gd name="connsiteY17" fmla="*/ 2719004 h 2719004"/>
              <a:gd name="connsiteX18" fmla="*/ 3516297 w 5367201"/>
              <a:gd name="connsiteY18" fmla="*/ 2719004 h 2719004"/>
              <a:gd name="connsiteX19" fmla="*/ 3497264 w 5367201"/>
              <a:gd name="connsiteY19" fmla="*/ 2699972 h 2719004"/>
              <a:gd name="connsiteX20" fmla="*/ 3497265 w 5367201"/>
              <a:gd name="connsiteY20" fmla="*/ 2690822 h 2719004"/>
              <a:gd name="connsiteX21" fmla="*/ 416334 w 5367201"/>
              <a:gd name="connsiteY21" fmla="*/ 2690821 h 2719004"/>
              <a:gd name="connsiteX22" fmla="*/ 0 w 5367201"/>
              <a:gd name="connsiteY22" fmla="*/ 2274487 h 2719004"/>
              <a:gd name="connsiteX23" fmla="*/ 0 w 5367201"/>
              <a:gd name="connsiteY23" fmla="*/ 439029 h 2719004"/>
              <a:gd name="connsiteX24" fmla="*/ 416334 w 5367201"/>
              <a:gd name="connsiteY24" fmla="*/ 22695 h 2719004"/>
              <a:gd name="connsiteX25" fmla="*/ 3361841 w 5367201"/>
              <a:gd name="connsiteY25" fmla="*/ 22695 h 2719004"/>
              <a:gd name="connsiteX26" fmla="*/ 3361841 w 5367201"/>
              <a:gd name="connsiteY26" fmla="*/ 19033 h 2719004"/>
              <a:gd name="connsiteX27" fmla="*/ 3380873 w 5367201"/>
              <a:gd name="connsiteY27" fmla="*/ 0 h 2719004"/>
              <a:gd name="connsiteX28" fmla="*/ 3723461 w 5367201"/>
              <a:gd name="connsiteY28" fmla="*/ 0 h 2719004"/>
              <a:gd name="connsiteX29" fmla="*/ 3742494 w 5367201"/>
              <a:gd name="connsiteY29" fmla="*/ 19033 h 2719004"/>
              <a:gd name="connsiteX30" fmla="*/ 3742494 w 5367201"/>
              <a:gd name="connsiteY30" fmla="*/ 22696 h 2719004"/>
              <a:gd name="connsiteX31" fmla="*/ 3877915 w 5367201"/>
              <a:gd name="connsiteY31" fmla="*/ 22696 h 2719004"/>
              <a:gd name="connsiteX32" fmla="*/ 3877915 w 5367201"/>
              <a:gd name="connsiteY32" fmla="*/ 19034 h 2719004"/>
              <a:gd name="connsiteX33" fmla="*/ 3896948 w 5367201"/>
              <a:gd name="connsiteY33" fmla="*/ 1 h 2719004"/>
              <a:gd name="connsiteX34" fmla="*/ 4239536 w 5367201"/>
              <a:gd name="connsiteY34" fmla="*/ 1 h 2719004"/>
              <a:gd name="connsiteX35" fmla="*/ 4258569 w 5367201"/>
              <a:gd name="connsiteY35" fmla="*/ 19034 h 2719004"/>
              <a:gd name="connsiteX36" fmla="*/ 4258569 w 5367201"/>
              <a:gd name="connsiteY36" fmla="*/ 22696 h 2719004"/>
              <a:gd name="connsiteX37" fmla="*/ 4413611 w 5367201"/>
              <a:gd name="connsiteY37" fmla="*/ 22696 h 2719004"/>
              <a:gd name="connsiteX38" fmla="*/ 4413611 w 5367201"/>
              <a:gd name="connsiteY38" fmla="*/ 19036 h 2719004"/>
              <a:gd name="connsiteX39" fmla="*/ 4432644 w 5367201"/>
              <a:gd name="connsiteY39" fmla="*/ 3 h 2719004"/>
              <a:gd name="connsiteX40" fmla="*/ 4622971 w 5367201"/>
              <a:gd name="connsiteY40" fmla="*/ 3 h 2719004"/>
              <a:gd name="connsiteX41" fmla="*/ 4642004 w 5367201"/>
              <a:gd name="connsiteY41" fmla="*/ 19036 h 2719004"/>
              <a:gd name="connsiteX42" fmla="*/ 4642004 w 5367201"/>
              <a:gd name="connsiteY42" fmla="*/ 22696 h 2719004"/>
              <a:gd name="connsiteX43" fmla="*/ 4950867 w 5367201"/>
              <a:gd name="connsiteY43" fmla="*/ 22696 h 2719004"/>
              <a:gd name="connsiteX44" fmla="*/ 5367201 w 5367201"/>
              <a:gd name="connsiteY44" fmla="*/ 439030 h 271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67201" h="2719004">
                <a:moveTo>
                  <a:pt x="5194023" y="444849"/>
                </a:moveTo>
                <a:cubicBezTo>
                  <a:pt x="5194023" y="302052"/>
                  <a:pt x="5078264" y="186293"/>
                  <a:pt x="4935467" y="186293"/>
                </a:cubicBezTo>
                <a:lnTo>
                  <a:pt x="416674" y="186292"/>
                </a:lnTo>
                <a:cubicBezTo>
                  <a:pt x="273878" y="186292"/>
                  <a:pt x="158118" y="302051"/>
                  <a:pt x="158118" y="444848"/>
                </a:cubicBezTo>
                <a:lnTo>
                  <a:pt x="158118" y="2268668"/>
                </a:lnTo>
                <a:cubicBezTo>
                  <a:pt x="158118" y="2411464"/>
                  <a:pt x="273878" y="2527224"/>
                  <a:pt x="416674" y="2527224"/>
                </a:cubicBezTo>
                <a:lnTo>
                  <a:pt x="4935467" y="2527224"/>
                </a:lnTo>
                <a:cubicBezTo>
                  <a:pt x="5078264" y="2527224"/>
                  <a:pt x="5194023" y="2411465"/>
                  <a:pt x="5194023" y="2268669"/>
                </a:cubicBezTo>
                <a:lnTo>
                  <a:pt x="5194023" y="2004263"/>
                </a:lnTo>
                <a:lnTo>
                  <a:pt x="5193667" y="2004263"/>
                </a:lnTo>
                <a:lnTo>
                  <a:pt x="5193667" y="709254"/>
                </a:lnTo>
                <a:lnTo>
                  <a:pt x="5194023" y="709254"/>
                </a:lnTo>
                <a:close/>
                <a:moveTo>
                  <a:pt x="5367201" y="439030"/>
                </a:moveTo>
                <a:lnTo>
                  <a:pt x="5367201" y="2274488"/>
                </a:lnTo>
                <a:cubicBezTo>
                  <a:pt x="5367201" y="2504423"/>
                  <a:pt x="5180802" y="2690822"/>
                  <a:pt x="4950867" y="2690822"/>
                </a:cubicBezTo>
                <a:lnTo>
                  <a:pt x="4130463" y="2690822"/>
                </a:lnTo>
                <a:lnTo>
                  <a:pt x="4130463" y="2699972"/>
                </a:lnTo>
                <a:cubicBezTo>
                  <a:pt x="4130463" y="2710483"/>
                  <a:pt x="4121942" y="2719004"/>
                  <a:pt x="4111430" y="2719004"/>
                </a:cubicBezTo>
                <a:lnTo>
                  <a:pt x="3516297" y="2719004"/>
                </a:lnTo>
                <a:cubicBezTo>
                  <a:pt x="3505786" y="2719004"/>
                  <a:pt x="3497264" y="2710483"/>
                  <a:pt x="3497264" y="2699972"/>
                </a:cubicBezTo>
                <a:lnTo>
                  <a:pt x="3497265" y="2690822"/>
                </a:lnTo>
                <a:lnTo>
                  <a:pt x="416334" y="2690821"/>
                </a:lnTo>
                <a:cubicBezTo>
                  <a:pt x="186399" y="2690821"/>
                  <a:pt x="0" y="2504422"/>
                  <a:pt x="0" y="2274487"/>
                </a:cubicBezTo>
                <a:lnTo>
                  <a:pt x="0" y="439029"/>
                </a:lnTo>
                <a:cubicBezTo>
                  <a:pt x="0" y="209094"/>
                  <a:pt x="186399" y="22695"/>
                  <a:pt x="416334" y="22695"/>
                </a:cubicBezTo>
                <a:lnTo>
                  <a:pt x="3361841" y="22695"/>
                </a:lnTo>
                <a:lnTo>
                  <a:pt x="3361841" y="19033"/>
                </a:lnTo>
                <a:cubicBezTo>
                  <a:pt x="3361841" y="8522"/>
                  <a:pt x="3370362" y="0"/>
                  <a:pt x="3380873" y="0"/>
                </a:cubicBezTo>
                <a:lnTo>
                  <a:pt x="3723461" y="0"/>
                </a:lnTo>
                <a:cubicBezTo>
                  <a:pt x="3733973" y="0"/>
                  <a:pt x="3742494" y="8522"/>
                  <a:pt x="3742494" y="19033"/>
                </a:cubicBezTo>
                <a:lnTo>
                  <a:pt x="3742494" y="22696"/>
                </a:lnTo>
                <a:lnTo>
                  <a:pt x="3877915" y="22696"/>
                </a:lnTo>
                <a:lnTo>
                  <a:pt x="3877915" y="19034"/>
                </a:lnTo>
                <a:cubicBezTo>
                  <a:pt x="3877915" y="8523"/>
                  <a:pt x="3886437" y="1"/>
                  <a:pt x="3896948" y="1"/>
                </a:cubicBezTo>
                <a:lnTo>
                  <a:pt x="4239536" y="1"/>
                </a:lnTo>
                <a:cubicBezTo>
                  <a:pt x="4250048" y="1"/>
                  <a:pt x="4258569" y="8523"/>
                  <a:pt x="4258569" y="19034"/>
                </a:cubicBezTo>
                <a:lnTo>
                  <a:pt x="4258569" y="22696"/>
                </a:lnTo>
                <a:lnTo>
                  <a:pt x="4413611" y="22696"/>
                </a:lnTo>
                <a:lnTo>
                  <a:pt x="4413611" y="19036"/>
                </a:lnTo>
                <a:cubicBezTo>
                  <a:pt x="4413611" y="8524"/>
                  <a:pt x="4422133" y="3"/>
                  <a:pt x="4432644" y="3"/>
                </a:cubicBezTo>
                <a:lnTo>
                  <a:pt x="4622971" y="3"/>
                </a:lnTo>
                <a:cubicBezTo>
                  <a:pt x="4633482" y="3"/>
                  <a:pt x="4642004" y="8524"/>
                  <a:pt x="4642004" y="19036"/>
                </a:cubicBezTo>
                <a:lnTo>
                  <a:pt x="4642004" y="22696"/>
                </a:lnTo>
                <a:lnTo>
                  <a:pt x="4950867" y="22696"/>
                </a:lnTo>
                <a:cubicBezTo>
                  <a:pt x="5180802" y="22696"/>
                  <a:pt x="5367201" y="209095"/>
                  <a:pt x="5367201" y="43903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b="0" i="0" err="1">
              <a:latin typeface="+mn-lt"/>
            </a:endParaRPr>
          </a:p>
        </p:txBody>
      </p:sp>
      <p:pic>
        <p:nvPicPr>
          <p:cNvPr id="4" name="Picture 3">
            <a:extLst>
              <a:ext uri="{FF2B5EF4-FFF2-40B4-BE49-F238E27FC236}">
                <a16:creationId xmlns:a16="http://schemas.microsoft.com/office/drawing/2014/main" id="{4713E6BA-061F-B5F4-ED6A-C073939236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6" name="TextBox 5">
            <a:extLst>
              <a:ext uri="{FF2B5EF4-FFF2-40B4-BE49-F238E27FC236}">
                <a16:creationId xmlns:a16="http://schemas.microsoft.com/office/drawing/2014/main" id="{AB1D9AF6-C6A4-BF61-116F-56689BDC503F}"/>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7" name="TextBox 6">
            <a:extLst>
              <a:ext uri="{FF2B5EF4-FFF2-40B4-BE49-F238E27FC236}">
                <a16:creationId xmlns:a16="http://schemas.microsoft.com/office/drawing/2014/main" id="{D73DC317-0E26-6D63-7DE6-F187DA2803D1}"/>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10" name="Content Placeholder 9">
            <a:extLst>
              <a:ext uri="{FF2B5EF4-FFF2-40B4-BE49-F238E27FC236}">
                <a16:creationId xmlns:a16="http://schemas.microsoft.com/office/drawing/2014/main" id="{617B985E-3602-9CE9-AA15-FA0867A49D7C}"/>
              </a:ext>
            </a:extLst>
          </p:cNvPr>
          <p:cNvSpPr>
            <a:spLocks noGrp="1"/>
          </p:cNvSpPr>
          <p:nvPr>
            <p:ph sz="quarter" idx="35"/>
          </p:nvPr>
        </p:nvSpPr>
        <p:spPr>
          <a:xfrm>
            <a:off x="237744" y="1442656"/>
            <a:ext cx="8213725" cy="43929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4275932"/>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3_Two Column">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28601" y="1463040"/>
            <a:ext cx="5726417" cy="408571"/>
          </a:xfrm>
          <a:prstGeom prst="rect">
            <a:avLst/>
          </a:prstGeom>
        </p:spPr>
        <p:txBody>
          <a:bodyPr anchor="t"/>
          <a:lstStyle>
            <a:lvl1pPr marL="0" indent="0">
              <a:buNone/>
              <a:defRPr b="1" i="0">
                <a:solidFill>
                  <a:schemeClr val="accent2"/>
                </a:solidFill>
                <a:latin typeface="+mj-lt"/>
              </a:defRPr>
            </a:lvl1pPr>
            <a:lvl2pPr marL="457189" indent="0">
              <a:buNone/>
              <a:defRPr b="1" i="0">
                <a:latin typeface="Avenir Next LT Pro Demi" panose="020B0504020202020204" pitchFamily="34" charset="77"/>
              </a:defRPr>
            </a:lvl2pPr>
            <a:lvl3pPr marL="914377" indent="0">
              <a:buNone/>
              <a:defRPr b="1" i="0">
                <a:latin typeface="Avenir Next LT Pro Demi" panose="020B0504020202020204" pitchFamily="34" charset="77"/>
              </a:defRPr>
            </a:lvl3pPr>
            <a:lvl4pPr marL="1371566" indent="0">
              <a:buNone/>
              <a:defRPr b="1" i="0">
                <a:latin typeface="Avenir Next LT Pro Demi" panose="020B0504020202020204" pitchFamily="34" charset="77"/>
              </a:defRPr>
            </a:lvl4pPr>
            <a:lvl5pPr marL="1828754" indent="0">
              <a:buNone/>
              <a:defRPr b="1" i="0">
                <a:latin typeface="Avenir Next LT Pro Demi" panose="020B0504020202020204" pitchFamily="34" charset="77"/>
              </a:defRPr>
            </a:lvl5pPr>
          </a:lstStyle>
          <a:p>
            <a:pPr lvl="0"/>
            <a:r>
              <a:rPr lang="en-US"/>
              <a:t>Click to edit Master text styles</a:t>
            </a:r>
          </a:p>
        </p:txBody>
      </p:sp>
      <p:sp>
        <p:nvSpPr>
          <p:cNvPr id="8" name="Text Placeholder 4">
            <a:extLst>
              <a:ext uri="{FF2B5EF4-FFF2-40B4-BE49-F238E27FC236}">
                <a16:creationId xmlns:a16="http://schemas.microsoft.com/office/drawing/2014/main" id="{10E8FF0D-5EB3-44AA-5DBC-14DC1ABAE14F}"/>
              </a:ext>
            </a:extLst>
          </p:cNvPr>
          <p:cNvSpPr>
            <a:spLocks noGrp="1"/>
          </p:cNvSpPr>
          <p:nvPr>
            <p:ph type="body" sz="quarter" idx="13"/>
          </p:nvPr>
        </p:nvSpPr>
        <p:spPr>
          <a:xfrm>
            <a:off x="6236481" y="1463040"/>
            <a:ext cx="5666785" cy="408571"/>
          </a:xfrm>
          <a:prstGeom prst="rect">
            <a:avLst/>
          </a:prstGeom>
        </p:spPr>
        <p:txBody>
          <a:bodyPr anchor="t"/>
          <a:lstStyle>
            <a:lvl1pPr marL="0" indent="0">
              <a:buNone/>
              <a:defRPr b="1" i="0">
                <a:solidFill>
                  <a:schemeClr val="accent2"/>
                </a:solidFill>
                <a:latin typeface="+mj-lt"/>
              </a:defRPr>
            </a:lvl1pPr>
            <a:lvl2pPr marL="457189" indent="0">
              <a:buNone/>
              <a:defRPr b="1" i="0">
                <a:latin typeface="Avenir Next LT Pro Demi" panose="020B0504020202020204" pitchFamily="34" charset="77"/>
              </a:defRPr>
            </a:lvl2pPr>
            <a:lvl3pPr marL="914377" indent="0">
              <a:buNone/>
              <a:defRPr b="1" i="0">
                <a:latin typeface="Avenir Next LT Pro Demi" panose="020B0504020202020204" pitchFamily="34" charset="77"/>
              </a:defRPr>
            </a:lvl3pPr>
            <a:lvl4pPr marL="1371566" indent="0">
              <a:buNone/>
              <a:defRPr b="1" i="0">
                <a:latin typeface="Avenir Next LT Pro Demi" panose="020B0504020202020204" pitchFamily="34" charset="77"/>
              </a:defRPr>
            </a:lvl4pPr>
            <a:lvl5pPr marL="1828754" indent="0">
              <a:buNone/>
              <a:defRPr b="1" i="0">
                <a:latin typeface="Avenir Next LT Pro Demi" panose="020B0504020202020204" pitchFamily="34" charset="77"/>
              </a:defRPr>
            </a:lvl5pPr>
          </a:lstStyle>
          <a:p>
            <a:pPr lvl="0"/>
            <a:r>
              <a:rPr lang="en-US"/>
              <a:t>Click to edit Master text styles</a:t>
            </a:r>
          </a:p>
        </p:txBody>
      </p:sp>
      <p:sp>
        <p:nvSpPr>
          <p:cNvPr id="4" name="TextBox 3">
            <a:extLst>
              <a:ext uri="{FF2B5EF4-FFF2-40B4-BE49-F238E27FC236}">
                <a16:creationId xmlns:a16="http://schemas.microsoft.com/office/drawing/2014/main" id="{4E650B3F-72F5-F33A-0E7B-C1C71CB82BA3}"/>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6" name="Title 5">
            <a:extLst>
              <a:ext uri="{FF2B5EF4-FFF2-40B4-BE49-F238E27FC236}">
                <a16:creationId xmlns:a16="http://schemas.microsoft.com/office/drawing/2014/main" id="{B345FCB7-B3A7-101E-C96E-6295B60609E5}"/>
              </a:ext>
            </a:extLst>
          </p:cNvPr>
          <p:cNvSpPr>
            <a:spLocks noGrp="1"/>
          </p:cNvSpPr>
          <p:nvPr>
            <p:ph type="title"/>
          </p:nvPr>
        </p:nvSpPr>
        <p:spPr>
          <a:xfrm>
            <a:off x="237744" y="283464"/>
            <a:ext cx="11649456"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C1083CEA-B2E2-DBB4-9C7C-ABB9535F6D7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11" name="TextBox 10">
            <a:extLst>
              <a:ext uri="{FF2B5EF4-FFF2-40B4-BE49-F238E27FC236}">
                <a16:creationId xmlns:a16="http://schemas.microsoft.com/office/drawing/2014/main" id="{6A3AA0CD-09FF-7E86-B9F2-DBEE24F272D0}"/>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2" name="Rectangle 1">
            <a:extLst>
              <a:ext uri="{FF2B5EF4-FFF2-40B4-BE49-F238E27FC236}">
                <a16:creationId xmlns:a16="http://schemas.microsoft.com/office/drawing/2014/main" id="{33615B68-796E-4524-DB6D-57C68CBBD133}"/>
              </a:ext>
            </a:extLst>
          </p:cNvPr>
          <p:cNvSpPr/>
          <p:nvPr userDrawn="1"/>
        </p:nvSpPr>
        <p:spPr>
          <a:xfrm rot="5400000" flipV="1">
            <a:off x="8726424"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Content Placeholder 14">
            <a:extLst>
              <a:ext uri="{FF2B5EF4-FFF2-40B4-BE49-F238E27FC236}">
                <a16:creationId xmlns:a16="http://schemas.microsoft.com/office/drawing/2014/main" id="{7551BC16-8E0E-F16B-C8B1-948BE04E1F8F}"/>
              </a:ext>
            </a:extLst>
          </p:cNvPr>
          <p:cNvSpPr>
            <a:spLocks noGrp="1"/>
          </p:cNvSpPr>
          <p:nvPr>
            <p:ph sz="quarter" idx="14"/>
          </p:nvPr>
        </p:nvSpPr>
        <p:spPr>
          <a:xfrm>
            <a:off x="229235" y="1871611"/>
            <a:ext cx="5726287" cy="43466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4">
            <a:extLst>
              <a:ext uri="{FF2B5EF4-FFF2-40B4-BE49-F238E27FC236}">
                <a16:creationId xmlns:a16="http://schemas.microsoft.com/office/drawing/2014/main" id="{6CF30A79-C9C9-C99F-14FB-6CF4D2981E33}"/>
              </a:ext>
            </a:extLst>
          </p:cNvPr>
          <p:cNvSpPr>
            <a:spLocks noGrp="1"/>
          </p:cNvSpPr>
          <p:nvPr>
            <p:ph sz="quarter" idx="15"/>
          </p:nvPr>
        </p:nvSpPr>
        <p:spPr>
          <a:xfrm>
            <a:off x="6236482" y="1871611"/>
            <a:ext cx="5650719" cy="43466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1770106"/>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661137C-94E5-2646-B5FE-E07361CDA4AD}"/>
              </a:ext>
            </a:extLst>
          </p:cNvPr>
          <p:cNvPicPr>
            <a:picLocks noChangeAspect="1"/>
          </p:cNvPicPr>
          <p:nvPr userDrawn="1"/>
        </p:nvPicPr>
        <p:blipFill>
          <a:blip r:embed="rId2" cstate="print">
            <a:biLevel thresh="50000"/>
            <a:extLst>
              <a:ext uri="{28A0092B-C50C-407E-A947-70E740481C1C}">
                <a14:useLocalDpi xmlns:a14="http://schemas.microsoft.com/office/drawing/2010/main" val="0"/>
              </a:ext>
            </a:extLst>
          </a:blip>
          <a:stretch>
            <a:fillRect/>
          </a:stretch>
        </p:blipFill>
        <p:spPr>
          <a:xfrm>
            <a:off x="5435733" y="6524761"/>
            <a:ext cx="1269867" cy="100707"/>
          </a:xfrm>
          <a:prstGeom prst="rect">
            <a:avLst/>
          </a:prstGeom>
        </p:spPr>
      </p:pic>
    </p:spTree>
    <p:extLst>
      <p:ext uri="{BB962C8B-B14F-4D97-AF65-F5344CB8AC3E}">
        <p14:creationId xmlns:p14="http://schemas.microsoft.com/office/powerpoint/2010/main" val="2445580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4_Two Column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BCABFE3-C5B1-C2B3-9C47-7264D5D2F6A8}"/>
              </a:ext>
            </a:extLst>
          </p:cNvPr>
          <p:cNvSpPr/>
          <p:nvPr userDrawn="1"/>
        </p:nvSpPr>
        <p:spPr>
          <a:xfrm flipH="1">
            <a:off x="609600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5" y="1463040"/>
            <a:ext cx="5563436" cy="408571"/>
          </a:xfrm>
          <a:prstGeom prst="rect">
            <a:avLst/>
          </a:prstGeom>
        </p:spPr>
        <p:txBody>
          <a:bodyPr anchor="t"/>
          <a:lstStyle>
            <a:lvl1pPr marL="0" indent="0">
              <a:buNone/>
              <a:defRPr b="1" i="0">
                <a:solidFill>
                  <a:schemeClr val="tx1"/>
                </a:solidFill>
                <a:latin typeface="+mj-lt"/>
              </a:defRPr>
            </a:lvl1pPr>
            <a:lvl2pPr marL="457189" indent="0">
              <a:buNone/>
              <a:defRPr b="1" i="0">
                <a:latin typeface="Avenir Next LT Pro Demi" panose="020B0504020202020204" pitchFamily="34" charset="77"/>
              </a:defRPr>
            </a:lvl2pPr>
            <a:lvl3pPr marL="914377" indent="0">
              <a:buNone/>
              <a:defRPr b="1" i="0">
                <a:latin typeface="Avenir Next LT Pro Demi" panose="020B0504020202020204" pitchFamily="34" charset="77"/>
              </a:defRPr>
            </a:lvl3pPr>
            <a:lvl4pPr marL="1371566" indent="0">
              <a:buNone/>
              <a:defRPr b="1" i="0">
                <a:latin typeface="Avenir Next LT Pro Demi" panose="020B0504020202020204" pitchFamily="34" charset="77"/>
              </a:defRPr>
            </a:lvl4pPr>
            <a:lvl5pPr marL="1828754" indent="0">
              <a:buNone/>
              <a:defRPr b="1" i="0">
                <a:latin typeface="Avenir Next LT Pro Demi" panose="020B0504020202020204" pitchFamily="34" charset="77"/>
              </a:defRPr>
            </a:lvl5pPr>
          </a:lstStyle>
          <a:p>
            <a:pPr lvl="0"/>
            <a:r>
              <a:rPr lang="en-US"/>
              <a:t>Click to edit Master text styles</a:t>
            </a:r>
          </a:p>
        </p:txBody>
      </p:sp>
      <p:sp>
        <p:nvSpPr>
          <p:cNvPr id="8" name="Text Placeholder 4">
            <a:extLst>
              <a:ext uri="{FF2B5EF4-FFF2-40B4-BE49-F238E27FC236}">
                <a16:creationId xmlns:a16="http://schemas.microsoft.com/office/drawing/2014/main" id="{10E8FF0D-5EB3-44AA-5DBC-14DC1ABAE14F}"/>
              </a:ext>
            </a:extLst>
          </p:cNvPr>
          <p:cNvSpPr>
            <a:spLocks noGrp="1"/>
          </p:cNvSpPr>
          <p:nvPr>
            <p:ph type="body" sz="quarter" idx="13"/>
          </p:nvPr>
        </p:nvSpPr>
        <p:spPr>
          <a:xfrm>
            <a:off x="6417268" y="1463040"/>
            <a:ext cx="5431832" cy="408571"/>
          </a:xfrm>
          <a:prstGeom prst="rect">
            <a:avLst/>
          </a:prstGeom>
        </p:spPr>
        <p:txBody>
          <a:bodyPr anchor="t"/>
          <a:lstStyle>
            <a:lvl1pPr marL="0" indent="0">
              <a:buNone/>
              <a:defRPr b="1" i="0">
                <a:solidFill>
                  <a:schemeClr val="bg1"/>
                </a:solidFill>
                <a:latin typeface="+mj-lt"/>
              </a:defRPr>
            </a:lvl1pPr>
            <a:lvl2pPr marL="457189" indent="0">
              <a:buNone/>
              <a:defRPr b="1" i="0">
                <a:latin typeface="Avenir Next LT Pro Demi" panose="020B0504020202020204" pitchFamily="34" charset="77"/>
              </a:defRPr>
            </a:lvl2pPr>
            <a:lvl3pPr marL="914377" indent="0">
              <a:buNone/>
              <a:defRPr b="1" i="0">
                <a:latin typeface="Avenir Next LT Pro Demi" panose="020B0504020202020204" pitchFamily="34" charset="77"/>
              </a:defRPr>
            </a:lvl3pPr>
            <a:lvl4pPr marL="1371566" indent="0">
              <a:buNone/>
              <a:defRPr b="1" i="0">
                <a:latin typeface="Avenir Next LT Pro Demi" panose="020B0504020202020204" pitchFamily="34" charset="77"/>
              </a:defRPr>
            </a:lvl4pPr>
            <a:lvl5pPr marL="1828754" indent="0">
              <a:buNone/>
              <a:defRPr b="1" i="0">
                <a:latin typeface="Avenir Next LT Pro Demi" panose="020B0504020202020204" pitchFamily="34" charset="77"/>
              </a:defRPr>
            </a:lvl5pPr>
          </a:lstStyle>
          <a:p>
            <a:pPr lvl="0"/>
            <a:r>
              <a:rPr lang="en-US"/>
              <a:t>Click to edit Master text styles</a:t>
            </a:r>
          </a:p>
        </p:txBody>
      </p:sp>
      <p:sp>
        <p:nvSpPr>
          <p:cNvPr id="11" name="Title 10">
            <a:extLst>
              <a:ext uri="{FF2B5EF4-FFF2-40B4-BE49-F238E27FC236}">
                <a16:creationId xmlns:a16="http://schemas.microsoft.com/office/drawing/2014/main" id="{E3837B6E-01D6-AEE3-DC93-67607FCD2C12}"/>
              </a:ext>
            </a:extLst>
          </p:cNvPr>
          <p:cNvSpPr>
            <a:spLocks noGrp="1"/>
          </p:cNvSpPr>
          <p:nvPr>
            <p:ph type="title"/>
          </p:nvPr>
        </p:nvSpPr>
        <p:spPr>
          <a:xfrm>
            <a:off x="237745" y="283464"/>
            <a:ext cx="5563435"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58B226B9-DA3F-BBE7-FDCB-8BC72194A6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12" name="TextBox 11">
            <a:extLst>
              <a:ext uri="{FF2B5EF4-FFF2-40B4-BE49-F238E27FC236}">
                <a16:creationId xmlns:a16="http://schemas.microsoft.com/office/drawing/2014/main" id="{98DBCCBE-6894-75EA-DD99-71C2A7C8D21B}"/>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3" name="TextBox 12">
            <a:extLst>
              <a:ext uri="{FF2B5EF4-FFF2-40B4-BE49-F238E27FC236}">
                <a16:creationId xmlns:a16="http://schemas.microsoft.com/office/drawing/2014/main" id="{99B1FAF2-0107-2583-481A-9AB3DAABE6C5}"/>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18" name="Content Placeholder 17">
            <a:extLst>
              <a:ext uri="{FF2B5EF4-FFF2-40B4-BE49-F238E27FC236}">
                <a16:creationId xmlns:a16="http://schemas.microsoft.com/office/drawing/2014/main" id="{79B41C33-DB17-832E-C18B-F360C3A0C57A}"/>
              </a:ext>
            </a:extLst>
          </p:cNvPr>
          <p:cNvSpPr>
            <a:spLocks noGrp="1"/>
          </p:cNvSpPr>
          <p:nvPr>
            <p:ph sz="quarter" idx="14"/>
          </p:nvPr>
        </p:nvSpPr>
        <p:spPr>
          <a:xfrm>
            <a:off x="237744" y="1871611"/>
            <a:ext cx="5562600" cy="43831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7">
            <a:extLst>
              <a:ext uri="{FF2B5EF4-FFF2-40B4-BE49-F238E27FC236}">
                <a16:creationId xmlns:a16="http://schemas.microsoft.com/office/drawing/2014/main" id="{653F9CF3-78B7-3388-1572-A4F46FD6B693}"/>
              </a:ext>
            </a:extLst>
          </p:cNvPr>
          <p:cNvSpPr>
            <a:spLocks noGrp="1"/>
          </p:cNvSpPr>
          <p:nvPr>
            <p:ph sz="quarter" idx="15"/>
          </p:nvPr>
        </p:nvSpPr>
        <p:spPr>
          <a:xfrm>
            <a:off x="6417267" y="1871611"/>
            <a:ext cx="5454059" cy="438314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80991347"/>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3_Presenter Slide 4 people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4D4075-54D7-6A6A-50E8-3281100CF6C9}"/>
              </a:ext>
            </a:extLst>
          </p:cNvPr>
          <p:cNvSpPr/>
          <p:nvPr userDrawn="1"/>
        </p:nvSpPr>
        <p:spPr>
          <a:xfrm>
            <a:off x="0" y="0"/>
            <a:ext cx="12192000"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447702" y="4875121"/>
            <a:ext cx="2719839" cy="286232"/>
          </a:xfrm>
          <a:prstGeom prst="rect">
            <a:avLst/>
          </a:prstGeom>
        </p:spPr>
        <p:txBody>
          <a:bodyPr wrap="square">
            <a:spAutoFit/>
          </a:bodyPr>
          <a:lstStyle>
            <a:lvl1pPr marL="0" indent="0" algn="ctr">
              <a:buNone/>
              <a:defRPr sz="1400" b="0" i="0">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47702" y="4598249"/>
            <a:ext cx="2719839" cy="313932"/>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10" name="Picture Placeholder 9">
            <a:extLst>
              <a:ext uri="{FF2B5EF4-FFF2-40B4-BE49-F238E27FC236}">
                <a16:creationId xmlns:a16="http://schemas.microsoft.com/office/drawing/2014/main" id="{B00EE88F-AE7C-C386-1C73-1F5897B651A9}"/>
              </a:ext>
            </a:extLst>
          </p:cNvPr>
          <p:cNvSpPr>
            <a:spLocks noGrp="1"/>
          </p:cNvSpPr>
          <p:nvPr>
            <p:ph type="pic" sz="quarter" idx="13" hasCustomPrompt="1"/>
          </p:nvPr>
        </p:nvSpPr>
        <p:spPr>
          <a:xfrm>
            <a:off x="864859" y="2427767"/>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28" name="Text Placeholder 7">
            <a:extLst>
              <a:ext uri="{FF2B5EF4-FFF2-40B4-BE49-F238E27FC236}">
                <a16:creationId xmlns:a16="http://schemas.microsoft.com/office/drawing/2014/main" id="{BAE3F959-C6F8-0682-FBC2-4F1BC30213E4}"/>
              </a:ext>
            </a:extLst>
          </p:cNvPr>
          <p:cNvSpPr>
            <a:spLocks noGrp="1"/>
          </p:cNvSpPr>
          <p:nvPr>
            <p:ph type="body" sz="quarter" idx="14" hasCustomPrompt="1"/>
          </p:nvPr>
        </p:nvSpPr>
        <p:spPr>
          <a:xfrm>
            <a:off x="3302479" y="4875121"/>
            <a:ext cx="2719839" cy="286232"/>
          </a:xfrm>
          <a:prstGeom prst="rect">
            <a:avLst/>
          </a:prstGeom>
        </p:spPr>
        <p:txBody>
          <a:bodyPr wrap="square">
            <a:spAutoFit/>
          </a:bodyPr>
          <a:lstStyle>
            <a:lvl1pPr marL="0" indent="0" algn="ctr">
              <a:buNone/>
              <a:defRPr sz="1400" b="0" i="0">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29" name="Text Placeholder 7">
            <a:extLst>
              <a:ext uri="{FF2B5EF4-FFF2-40B4-BE49-F238E27FC236}">
                <a16:creationId xmlns:a16="http://schemas.microsoft.com/office/drawing/2014/main" id="{E6F3F84E-33AA-07DC-69BF-39CA8541767B}"/>
              </a:ext>
            </a:extLst>
          </p:cNvPr>
          <p:cNvSpPr>
            <a:spLocks noGrp="1"/>
          </p:cNvSpPr>
          <p:nvPr>
            <p:ph type="body" sz="quarter" idx="15" hasCustomPrompt="1"/>
          </p:nvPr>
        </p:nvSpPr>
        <p:spPr>
          <a:xfrm>
            <a:off x="3302479" y="4598249"/>
            <a:ext cx="2719839" cy="313932"/>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30" name="Picture Placeholder 9">
            <a:extLst>
              <a:ext uri="{FF2B5EF4-FFF2-40B4-BE49-F238E27FC236}">
                <a16:creationId xmlns:a16="http://schemas.microsoft.com/office/drawing/2014/main" id="{91DC5A23-7B00-058F-528E-A343453540E3}"/>
              </a:ext>
            </a:extLst>
          </p:cNvPr>
          <p:cNvSpPr>
            <a:spLocks noGrp="1"/>
          </p:cNvSpPr>
          <p:nvPr>
            <p:ph type="pic" sz="quarter" idx="16" hasCustomPrompt="1"/>
          </p:nvPr>
        </p:nvSpPr>
        <p:spPr>
          <a:xfrm>
            <a:off x="3719637" y="2427767"/>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31" name="Text Placeholder 7">
            <a:extLst>
              <a:ext uri="{FF2B5EF4-FFF2-40B4-BE49-F238E27FC236}">
                <a16:creationId xmlns:a16="http://schemas.microsoft.com/office/drawing/2014/main" id="{09A3A5A3-C2EA-2FFE-C3E1-C3EF426C05AB}"/>
              </a:ext>
            </a:extLst>
          </p:cNvPr>
          <p:cNvSpPr>
            <a:spLocks noGrp="1"/>
          </p:cNvSpPr>
          <p:nvPr>
            <p:ph type="body" sz="quarter" idx="17" hasCustomPrompt="1"/>
          </p:nvPr>
        </p:nvSpPr>
        <p:spPr>
          <a:xfrm>
            <a:off x="6157258" y="4875121"/>
            <a:ext cx="2719839" cy="286232"/>
          </a:xfrm>
          <a:prstGeom prst="rect">
            <a:avLst/>
          </a:prstGeom>
        </p:spPr>
        <p:txBody>
          <a:bodyPr wrap="square">
            <a:spAutoFit/>
          </a:bodyPr>
          <a:lstStyle>
            <a:lvl1pPr marL="0" indent="0" algn="ctr">
              <a:buNone/>
              <a:defRPr sz="1400" b="0" i="0">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32" name="Text Placeholder 7">
            <a:extLst>
              <a:ext uri="{FF2B5EF4-FFF2-40B4-BE49-F238E27FC236}">
                <a16:creationId xmlns:a16="http://schemas.microsoft.com/office/drawing/2014/main" id="{BED2E2B4-1AE0-7D02-7D16-77F9221401C9}"/>
              </a:ext>
            </a:extLst>
          </p:cNvPr>
          <p:cNvSpPr>
            <a:spLocks noGrp="1"/>
          </p:cNvSpPr>
          <p:nvPr>
            <p:ph type="body" sz="quarter" idx="18" hasCustomPrompt="1"/>
          </p:nvPr>
        </p:nvSpPr>
        <p:spPr>
          <a:xfrm>
            <a:off x="6157258" y="4598249"/>
            <a:ext cx="2719839" cy="313932"/>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33" name="Picture Placeholder 9">
            <a:extLst>
              <a:ext uri="{FF2B5EF4-FFF2-40B4-BE49-F238E27FC236}">
                <a16:creationId xmlns:a16="http://schemas.microsoft.com/office/drawing/2014/main" id="{6280DC09-E9DA-E0B2-477E-90EA181D0DC9}"/>
              </a:ext>
            </a:extLst>
          </p:cNvPr>
          <p:cNvSpPr>
            <a:spLocks noGrp="1"/>
          </p:cNvSpPr>
          <p:nvPr>
            <p:ph type="pic" sz="quarter" idx="19" hasCustomPrompt="1"/>
          </p:nvPr>
        </p:nvSpPr>
        <p:spPr>
          <a:xfrm>
            <a:off x="6574415" y="2427767"/>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34" name="Text Placeholder 7">
            <a:extLst>
              <a:ext uri="{FF2B5EF4-FFF2-40B4-BE49-F238E27FC236}">
                <a16:creationId xmlns:a16="http://schemas.microsoft.com/office/drawing/2014/main" id="{9F21542E-FF09-7F51-CD09-7FB0DE1FE1EE}"/>
              </a:ext>
            </a:extLst>
          </p:cNvPr>
          <p:cNvSpPr>
            <a:spLocks noGrp="1"/>
          </p:cNvSpPr>
          <p:nvPr>
            <p:ph type="body" sz="quarter" idx="20" hasCustomPrompt="1"/>
          </p:nvPr>
        </p:nvSpPr>
        <p:spPr>
          <a:xfrm>
            <a:off x="9012035" y="4875121"/>
            <a:ext cx="2719839" cy="286232"/>
          </a:xfrm>
          <a:prstGeom prst="rect">
            <a:avLst/>
          </a:prstGeom>
        </p:spPr>
        <p:txBody>
          <a:bodyPr wrap="square">
            <a:spAutoFit/>
          </a:bodyPr>
          <a:lstStyle>
            <a:lvl1pPr marL="0" indent="0" algn="ctr">
              <a:buNone/>
              <a:defRPr sz="1400" b="0" i="0">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35" name="Text Placeholder 7">
            <a:extLst>
              <a:ext uri="{FF2B5EF4-FFF2-40B4-BE49-F238E27FC236}">
                <a16:creationId xmlns:a16="http://schemas.microsoft.com/office/drawing/2014/main" id="{AA5D26A2-3A2D-129A-D37C-3731AEB15118}"/>
              </a:ext>
            </a:extLst>
          </p:cNvPr>
          <p:cNvSpPr>
            <a:spLocks noGrp="1"/>
          </p:cNvSpPr>
          <p:nvPr>
            <p:ph type="body" sz="quarter" idx="21" hasCustomPrompt="1"/>
          </p:nvPr>
        </p:nvSpPr>
        <p:spPr>
          <a:xfrm>
            <a:off x="9012035" y="4598249"/>
            <a:ext cx="2719839" cy="313932"/>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36" name="Picture Placeholder 9">
            <a:extLst>
              <a:ext uri="{FF2B5EF4-FFF2-40B4-BE49-F238E27FC236}">
                <a16:creationId xmlns:a16="http://schemas.microsoft.com/office/drawing/2014/main" id="{4C0D3DE0-2FE9-2E46-2DDF-382521FC49CE}"/>
              </a:ext>
            </a:extLst>
          </p:cNvPr>
          <p:cNvSpPr>
            <a:spLocks noGrp="1"/>
          </p:cNvSpPr>
          <p:nvPr>
            <p:ph type="pic" sz="quarter" idx="22" hasCustomPrompt="1"/>
          </p:nvPr>
        </p:nvSpPr>
        <p:spPr>
          <a:xfrm>
            <a:off x="9429193" y="2427767"/>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37" name="Title 36">
            <a:extLst>
              <a:ext uri="{FF2B5EF4-FFF2-40B4-BE49-F238E27FC236}">
                <a16:creationId xmlns:a16="http://schemas.microsoft.com/office/drawing/2014/main" id="{D9670E94-D140-B500-FBCF-AABE7EEBABAE}"/>
              </a:ext>
            </a:extLst>
          </p:cNvPr>
          <p:cNvSpPr>
            <a:spLocks noGrp="1"/>
          </p:cNvSpPr>
          <p:nvPr>
            <p:ph type="title"/>
          </p:nvPr>
        </p:nvSpPr>
        <p:spPr>
          <a:xfrm>
            <a:off x="237745" y="283465"/>
            <a:ext cx="11566479" cy="936620"/>
          </a:xfrm>
        </p:spPr>
        <p:txBody>
          <a:bodyPr anchor="t"/>
          <a:lstStyle>
            <a:lvl1pPr>
              <a:defRPr>
                <a:solidFill>
                  <a:schemeClr val="bg1"/>
                </a:solidFill>
              </a:defRPr>
            </a:lvl1pPr>
          </a:lstStyle>
          <a:p>
            <a:r>
              <a:rPr lang="en-US"/>
              <a:t>Click to edit Master title style</a:t>
            </a:r>
          </a:p>
        </p:txBody>
      </p:sp>
      <p:pic>
        <p:nvPicPr>
          <p:cNvPr id="6" name="Picture 5">
            <a:extLst>
              <a:ext uri="{FF2B5EF4-FFF2-40B4-BE49-F238E27FC236}">
                <a16:creationId xmlns:a16="http://schemas.microsoft.com/office/drawing/2014/main" id="{F56897B0-7EF6-866D-0182-9741523E2FF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7" name="TextBox 6">
            <a:extLst>
              <a:ext uri="{FF2B5EF4-FFF2-40B4-BE49-F238E27FC236}">
                <a16:creationId xmlns:a16="http://schemas.microsoft.com/office/drawing/2014/main" id="{C4549FE0-17A2-51D8-6E18-E5518AFECB20}"/>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1" name="TextBox 10">
            <a:extLst>
              <a:ext uri="{FF2B5EF4-FFF2-40B4-BE49-F238E27FC236}">
                <a16:creationId xmlns:a16="http://schemas.microsoft.com/office/drawing/2014/main" id="{F88E0E73-5C7A-A23A-299E-49D5A6A45555}"/>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Tree>
    <p:extLst>
      <p:ext uri="{BB962C8B-B14F-4D97-AF65-F5344CB8AC3E}">
        <p14:creationId xmlns:p14="http://schemas.microsoft.com/office/powerpoint/2010/main" val="2563505095"/>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3_Presenter Slide 8 people blue">
    <p:bg>
      <p:bgPr>
        <a:solidFill>
          <a:schemeClr val="accent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447702" y="3340649"/>
            <a:ext cx="2719839" cy="258532"/>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47702" y="3086569"/>
            <a:ext cx="2719839" cy="286232"/>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10" name="Picture Placeholder 9">
            <a:extLst>
              <a:ext uri="{FF2B5EF4-FFF2-40B4-BE49-F238E27FC236}">
                <a16:creationId xmlns:a16="http://schemas.microsoft.com/office/drawing/2014/main" id="{B00EE88F-AE7C-C386-1C73-1F5897B651A9}"/>
              </a:ext>
            </a:extLst>
          </p:cNvPr>
          <p:cNvSpPr>
            <a:spLocks noGrp="1"/>
          </p:cNvSpPr>
          <p:nvPr>
            <p:ph type="pic" sz="quarter" idx="13" hasCustomPrompt="1"/>
          </p:nvPr>
        </p:nvSpPr>
        <p:spPr>
          <a:xfrm>
            <a:off x="1045578" y="1510703"/>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28" name="Text Placeholder 7">
            <a:extLst>
              <a:ext uri="{FF2B5EF4-FFF2-40B4-BE49-F238E27FC236}">
                <a16:creationId xmlns:a16="http://schemas.microsoft.com/office/drawing/2014/main" id="{BAE3F959-C6F8-0682-FBC2-4F1BC30213E4}"/>
              </a:ext>
            </a:extLst>
          </p:cNvPr>
          <p:cNvSpPr>
            <a:spLocks noGrp="1"/>
          </p:cNvSpPr>
          <p:nvPr>
            <p:ph type="body" sz="quarter" idx="14" hasCustomPrompt="1"/>
          </p:nvPr>
        </p:nvSpPr>
        <p:spPr>
          <a:xfrm>
            <a:off x="3302479" y="3340649"/>
            <a:ext cx="2719839" cy="258532"/>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29" name="Text Placeholder 7">
            <a:extLst>
              <a:ext uri="{FF2B5EF4-FFF2-40B4-BE49-F238E27FC236}">
                <a16:creationId xmlns:a16="http://schemas.microsoft.com/office/drawing/2014/main" id="{E6F3F84E-33AA-07DC-69BF-39CA8541767B}"/>
              </a:ext>
            </a:extLst>
          </p:cNvPr>
          <p:cNvSpPr>
            <a:spLocks noGrp="1"/>
          </p:cNvSpPr>
          <p:nvPr>
            <p:ph type="body" sz="quarter" idx="15" hasCustomPrompt="1"/>
          </p:nvPr>
        </p:nvSpPr>
        <p:spPr>
          <a:xfrm>
            <a:off x="3302479" y="3086569"/>
            <a:ext cx="2719839" cy="286232"/>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30" name="Picture Placeholder 9">
            <a:extLst>
              <a:ext uri="{FF2B5EF4-FFF2-40B4-BE49-F238E27FC236}">
                <a16:creationId xmlns:a16="http://schemas.microsoft.com/office/drawing/2014/main" id="{91DC5A23-7B00-058F-528E-A343453540E3}"/>
              </a:ext>
            </a:extLst>
          </p:cNvPr>
          <p:cNvSpPr>
            <a:spLocks noGrp="1"/>
          </p:cNvSpPr>
          <p:nvPr>
            <p:ph type="pic" sz="quarter" idx="16" hasCustomPrompt="1"/>
          </p:nvPr>
        </p:nvSpPr>
        <p:spPr>
          <a:xfrm>
            <a:off x="3900357" y="1510703"/>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1" name="Text Placeholder 7">
            <a:extLst>
              <a:ext uri="{FF2B5EF4-FFF2-40B4-BE49-F238E27FC236}">
                <a16:creationId xmlns:a16="http://schemas.microsoft.com/office/drawing/2014/main" id="{09A3A5A3-C2EA-2FFE-C3E1-C3EF426C05AB}"/>
              </a:ext>
            </a:extLst>
          </p:cNvPr>
          <p:cNvSpPr>
            <a:spLocks noGrp="1"/>
          </p:cNvSpPr>
          <p:nvPr>
            <p:ph type="body" sz="quarter" idx="17" hasCustomPrompt="1"/>
          </p:nvPr>
        </p:nvSpPr>
        <p:spPr>
          <a:xfrm>
            <a:off x="6157258" y="3340649"/>
            <a:ext cx="2719839" cy="258532"/>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32" name="Text Placeholder 7">
            <a:extLst>
              <a:ext uri="{FF2B5EF4-FFF2-40B4-BE49-F238E27FC236}">
                <a16:creationId xmlns:a16="http://schemas.microsoft.com/office/drawing/2014/main" id="{BED2E2B4-1AE0-7D02-7D16-77F9221401C9}"/>
              </a:ext>
            </a:extLst>
          </p:cNvPr>
          <p:cNvSpPr>
            <a:spLocks noGrp="1"/>
          </p:cNvSpPr>
          <p:nvPr>
            <p:ph type="body" sz="quarter" idx="18" hasCustomPrompt="1"/>
          </p:nvPr>
        </p:nvSpPr>
        <p:spPr>
          <a:xfrm>
            <a:off x="6157258" y="3086569"/>
            <a:ext cx="2719839" cy="286232"/>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33" name="Picture Placeholder 9">
            <a:extLst>
              <a:ext uri="{FF2B5EF4-FFF2-40B4-BE49-F238E27FC236}">
                <a16:creationId xmlns:a16="http://schemas.microsoft.com/office/drawing/2014/main" id="{6280DC09-E9DA-E0B2-477E-90EA181D0DC9}"/>
              </a:ext>
            </a:extLst>
          </p:cNvPr>
          <p:cNvSpPr>
            <a:spLocks noGrp="1"/>
          </p:cNvSpPr>
          <p:nvPr>
            <p:ph type="pic" sz="quarter" idx="19" hasCustomPrompt="1"/>
          </p:nvPr>
        </p:nvSpPr>
        <p:spPr>
          <a:xfrm>
            <a:off x="6755134" y="1510703"/>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4" name="Text Placeholder 7">
            <a:extLst>
              <a:ext uri="{FF2B5EF4-FFF2-40B4-BE49-F238E27FC236}">
                <a16:creationId xmlns:a16="http://schemas.microsoft.com/office/drawing/2014/main" id="{9F21542E-FF09-7F51-CD09-7FB0DE1FE1EE}"/>
              </a:ext>
            </a:extLst>
          </p:cNvPr>
          <p:cNvSpPr>
            <a:spLocks noGrp="1"/>
          </p:cNvSpPr>
          <p:nvPr>
            <p:ph type="body" sz="quarter" idx="20" hasCustomPrompt="1"/>
          </p:nvPr>
        </p:nvSpPr>
        <p:spPr>
          <a:xfrm>
            <a:off x="9012035" y="3340649"/>
            <a:ext cx="2719839" cy="258532"/>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35" name="Text Placeholder 7">
            <a:extLst>
              <a:ext uri="{FF2B5EF4-FFF2-40B4-BE49-F238E27FC236}">
                <a16:creationId xmlns:a16="http://schemas.microsoft.com/office/drawing/2014/main" id="{AA5D26A2-3A2D-129A-D37C-3731AEB15118}"/>
              </a:ext>
            </a:extLst>
          </p:cNvPr>
          <p:cNvSpPr>
            <a:spLocks noGrp="1"/>
          </p:cNvSpPr>
          <p:nvPr>
            <p:ph type="body" sz="quarter" idx="21" hasCustomPrompt="1"/>
          </p:nvPr>
        </p:nvSpPr>
        <p:spPr>
          <a:xfrm>
            <a:off x="9012035" y="3086569"/>
            <a:ext cx="2719839" cy="286232"/>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36" name="Picture Placeholder 9">
            <a:extLst>
              <a:ext uri="{FF2B5EF4-FFF2-40B4-BE49-F238E27FC236}">
                <a16:creationId xmlns:a16="http://schemas.microsoft.com/office/drawing/2014/main" id="{4C0D3DE0-2FE9-2E46-2DDF-382521FC49CE}"/>
              </a:ext>
            </a:extLst>
          </p:cNvPr>
          <p:cNvSpPr>
            <a:spLocks noGrp="1"/>
          </p:cNvSpPr>
          <p:nvPr>
            <p:ph type="pic" sz="quarter" idx="22" hasCustomPrompt="1"/>
          </p:nvPr>
        </p:nvSpPr>
        <p:spPr>
          <a:xfrm>
            <a:off x="9609913" y="1510703"/>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7" name="Title 36">
            <a:extLst>
              <a:ext uri="{FF2B5EF4-FFF2-40B4-BE49-F238E27FC236}">
                <a16:creationId xmlns:a16="http://schemas.microsoft.com/office/drawing/2014/main" id="{D9670E94-D140-B500-FBCF-AABE7EEBABAE}"/>
              </a:ext>
            </a:extLst>
          </p:cNvPr>
          <p:cNvSpPr>
            <a:spLocks noGrp="1"/>
          </p:cNvSpPr>
          <p:nvPr>
            <p:ph type="title"/>
          </p:nvPr>
        </p:nvSpPr>
        <p:spPr>
          <a:xfrm>
            <a:off x="237745" y="283465"/>
            <a:ext cx="11566479" cy="936620"/>
          </a:xfrm>
        </p:spPr>
        <p:txBody>
          <a:bodyPr anchor="t"/>
          <a:lstStyle>
            <a:lvl1pPr>
              <a:defRPr>
                <a:solidFill>
                  <a:schemeClr val="bg1"/>
                </a:solidFill>
              </a:defRPr>
            </a:lvl1pPr>
          </a:lstStyle>
          <a:p>
            <a:r>
              <a:rPr lang="en-US"/>
              <a:t>Click to edit Master title style</a:t>
            </a:r>
          </a:p>
        </p:txBody>
      </p:sp>
      <p:sp>
        <p:nvSpPr>
          <p:cNvPr id="2" name="Text Placeholder 7">
            <a:extLst>
              <a:ext uri="{FF2B5EF4-FFF2-40B4-BE49-F238E27FC236}">
                <a16:creationId xmlns:a16="http://schemas.microsoft.com/office/drawing/2014/main" id="{A5AC46BD-5E5D-B9DD-D3BF-E4A397FD523A}"/>
              </a:ext>
            </a:extLst>
          </p:cNvPr>
          <p:cNvSpPr>
            <a:spLocks noGrp="1"/>
          </p:cNvSpPr>
          <p:nvPr>
            <p:ph type="body" sz="quarter" idx="23" hasCustomPrompt="1"/>
          </p:nvPr>
        </p:nvSpPr>
        <p:spPr>
          <a:xfrm>
            <a:off x="447702" y="5764728"/>
            <a:ext cx="2719839" cy="258532"/>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5" name="Text Placeholder 7">
            <a:extLst>
              <a:ext uri="{FF2B5EF4-FFF2-40B4-BE49-F238E27FC236}">
                <a16:creationId xmlns:a16="http://schemas.microsoft.com/office/drawing/2014/main" id="{F59E349D-8015-626D-8333-970B2FD39C88}"/>
              </a:ext>
            </a:extLst>
          </p:cNvPr>
          <p:cNvSpPr>
            <a:spLocks noGrp="1"/>
          </p:cNvSpPr>
          <p:nvPr>
            <p:ph type="body" sz="quarter" idx="24" hasCustomPrompt="1"/>
          </p:nvPr>
        </p:nvSpPr>
        <p:spPr>
          <a:xfrm>
            <a:off x="447702" y="5510648"/>
            <a:ext cx="2719839" cy="286232"/>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11" name="Picture Placeholder 9">
            <a:extLst>
              <a:ext uri="{FF2B5EF4-FFF2-40B4-BE49-F238E27FC236}">
                <a16:creationId xmlns:a16="http://schemas.microsoft.com/office/drawing/2014/main" id="{4860F50D-8294-9796-A66D-A9F70056FB02}"/>
              </a:ext>
            </a:extLst>
          </p:cNvPr>
          <p:cNvSpPr>
            <a:spLocks noGrp="1"/>
          </p:cNvSpPr>
          <p:nvPr>
            <p:ph type="pic" sz="quarter" idx="25" hasCustomPrompt="1"/>
          </p:nvPr>
        </p:nvSpPr>
        <p:spPr>
          <a:xfrm>
            <a:off x="1045578" y="3934781"/>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12" name="Text Placeholder 7">
            <a:extLst>
              <a:ext uri="{FF2B5EF4-FFF2-40B4-BE49-F238E27FC236}">
                <a16:creationId xmlns:a16="http://schemas.microsoft.com/office/drawing/2014/main" id="{D5BAFB55-E6C5-F765-DB88-21B2FFEA3E11}"/>
              </a:ext>
            </a:extLst>
          </p:cNvPr>
          <p:cNvSpPr>
            <a:spLocks noGrp="1"/>
          </p:cNvSpPr>
          <p:nvPr>
            <p:ph type="body" sz="quarter" idx="26" hasCustomPrompt="1"/>
          </p:nvPr>
        </p:nvSpPr>
        <p:spPr>
          <a:xfrm>
            <a:off x="3302479" y="5764728"/>
            <a:ext cx="2719839" cy="258532"/>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13" name="Text Placeholder 7">
            <a:extLst>
              <a:ext uri="{FF2B5EF4-FFF2-40B4-BE49-F238E27FC236}">
                <a16:creationId xmlns:a16="http://schemas.microsoft.com/office/drawing/2014/main" id="{2EE7E1FF-2470-790C-D0B6-198F2AB2EECF}"/>
              </a:ext>
            </a:extLst>
          </p:cNvPr>
          <p:cNvSpPr>
            <a:spLocks noGrp="1"/>
          </p:cNvSpPr>
          <p:nvPr>
            <p:ph type="body" sz="quarter" idx="27" hasCustomPrompt="1"/>
          </p:nvPr>
        </p:nvSpPr>
        <p:spPr>
          <a:xfrm>
            <a:off x="3302479" y="5510648"/>
            <a:ext cx="2719839" cy="286232"/>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14" name="Picture Placeholder 9">
            <a:extLst>
              <a:ext uri="{FF2B5EF4-FFF2-40B4-BE49-F238E27FC236}">
                <a16:creationId xmlns:a16="http://schemas.microsoft.com/office/drawing/2014/main" id="{E1722736-F5D8-DDEE-EA42-7DCA2AF9507B}"/>
              </a:ext>
            </a:extLst>
          </p:cNvPr>
          <p:cNvSpPr>
            <a:spLocks noGrp="1"/>
          </p:cNvSpPr>
          <p:nvPr>
            <p:ph type="pic" sz="quarter" idx="28" hasCustomPrompt="1"/>
          </p:nvPr>
        </p:nvSpPr>
        <p:spPr>
          <a:xfrm>
            <a:off x="3900357" y="3934781"/>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15" name="Text Placeholder 7">
            <a:extLst>
              <a:ext uri="{FF2B5EF4-FFF2-40B4-BE49-F238E27FC236}">
                <a16:creationId xmlns:a16="http://schemas.microsoft.com/office/drawing/2014/main" id="{EF5EDD91-1D03-07DC-AD88-1162EF9394C3}"/>
              </a:ext>
            </a:extLst>
          </p:cNvPr>
          <p:cNvSpPr>
            <a:spLocks noGrp="1"/>
          </p:cNvSpPr>
          <p:nvPr>
            <p:ph type="body" sz="quarter" idx="29" hasCustomPrompt="1"/>
          </p:nvPr>
        </p:nvSpPr>
        <p:spPr>
          <a:xfrm>
            <a:off x="6157258" y="5764728"/>
            <a:ext cx="2719839" cy="258532"/>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16" name="Text Placeholder 7">
            <a:extLst>
              <a:ext uri="{FF2B5EF4-FFF2-40B4-BE49-F238E27FC236}">
                <a16:creationId xmlns:a16="http://schemas.microsoft.com/office/drawing/2014/main" id="{5AFEB971-DBA9-E990-7CAE-E1ED2AAA8FF1}"/>
              </a:ext>
            </a:extLst>
          </p:cNvPr>
          <p:cNvSpPr>
            <a:spLocks noGrp="1"/>
          </p:cNvSpPr>
          <p:nvPr>
            <p:ph type="body" sz="quarter" idx="30" hasCustomPrompt="1"/>
          </p:nvPr>
        </p:nvSpPr>
        <p:spPr>
          <a:xfrm>
            <a:off x="6157258" y="5510648"/>
            <a:ext cx="2719839" cy="286232"/>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17" name="Picture Placeholder 9">
            <a:extLst>
              <a:ext uri="{FF2B5EF4-FFF2-40B4-BE49-F238E27FC236}">
                <a16:creationId xmlns:a16="http://schemas.microsoft.com/office/drawing/2014/main" id="{45AED3C9-E056-7C50-3414-F9255B619449}"/>
              </a:ext>
            </a:extLst>
          </p:cNvPr>
          <p:cNvSpPr>
            <a:spLocks noGrp="1"/>
          </p:cNvSpPr>
          <p:nvPr>
            <p:ph type="pic" sz="quarter" idx="31" hasCustomPrompt="1"/>
          </p:nvPr>
        </p:nvSpPr>
        <p:spPr>
          <a:xfrm>
            <a:off x="6755134" y="3934781"/>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18" name="Text Placeholder 7">
            <a:extLst>
              <a:ext uri="{FF2B5EF4-FFF2-40B4-BE49-F238E27FC236}">
                <a16:creationId xmlns:a16="http://schemas.microsoft.com/office/drawing/2014/main" id="{17174ED6-04C6-72E8-8ED0-0FDB0D69A261}"/>
              </a:ext>
            </a:extLst>
          </p:cNvPr>
          <p:cNvSpPr>
            <a:spLocks noGrp="1"/>
          </p:cNvSpPr>
          <p:nvPr>
            <p:ph type="body" sz="quarter" idx="32" hasCustomPrompt="1"/>
          </p:nvPr>
        </p:nvSpPr>
        <p:spPr>
          <a:xfrm>
            <a:off x="9012035" y="5764728"/>
            <a:ext cx="2719839" cy="258532"/>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19" name="Text Placeholder 7">
            <a:extLst>
              <a:ext uri="{FF2B5EF4-FFF2-40B4-BE49-F238E27FC236}">
                <a16:creationId xmlns:a16="http://schemas.microsoft.com/office/drawing/2014/main" id="{81C91E7B-F907-0C98-2956-1C2681009C05}"/>
              </a:ext>
            </a:extLst>
          </p:cNvPr>
          <p:cNvSpPr>
            <a:spLocks noGrp="1"/>
          </p:cNvSpPr>
          <p:nvPr>
            <p:ph type="body" sz="quarter" idx="33" hasCustomPrompt="1"/>
          </p:nvPr>
        </p:nvSpPr>
        <p:spPr>
          <a:xfrm>
            <a:off x="9012035" y="5510648"/>
            <a:ext cx="2719839" cy="286232"/>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20" name="Picture Placeholder 9">
            <a:extLst>
              <a:ext uri="{FF2B5EF4-FFF2-40B4-BE49-F238E27FC236}">
                <a16:creationId xmlns:a16="http://schemas.microsoft.com/office/drawing/2014/main" id="{0740F477-2D98-010C-09C5-3D5D016A768D}"/>
              </a:ext>
            </a:extLst>
          </p:cNvPr>
          <p:cNvSpPr>
            <a:spLocks noGrp="1"/>
          </p:cNvSpPr>
          <p:nvPr>
            <p:ph type="pic" sz="quarter" idx="34" hasCustomPrompt="1"/>
          </p:nvPr>
        </p:nvSpPr>
        <p:spPr>
          <a:xfrm>
            <a:off x="9609913" y="3934781"/>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 name="TextBox 2">
            <a:extLst>
              <a:ext uri="{FF2B5EF4-FFF2-40B4-BE49-F238E27FC236}">
                <a16:creationId xmlns:a16="http://schemas.microsoft.com/office/drawing/2014/main" id="{43A52483-B16D-3C9B-4BE3-1D2015F21FC8}"/>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4" name="Picture 3" descr="Icon&#10;&#10;Description automatically generated">
            <a:extLst>
              <a:ext uri="{FF2B5EF4-FFF2-40B4-BE49-F238E27FC236}">
                <a16:creationId xmlns:a16="http://schemas.microsoft.com/office/drawing/2014/main" id="{E40EA63D-F0A9-1D66-EF49-3E0F901A32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9" y="6251543"/>
            <a:ext cx="292100" cy="368300"/>
          </a:xfrm>
          <a:prstGeom prst="rect">
            <a:avLst/>
          </a:prstGeom>
        </p:spPr>
      </p:pic>
      <p:sp>
        <p:nvSpPr>
          <p:cNvPr id="21" name="TextBox 20">
            <a:extLst>
              <a:ext uri="{FF2B5EF4-FFF2-40B4-BE49-F238E27FC236}">
                <a16:creationId xmlns:a16="http://schemas.microsoft.com/office/drawing/2014/main" id="{959276FB-81CB-6349-E3B7-222B315636D9}"/>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2470801885"/>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4_Bottom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69A92A-509F-637C-F216-D423515646B7}"/>
              </a:ext>
            </a:extLst>
          </p:cNvPr>
          <p:cNvSpPr/>
          <p:nvPr userDrawn="1"/>
        </p:nvSpPr>
        <p:spPr>
          <a:xfrm>
            <a:off x="0" y="4551528"/>
            <a:ext cx="12192000" cy="23064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6" y="1463040"/>
            <a:ext cx="11544303" cy="457200"/>
          </a:xfrm>
          <a:prstGeom prst="rect">
            <a:avLst/>
          </a:prstGeom>
        </p:spPr>
        <p:txBody>
          <a:bodyPr/>
          <a:lstStyle>
            <a:lvl1pPr marL="0" indent="0">
              <a:buNone/>
              <a:defRPr b="1" i="0">
                <a:latin typeface="+mj-lt"/>
              </a:defRPr>
            </a:lvl1pPr>
            <a:lvl2pPr marL="457189" indent="0">
              <a:buNone/>
              <a:defRPr b="1" i="0">
                <a:latin typeface="Avenir Next LT Pro Demi" panose="020B0504020202020204" pitchFamily="34" charset="77"/>
              </a:defRPr>
            </a:lvl2pPr>
            <a:lvl3pPr marL="914377" indent="0">
              <a:buNone/>
              <a:defRPr b="1" i="0">
                <a:latin typeface="Avenir Next LT Pro Demi" panose="020B0504020202020204" pitchFamily="34" charset="77"/>
              </a:defRPr>
            </a:lvl3pPr>
            <a:lvl4pPr marL="1371566" indent="0">
              <a:buNone/>
              <a:defRPr b="1" i="0">
                <a:latin typeface="Avenir Next LT Pro Demi" panose="020B0504020202020204" pitchFamily="34" charset="77"/>
              </a:defRPr>
            </a:lvl4pPr>
            <a:lvl5pPr marL="1828754" indent="0">
              <a:buNone/>
              <a:defRPr b="1" i="0">
                <a:latin typeface="Avenir Next LT Pro Demi" panose="020B0504020202020204" pitchFamily="34" charset="77"/>
              </a:defRPr>
            </a:lvl5pPr>
          </a:lstStyle>
          <a:p>
            <a:pPr lvl="0"/>
            <a:r>
              <a:rPr lang="en-US"/>
              <a:t>Click to edit Master text styles</a:t>
            </a:r>
          </a:p>
        </p:txBody>
      </p:sp>
      <p:sp>
        <p:nvSpPr>
          <p:cNvPr id="6" name="Title 5">
            <a:extLst>
              <a:ext uri="{FF2B5EF4-FFF2-40B4-BE49-F238E27FC236}">
                <a16:creationId xmlns:a16="http://schemas.microsoft.com/office/drawing/2014/main" id="{DE8984DA-B0D6-25C5-FAFD-BDCC59ACFA5E}"/>
              </a:ext>
            </a:extLst>
          </p:cNvPr>
          <p:cNvSpPr>
            <a:spLocks noGrp="1"/>
          </p:cNvSpPr>
          <p:nvPr>
            <p:ph type="title"/>
          </p:nvPr>
        </p:nvSpPr>
        <p:spPr>
          <a:xfrm>
            <a:off x="237744" y="283464"/>
            <a:ext cx="11544301" cy="1159192"/>
          </a:xfrm>
        </p:spPr>
        <p:txBody>
          <a:bodyPr/>
          <a:lstStyle/>
          <a:p>
            <a:r>
              <a:rPr lang="en-US"/>
              <a:t>Click to edit Master title style</a:t>
            </a:r>
          </a:p>
        </p:txBody>
      </p:sp>
      <p:sp>
        <p:nvSpPr>
          <p:cNvPr id="4" name="TextBox 3">
            <a:extLst>
              <a:ext uri="{FF2B5EF4-FFF2-40B4-BE49-F238E27FC236}">
                <a16:creationId xmlns:a16="http://schemas.microsoft.com/office/drawing/2014/main" id="{6A4045F2-CA5F-E146-C10C-06700CD78B32}"/>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7" name="Picture 6" descr="Icon&#10;&#10;Description automatically generated">
            <a:extLst>
              <a:ext uri="{FF2B5EF4-FFF2-40B4-BE49-F238E27FC236}">
                <a16:creationId xmlns:a16="http://schemas.microsoft.com/office/drawing/2014/main" id="{5A1CE176-0CE2-E2BF-2825-7BD88FC6CF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9" y="6251543"/>
            <a:ext cx="292100" cy="368300"/>
          </a:xfrm>
          <a:prstGeom prst="rect">
            <a:avLst/>
          </a:prstGeom>
        </p:spPr>
      </p:pic>
      <p:sp>
        <p:nvSpPr>
          <p:cNvPr id="10" name="TextBox 9">
            <a:extLst>
              <a:ext uri="{FF2B5EF4-FFF2-40B4-BE49-F238E27FC236}">
                <a16:creationId xmlns:a16="http://schemas.microsoft.com/office/drawing/2014/main" id="{89CAF227-9FBC-EA0A-A748-C5E0CAEA9629}"/>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8" name="Content Placeholder 7">
            <a:extLst>
              <a:ext uri="{FF2B5EF4-FFF2-40B4-BE49-F238E27FC236}">
                <a16:creationId xmlns:a16="http://schemas.microsoft.com/office/drawing/2014/main" id="{8C20ADB1-07C2-1069-0E42-A6457F496717}"/>
              </a:ext>
            </a:extLst>
          </p:cNvPr>
          <p:cNvSpPr>
            <a:spLocks noGrp="1"/>
          </p:cNvSpPr>
          <p:nvPr>
            <p:ph sz="quarter" idx="12"/>
          </p:nvPr>
        </p:nvSpPr>
        <p:spPr>
          <a:xfrm>
            <a:off x="237744" y="1875101"/>
            <a:ext cx="11550651" cy="25464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57311312"/>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3_3 Icons White">
    <p:bg>
      <p:bgPr>
        <a:solidFill>
          <a:schemeClr val="bg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1323871" y="2029767"/>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9" name="Oval 8">
            <a:extLst>
              <a:ext uri="{FF2B5EF4-FFF2-40B4-BE49-F238E27FC236}">
                <a16:creationId xmlns:a16="http://schemas.microsoft.com/office/drawing/2014/main" id="{08BA352F-50E1-F671-C044-6A7E85D54BEC}"/>
              </a:ext>
            </a:extLst>
          </p:cNvPr>
          <p:cNvSpPr/>
          <p:nvPr userDrawn="1"/>
        </p:nvSpPr>
        <p:spPr>
          <a:xfrm>
            <a:off x="4960536" y="2029767"/>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3" name="Oval 12">
            <a:extLst>
              <a:ext uri="{FF2B5EF4-FFF2-40B4-BE49-F238E27FC236}">
                <a16:creationId xmlns:a16="http://schemas.microsoft.com/office/drawing/2014/main" id="{3199D322-F5A2-FCA0-4A71-492C30D8B2ED}"/>
              </a:ext>
            </a:extLst>
          </p:cNvPr>
          <p:cNvSpPr/>
          <p:nvPr userDrawn="1"/>
        </p:nvSpPr>
        <p:spPr>
          <a:xfrm>
            <a:off x="8597201" y="2029767"/>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747578"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7" name="Picture Placeholder 14">
            <a:extLst>
              <a:ext uri="{FF2B5EF4-FFF2-40B4-BE49-F238E27FC236}">
                <a16:creationId xmlns:a16="http://schemas.microsoft.com/office/drawing/2014/main" id="{3AF64053-FC6E-BF87-81DE-2924F705E45F}"/>
              </a:ext>
            </a:extLst>
          </p:cNvPr>
          <p:cNvSpPr>
            <a:spLocks noGrp="1" noChangeAspect="1"/>
          </p:cNvSpPr>
          <p:nvPr>
            <p:ph type="pic" sz="quarter" idx="12" hasCustomPrompt="1"/>
          </p:nvPr>
        </p:nvSpPr>
        <p:spPr>
          <a:xfrm>
            <a:off x="5384243"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8" name="Picture Placeholder 14">
            <a:extLst>
              <a:ext uri="{FF2B5EF4-FFF2-40B4-BE49-F238E27FC236}">
                <a16:creationId xmlns:a16="http://schemas.microsoft.com/office/drawing/2014/main" id="{6F09818A-913A-01BE-6E29-BC79232FDBAB}"/>
              </a:ext>
            </a:extLst>
          </p:cNvPr>
          <p:cNvSpPr>
            <a:spLocks noGrp="1" noChangeAspect="1"/>
          </p:cNvSpPr>
          <p:nvPr>
            <p:ph type="pic" sz="quarter" idx="13" hasCustomPrompt="1"/>
          </p:nvPr>
        </p:nvSpPr>
        <p:spPr>
          <a:xfrm>
            <a:off x="9020907"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1024933" y="4451699"/>
            <a:ext cx="2868807" cy="914400"/>
          </a:xfrm>
          <a:prstGeom prst="rect">
            <a:avLst/>
          </a:prstGeom>
        </p:spPr>
        <p:txBody>
          <a:bodyPr/>
          <a:lstStyle>
            <a:lvl1pPr marL="0" indent="0" algn="ctr">
              <a:buNone/>
              <a:defRPr>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21" name="Text Placeholder 19">
            <a:extLst>
              <a:ext uri="{FF2B5EF4-FFF2-40B4-BE49-F238E27FC236}">
                <a16:creationId xmlns:a16="http://schemas.microsoft.com/office/drawing/2014/main" id="{AA158197-4C61-E3A5-FBDD-AEBF7519DF8E}"/>
              </a:ext>
            </a:extLst>
          </p:cNvPr>
          <p:cNvSpPr>
            <a:spLocks noGrp="1"/>
          </p:cNvSpPr>
          <p:nvPr>
            <p:ph type="body" sz="quarter" idx="15" hasCustomPrompt="1"/>
          </p:nvPr>
        </p:nvSpPr>
        <p:spPr>
          <a:xfrm>
            <a:off x="4661598" y="4451699"/>
            <a:ext cx="2868807" cy="914400"/>
          </a:xfrm>
          <a:prstGeom prst="rect">
            <a:avLst/>
          </a:prstGeom>
        </p:spPr>
        <p:txBody>
          <a:bodyPr/>
          <a:lstStyle>
            <a:lvl1pPr marL="0" indent="0" algn="ctr">
              <a:buNone/>
              <a:defRPr>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22" name="Text Placeholder 19">
            <a:extLst>
              <a:ext uri="{FF2B5EF4-FFF2-40B4-BE49-F238E27FC236}">
                <a16:creationId xmlns:a16="http://schemas.microsoft.com/office/drawing/2014/main" id="{B1DC87DD-606F-D305-D685-7DA1C1B74A9D}"/>
              </a:ext>
            </a:extLst>
          </p:cNvPr>
          <p:cNvSpPr>
            <a:spLocks noGrp="1"/>
          </p:cNvSpPr>
          <p:nvPr>
            <p:ph type="body" sz="quarter" idx="16" hasCustomPrompt="1"/>
          </p:nvPr>
        </p:nvSpPr>
        <p:spPr>
          <a:xfrm>
            <a:off x="8298262" y="4451699"/>
            <a:ext cx="2868807" cy="914400"/>
          </a:xfrm>
          <a:prstGeom prst="rect">
            <a:avLst/>
          </a:prstGeom>
        </p:spPr>
        <p:txBody>
          <a:bodyPr/>
          <a:lstStyle>
            <a:lvl1pPr marL="0" indent="0" algn="ctr">
              <a:buNone/>
              <a:defRPr>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3" name="Title 2">
            <a:extLst>
              <a:ext uri="{FF2B5EF4-FFF2-40B4-BE49-F238E27FC236}">
                <a16:creationId xmlns:a16="http://schemas.microsoft.com/office/drawing/2014/main" id="{D0356C1C-B997-183C-9491-DD8C01461E41}"/>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pic>
        <p:nvPicPr>
          <p:cNvPr id="5" name="Picture 4">
            <a:extLst>
              <a:ext uri="{FF2B5EF4-FFF2-40B4-BE49-F238E27FC236}">
                <a16:creationId xmlns:a16="http://schemas.microsoft.com/office/drawing/2014/main" id="{08AB88DF-CFD6-27A0-3312-6F6DB2A8A41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8" name="TextBox 7">
            <a:extLst>
              <a:ext uri="{FF2B5EF4-FFF2-40B4-BE49-F238E27FC236}">
                <a16:creationId xmlns:a16="http://schemas.microsoft.com/office/drawing/2014/main" id="{2570DD26-5FA2-9AE0-94F0-10B9EB9E6825}"/>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0" name="TextBox 9">
            <a:extLst>
              <a:ext uri="{FF2B5EF4-FFF2-40B4-BE49-F238E27FC236}">
                <a16:creationId xmlns:a16="http://schemas.microsoft.com/office/drawing/2014/main" id="{0F59D7FE-BF82-A08B-1342-126F70B1F1D5}"/>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1" name="Rectangle 10">
            <a:extLst>
              <a:ext uri="{FF2B5EF4-FFF2-40B4-BE49-F238E27FC236}">
                <a16:creationId xmlns:a16="http://schemas.microsoft.com/office/drawing/2014/main" id="{FB09E5D1-5509-2B68-53EE-23B947BD3CBC}"/>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111341167"/>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3_4 Icons White">
    <p:bg>
      <p:bgPr>
        <a:solidFill>
          <a:schemeClr val="bg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775231" y="1978967"/>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198938"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647171" y="4390739"/>
            <a:ext cx="2398988" cy="914400"/>
          </a:xfrm>
          <a:prstGeom prst="rect">
            <a:avLst/>
          </a:prstGeom>
        </p:spPr>
        <p:txBody>
          <a:bodyPr/>
          <a:lstStyle>
            <a:lvl1pPr marL="0" indent="0" algn="ctr">
              <a:buNone/>
              <a:defRPr>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3" name="Oval 2">
            <a:extLst>
              <a:ext uri="{FF2B5EF4-FFF2-40B4-BE49-F238E27FC236}">
                <a16:creationId xmlns:a16="http://schemas.microsoft.com/office/drawing/2014/main" id="{432850F7-ACD1-093C-0E81-237212D457B6}"/>
              </a:ext>
            </a:extLst>
          </p:cNvPr>
          <p:cNvSpPr/>
          <p:nvPr userDrawn="1"/>
        </p:nvSpPr>
        <p:spPr>
          <a:xfrm>
            <a:off x="3597925" y="1978967"/>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5" name="Picture Placeholder 14">
            <a:extLst>
              <a:ext uri="{FF2B5EF4-FFF2-40B4-BE49-F238E27FC236}">
                <a16:creationId xmlns:a16="http://schemas.microsoft.com/office/drawing/2014/main" id="{7EB576A7-6768-414C-3535-018C513FEB52}"/>
              </a:ext>
            </a:extLst>
          </p:cNvPr>
          <p:cNvSpPr>
            <a:spLocks noGrp="1" noChangeAspect="1"/>
          </p:cNvSpPr>
          <p:nvPr>
            <p:ph type="pic" sz="quarter" idx="15" hasCustomPrompt="1"/>
          </p:nvPr>
        </p:nvSpPr>
        <p:spPr>
          <a:xfrm>
            <a:off x="4021631"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7" name="Text Placeholder 19">
            <a:extLst>
              <a:ext uri="{FF2B5EF4-FFF2-40B4-BE49-F238E27FC236}">
                <a16:creationId xmlns:a16="http://schemas.microsoft.com/office/drawing/2014/main" id="{F0C78C0C-342A-8EFF-A993-4EF41DC5FCA9}"/>
              </a:ext>
            </a:extLst>
          </p:cNvPr>
          <p:cNvSpPr>
            <a:spLocks noGrp="1"/>
          </p:cNvSpPr>
          <p:nvPr>
            <p:ph type="body" sz="quarter" idx="16" hasCustomPrompt="1"/>
          </p:nvPr>
        </p:nvSpPr>
        <p:spPr>
          <a:xfrm>
            <a:off x="3469866" y="4390739"/>
            <a:ext cx="2398988" cy="914400"/>
          </a:xfrm>
          <a:prstGeom prst="rect">
            <a:avLst/>
          </a:prstGeom>
        </p:spPr>
        <p:txBody>
          <a:bodyPr/>
          <a:lstStyle>
            <a:lvl1pPr marL="0" indent="0" algn="ctr">
              <a:buNone/>
              <a:defRPr>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8" name="Oval 7">
            <a:extLst>
              <a:ext uri="{FF2B5EF4-FFF2-40B4-BE49-F238E27FC236}">
                <a16:creationId xmlns:a16="http://schemas.microsoft.com/office/drawing/2014/main" id="{6A5FF676-80E2-0ED3-C4DB-08BF27AD7997}"/>
              </a:ext>
            </a:extLst>
          </p:cNvPr>
          <p:cNvSpPr/>
          <p:nvPr userDrawn="1"/>
        </p:nvSpPr>
        <p:spPr>
          <a:xfrm>
            <a:off x="6420619" y="1978967"/>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1" name="Picture Placeholder 14">
            <a:extLst>
              <a:ext uri="{FF2B5EF4-FFF2-40B4-BE49-F238E27FC236}">
                <a16:creationId xmlns:a16="http://schemas.microsoft.com/office/drawing/2014/main" id="{3D377B90-5A9C-4E37-0EF5-596BC68591C2}"/>
              </a:ext>
            </a:extLst>
          </p:cNvPr>
          <p:cNvSpPr>
            <a:spLocks noGrp="1" noChangeAspect="1"/>
          </p:cNvSpPr>
          <p:nvPr>
            <p:ph type="pic" sz="quarter" idx="17" hasCustomPrompt="1"/>
          </p:nvPr>
        </p:nvSpPr>
        <p:spPr>
          <a:xfrm>
            <a:off x="6844326"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2" name="Text Placeholder 19">
            <a:extLst>
              <a:ext uri="{FF2B5EF4-FFF2-40B4-BE49-F238E27FC236}">
                <a16:creationId xmlns:a16="http://schemas.microsoft.com/office/drawing/2014/main" id="{E4B83505-1950-E711-4756-B86FD26518C4}"/>
              </a:ext>
            </a:extLst>
          </p:cNvPr>
          <p:cNvSpPr>
            <a:spLocks noGrp="1"/>
          </p:cNvSpPr>
          <p:nvPr>
            <p:ph type="body" sz="quarter" idx="18" hasCustomPrompt="1"/>
          </p:nvPr>
        </p:nvSpPr>
        <p:spPr>
          <a:xfrm>
            <a:off x="6292559" y="4390739"/>
            <a:ext cx="2398988" cy="914400"/>
          </a:xfrm>
          <a:prstGeom prst="rect">
            <a:avLst/>
          </a:prstGeom>
        </p:spPr>
        <p:txBody>
          <a:bodyPr/>
          <a:lstStyle>
            <a:lvl1pPr marL="0" indent="0" algn="ctr">
              <a:buNone/>
              <a:defRPr>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14" name="Oval 13">
            <a:extLst>
              <a:ext uri="{FF2B5EF4-FFF2-40B4-BE49-F238E27FC236}">
                <a16:creationId xmlns:a16="http://schemas.microsoft.com/office/drawing/2014/main" id="{DD0D29F9-2A4E-1B87-E97C-6F23CB63E250}"/>
              </a:ext>
            </a:extLst>
          </p:cNvPr>
          <p:cNvSpPr/>
          <p:nvPr userDrawn="1"/>
        </p:nvSpPr>
        <p:spPr>
          <a:xfrm>
            <a:off x="9243313" y="1978967"/>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6" name="Picture Placeholder 14">
            <a:extLst>
              <a:ext uri="{FF2B5EF4-FFF2-40B4-BE49-F238E27FC236}">
                <a16:creationId xmlns:a16="http://schemas.microsoft.com/office/drawing/2014/main" id="{28FC774B-66C4-966C-C398-1B35B41FA845}"/>
              </a:ext>
            </a:extLst>
          </p:cNvPr>
          <p:cNvSpPr>
            <a:spLocks noGrp="1" noChangeAspect="1"/>
          </p:cNvSpPr>
          <p:nvPr>
            <p:ph type="pic" sz="quarter" idx="19" hasCustomPrompt="1"/>
          </p:nvPr>
        </p:nvSpPr>
        <p:spPr>
          <a:xfrm>
            <a:off x="9667019"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9" name="Text Placeholder 19">
            <a:extLst>
              <a:ext uri="{FF2B5EF4-FFF2-40B4-BE49-F238E27FC236}">
                <a16:creationId xmlns:a16="http://schemas.microsoft.com/office/drawing/2014/main" id="{7ED27F08-4F4F-DDE9-01E4-57FD44920BE7}"/>
              </a:ext>
            </a:extLst>
          </p:cNvPr>
          <p:cNvSpPr>
            <a:spLocks noGrp="1"/>
          </p:cNvSpPr>
          <p:nvPr>
            <p:ph type="body" sz="quarter" idx="20" hasCustomPrompt="1"/>
          </p:nvPr>
        </p:nvSpPr>
        <p:spPr>
          <a:xfrm>
            <a:off x="9115254" y="4390739"/>
            <a:ext cx="2398988" cy="914400"/>
          </a:xfrm>
          <a:prstGeom prst="rect">
            <a:avLst/>
          </a:prstGeom>
        </p:spPr>
        <p:txBody>
          <a:bodyPr/>
          <a:lstStyle>
            <a:lvl1pPr marL="0" indent="0" algn="ctr">
              <a:buNone/>
              <a:defRPr>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pic>
        <p:nvPicPr>
          <p:cNvPr id="2" name="Picture 1">
            <a:extLst>
              <a:ext uri="{FF2B5EF4-FFF2-40B4-BE49-F238E27FC236}">
                <a16:creationId xmlns:a16="http://schemas.microsoft.com/office/drawing/2014/main" id="{B95DB8F4-21E7-B544-1A43-4D649DD044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4" name="TextBox 3">
            <a:extLst>
              <a:ext uri="{FF2B5EF4-FFF2-40B4-BE49-F238E27FC236}">
                <a16:creationId xmlns:a16="http://schemas.microsoft.com/office/drawing/2014/main" id="{1A69F516-EB9B-3894-2A19-D41C99DEFAD0}"/>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0" name="TextBox 9">
            <a:extLst>
              <a:ext uri="{FF2B5EF4-FFF2-40B4-BE49-F238E27FC236}">
                <a16:creationId xmlns:a16="http://schemas.microsoft.com/office/drawing/2014/main" id="{07579EFE-1D03-A3EA-B4F7-5763258B6751}"/>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3" name="Rectangle 12">
            <a:extLst>
              <a:ext uri="{FF2B5EF4-FFF2-40B4-BE49-F238E27FC236}">
                <a16:creationId xmlns:a16="http://schemas.microsoft.com/office/drawing/2014/main" id="{BB687650-A84C-9DB6-4B91-165B0DED3F5F}"/>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534472067"/>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3_3 Icons Blue">
    <p:bg>
      <p:bgPr>
        <a:solidFill>
          <a:schemeClr val="accent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1323871" y="2029767"/>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9" name="Oval 8">
            <a:extLst>
              <a:ext uri="{FF2B5EF4-FFF2-40B4-BE49-F238E27FC236}">
                <a16:creationId xmlns:a16="http://schemas.microsoft.com/office/drawing/2014/main" id="{08BA352F-50E1-F671-C044-6A7E85D54BEC}"/>
              </a:ext>
            </a:extLst>
          </p:cNvPr>
          <p:cNvSpPr/>
          <p:nvPr userDrawn="1"/>
        </p:nvSpPr>
        <p:spPr>
          <a:xfrm>
            <a:off x="4960536" y="2029767"/>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3" name="Oval 12">
            <a:extLst>
              <a:ext uri="{FF2B5EF4-FFF2-40B4-BE49-F238E27FC236}">
                <a16:creationId xmlns:a16="http://schemas.microsoft.com/office/drawing/2014/main" id="{3199D322-F5A2-FCA0-4A71-492C30D8B2ED}"/>
              </a:ext>
            </a:extLst>
          </p:cNvPr>
          <p:cNvSpPr/>
          <p:nvPr userDrawn="1"/>
        </p:nvSpPr>
        <p:spPr>
          <a:xfrm>
            <a:off x="8597201" y="2029767"/>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747578"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7" name="Picture Placeholder 14">
            <a:extLst>
              <a:ext uri="{FF2B5EF4-FFF2-40B4-BE49-F238E27FC236}">
                <a16:creationId xmlns:a16="http://schemas.microsoft.com/office/drawing/2014/main" id="{3AF64053-FC6E-BF87-81DE-2924F705E45F}"/>
              </a:ext>
            </a:extLst>
          </p:cNvPr>
          <p:cNvSpPr>
            <a:spLocks noGrp="1" noChangeAspect="1"/>
          </p:cNvSpPr>
          <p:nvPr>
            <p:ph type="pic" sz="quarter" idx="12" hasCustomPrompt="1"/>
          </p:nvPr>
        </p:nvSpPr>
        <p:spPr>
          <a:xfrm>
            <a:off x="5384243"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8" name="Picture Placeholder 14">
            <a:extLst>
              <a:ext uri="{FF2B5EF4-FFF2-40B4-BE49-F238E27FC236}">
                <a16:creationId xmlns:a16="http://schemas.microsoft.com/office/drawing/2014/main" id="{6F09818A-913A-01BE-6E29-BC79232FDBAB}"/>
              </a:ext>
            </a:extLst>
          </p:cNvPr>
          <p:cNvSpPr>
            <a:spLocks noGrp="1" noChangeAspect="1"/>
          </p:cNvSpPr>
          <p:nvPr>
            <p:ph type="pic" sz="quarter" idx="13" hasCustomPrompt="1"/>
          </p:nvPr>
        </p:nvSpPr>
        <p:spPr>
          <a:xfrm>
            <a:off x="9020907"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1024933" y="4451699"/>
            <a:ext cx="2868807" cy="914400"/>
          </a:xfrm>
          <a:prstGeom prst="rect">
            <a:avLst/>
          </a:prstGeom>
        </p:spPr>
        <p:txBody>
          <a:bodyPr/>
          <a:lstStyle>
            <a:lvl1pPr marL="0" indent="0" algn="ctr">
              <a:buNone/>
              <a:defRPr>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21" name="Text Placeholder 19">
            <a:extLst>
              <a:ext uri="{FF2B5EF4-FFF2-40B4-BE49-F238E27FC236}">
                <a16:creationId xmlns:a16="http://schemas.microsoft.com/office/drawing/2014/main" id="{AA158197-4C61-E3A5-FBDD-AEBF7519DF8E}"/>
              </a:ext>
            </a:extLst>
          </p:cNvPr>
          <p:cNvSpPr>
            <a:spLocks noGrp="1"/>
          </p:cNvSpPr>
          <p:nvPr>
            <p:ph type="body" sz="quarter" idx="15" hasCustomPrompt="1"/>
          </p:nvPr>
        </p:nvSpPr>
        <p:spPr>
          <a:xfrm>
            <a:off x="4661598" y="4451699"/>
            <a:ext cx="2868807" cy="914400"/>
          </a:xfrm>
          <a:prstGeom prst="rect">
            <a:avLst/>
          </a:prstGeom>
        </p:spPr>
        <p:txBody>
          <a:bodyPr/>
          <a:lstStyle>
            <a:lvl1pPr marL="0" indent="0" algn="ctr">
              <a:buNone/>
              <a:defRPr>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22" name="Text Placeholder 19">
            <a:extLst>
              <a:ext uri="{FF2B5EF4-FFF2-40B4-BE49-F238E27FC236}">
                <a16:creationId xmlns:a16="http://schemas.microsoft.com/office/drawing/2014/main" id="{B1DC87DD-606F-D305-D685-7DA1C1B74A9D}"/>
              </a:ext>
            </a:extLst>
          </p:cNvPr>
          <p:cNvSpPr>
            <a:spLocks noGrp="1"/>
          </p:cNvSpPr>
          <p:nvPr>
            <p:ph type="body" sz="quarter" idx="16" hasCustomPrompt="1"/>
          </p:nvPr>
        </p:nvSpPr>
        <p:spPr>
          <a:xfrm>
            <a:off x="8298262" y="4451699"/>
            <a:ext cx="2868807" cy="914400"/>
          </a:xfrm>
          <a:prstGeom prst="rect">
            <a:avLst/>
          </a:prstGeom>
        </p:spPr>
        <p:txBody>
          <a:bodyPr/>
          <a:lstStyle>
            <a:lvl1pPr marL="0" indent="0" algn="ctr">
              <a:buNone/>
              <a:defRPr>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4" name="TextBox 3">
            <a:extLst>
              <a:ext uri="{FF2B5EF4-FFF2-40B4-BE49-F238E27FC236}">
                <a16:creationId xmlns:a16="http://schemas.microsoft.com/office/drawing/2014/main" id="{0DEAE7AD-1491-6ECE-A4FD-65E1F1680C0C}"/>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3" name="Title 2">
            <a:extLst>
              <a:ext uri="{FF2B5EF4-FFF2-40B4-BE49-F238E27FC236}">
                <a16:creationId xmlns:a16="http://schemas.microsoft.com/office/drawing/2014/main" id="{D0356C1C-B997-183C-9491-DD8C01461E41}"/>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pic>
        <p:nvPicPr>
          <p:cNvPr id="2" name="Picture 1" descr="Icon&#10;&#10;Description automatically generated">
            <a:extLst>
              <a:ext uri="{FF2B5EF4-FFF2-40B4-BE49-F238E27FC236}">
                <a16:creationId xmlns:a16="http://schemas.microsoft.com/office/drawing/2014/main" id="{C251E849-BBFE-5513-F114-E1BE8F71F8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9" y="6251543"/>
            <a:ext cx="292100" cy="368300"/>
          </a:xfrm>
          <a:prstGeom prst="rect">
            <a:avLst/>
          </a:prstGeom>
        </p:spPr>
      </p:pic>
      <p:sp>
        <p:nvSpPr>
          <p:cNvPr id="7" name="TextBox 6">
            <a:extLst>
              <a:ext uri="{FF2B5EF4-FFF2-40B4-BE49-F238E27FC236}">
                <a16:creationId xmlns:a16="http://schemas.microsoft.com/office/drawing/2014/main" id="{CECAC727-8511-B65C-B545-A60BA2763C77}"/>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2717548080"/>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3_4 Icons Blue">
    <p:bg>
      <p:bgPr>
        <a:solidFill>
          <a:schemeClr val="accent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775231" y="1978967"/>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198938"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647171" y="4390739"/>
            <a:ext cx="2398988" cy="914400"/>
          </a:xfrm>
          <a:prstGeom prst="rect">
            <a:avLst/>
          </a:prstGeom>
        </p:spPr>
        <p:txBody>
          <a:bodyPr/>
          <a:lstStyle>
            <a:lvl1pPr marL="0" indent="0" algn="ctr">
              <a:buNone/>
              <a:defRPr>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3" name="Oval 2">
            <a:extLst>
              <a:ext uri="{FF2B5EF4-FFF2-40B4-BE49-F238E27FC236}">
                <a16:creationId xmlns:a16="http://schemas.microsoft.com/office/drawing/2014/main" id="{432850F7-ACD1-093C-0E81-237212D457B6}"/>
              </a:ext>
            </a:extLst>
          </p:cNvPr>
          <p:cNvSpPr/>
          <p:nvPr userDrawn="1"/>
        </p:nvSpPr>
        <p:spPr>
          <a:xfrm>
            <a:off x="3597925" y="1978967"/>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5" name="Picture Placeholder 14">
            <a:extLst>
              <a:ext uri="{FF2B5EF4-FFF2-40B4-BE49-F238E27FC236}">
                <a16:creationId xmlns:a16="http://schemas.microsoft.com/office/drawing/2014/main" id="{7EB576A7-6768-414C-3535-018C513FEB52}"/>
              </a:ext>
            </a:extLst>
          </p:cNvPr>
          <p:cNvSpPr>
            <a:spLocks noGrp="1" noChangeAspect="1"/>
          </p:cNvSpPr>
          <p:nvPr>
            <p:ph type="pic" sz="quarter" idx="15" hasCustomPrompt="1"/>
          </p:nvPr>
        </p:nvSpPr>
        <p:spPr>
          <a:xfrm>
            <a:off x="4021631"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7" name="Text Placeholder 19">
            <a:extLst>
              <a:ext uri="{FF2B5EF4-FFF2-40B4-BE49-F238E27FC236}">
                <a16:creationId xmlns:a16="http://schemas.microsoft.com/office/drawing/2014/main" id="{F0C78C0C-342A-8EFF-A993-4EF41DC5FCA9}"/>
              </a:ext>
            </a:extLst>
          </p:cNvPr>
          <p:cNvSpPr>
            <a:spLocks noGrp="1"/>
          </p:cNvSpPr>
          <p:nvPr>
            <p:ph type="body" sz="quarter" idx="16" hasCustomPrompt="1"/>
          </p:nvPr>
        </p:nvSpPr>
        <p:spPr>
          <a:xfrm>
            <a:off x="3469866" y="4390739"/>
            <a:ext cx="2398988" cy="914400"/>
          </a:xfrm>
          <a:prstGeom prst="rect">
            <a:avLst/>
          </a:prstGeom>
        </p:spPr>
        <p:txBody>
          <a:bodyPr/>
          <a:lstStyle>
            <a:lvl1pPr marL="0" indent="0" algn="ctr">
              <a:buNone/>
              <a:defRPr>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8" name="Oval 7">
            <a:extLst>
              <a:ext uri="{FF2B5EF4-FFF2-40B4-BE49-F238E27FC236}">
                <a16:creationId xmlns:a16="http://schemas.microsoft.com/office/drawing/2014/main" id="{6A5FF676-80E2-0ED3-C4DB-08BF27AD7997}"/>
              </a:ext>
            </a:extLst>
          </p:cNvPr>
          <p:cNvSpPr/>
          <p:nvPr userDrawn="1"/>
        </p:nvSpPr>
        <p:spPr>
          <a:xfrm>
            <a:off x="6420619" y="1978967"/>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1" name="Picture Placeholder 14">
            <a:extLst>
              <a:ext uri="{FF2B5EF4-FFF2-40B4-BE49-F238E27FC236}">
                <a16:creationId xmlns:a16="http://schemas.microsoft.com/office/drawing/2014/main" id="{3D377B90-5A9C-4E37-0EF5-596BC68591C2}"/>
              </a:ext>
            </a:extLst>
          </p:cNvPr>
          <p:cNvSpPr>
            <a:spLocks noGrp="1" noChangeAspect="1"/>
          </p:cNvSpPr>
          <p:nvPr>
            <p:ph type="pic" sz="quarter" idx="17" hasCustomPrompt="1"/>
          </p:nvPr>
        </p:nvSpPr>
        <p:spPr>
          <a:xfrm>
            <a:off x="6844326"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2" name="Text Placeholder 19">
            <a:extLst>
              <a:ext uri="{FF2B5EF4-FFF2-40B4-BE49-F238E27FC236}">
                <a16:creationId xmlns:a16="http://schemas.microsoft.com/office/drawing/2014/main" id="{E4B83505-1950-E711-4756-B86FD26518C4}"/>
              </a:ext>
            </a:extLst>
          </p:cNvPr>
          <p:cNvSpPr>
            <a:spLocks noGrp="1"/>
          </p:cNvSpPr>
          <p:nvPr>
            <p:ph type="body" sz="quarter" idx="18" hasCustomPrompt="1"/>
          </p:nvPr>
        </p:nvSpPr>
        <p:spPr>
          <a:xfrm>
            <a:off x="6292559" y="4390739"/>
            <a:ext cx="2398988" cy="914400"/>
          </a:xfrm>
          <a:prstGeom prst="rect">
            <a:avLst/>
          </a:prstGeom>
        </p:spPr>
        <p:txBody>
          <a:bodyPr/>
          <a:lstStyle>
            <a:lvl1pPr marL="0" indent="0" algn="ctr">
              <a:buNone/>
              <a:defRPr>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14" name="Oval 13">
            <a:extLst>
              <a:ext uri="{FF2B5EF4-FFF2-40B4-BE49-F238E27FC236}">
                <a16:creationId xmlns:a16="http://schemas.microsoft.com/office/drawing/2014/main" id="{DD0D29F9-2A4E-1B87-E97C-6F23CB63E250}"/>
              </a:ext>
            </a:extLst>
          </p:cNvPr>
          <p:cNvSpPr/>
          <p:nvPr userDrawn="1"/>
        </p:nvSpPr>
        <p:spPr>
          <a:xfrm>
            <a:off x="9243313" y="1978967"/>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6" name="Picture Placeholder 14">
            <a:extLst>
              <a:ext uri="{FF2B5EF4-FFF2-40B4-BE49-F238E27FC236}">
                <a16:creationId xmlns:a16="http://schemas.microsoft.com/office/drawing/2014/main" id="{28FC774B-66C4-966C-C398-1B35B41FA845}"/>
              </a:ext>
            </a:extLst>
          </p:cNvPr>
          <p:cNvSpPr>
            <a:spLocks noGrp="1" noChangeAspect="1"/>
          </p:cNvSpPr>
          <p:nvPr>
            <p:ph type="pic" sz="quarter" idx="19" hasCustomPrompt="1"/>
          </p:nvPr>
        </p:nvSpPr>
        <p:spPr>
          <a:xfrm>
            <a:off x="9667019"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9" name="Text Placeholder 19">
            <a:extLst>
              <a:ext uri="{FF2B5EF4-FFF2-40B4-BE49-F238E27FC236}">
                <a16:creationId xmlns:a16="http://schemas.microsoft.com/office/drawing/2014/main" id="{7ED27F08-4F4F-DDE9-01E4-57FD44920BE7}"/>
              </a:ext>
            </a:extLst>
          </p:cNvPr>
          <p:cNvSpPr>
            <a:spLocks noGrp="1"/>
          </p:cNvSpPr>
          <p:nvPr>
            <p:ph type="body" sz="quarter" idx="20" hasCustomPrompt="1"/>
          </p:nvPr>
        </p:nvSpPr>
        <p:spPr>
          <a:xfrm>
            <a:off x="9115254" y="4390739"/>
            <a:ext cx="2398988" cy="914400"/>
          </a:xfrm>
          <a:prstGeom prst="rect">
            <a:avLst/>
          </a:prstGeom>
        </p:spPr>
        <p:txBody>
          <a:bodyPr/>
          <a:lstStyle>
            <a:lvl1pPr marL="0" indent="0" algn="ctr">
              <a:buNone/>
              <a:defRPr>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13" name="TextBox 12">
            <a:extLst>
              <a:ext uri="{FF2B5EF4-FFF2-40B4-BE49-F238E27FC236}">
                <a16:creationId xmlns:a16="http://schemas.microsoft.com/office/drawing/2014/main" id="{094F484B-E963-F00C-B1D5-EF0607909AA6}"/>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17" name="Picture 16" descr="Icon&#10;&#10;Description automatically generated">
            <a:extLst>
              <a:ext uri="{FF2B5EF4-FFF2-40B4-BE49-F238E27FC236}">
                <a16:creationId xmlns:a16="http://schemas.microsoft.com/office/drawing/2014/main" id="{90958F33-868A-D38C-DB3E-0B603D2B8D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9" y="6251543"/>
            <a:ext cx="292100" cy="368300"/>
          </a:xfrm>
          <a:prstGeom prst="rect">
            <a:avLst/>
          </a:prstGeom>
        </p:spPr>
      </p:pic>
      <p:sp>
        <p:nvSpPr>
          <p:cNvPr id="18" name="TextBox 17">
            <a:extLst>
              <a:ext uri="{FF2B5EF4-FFF2-40B4-BE49-F238E27FC236}">
                <a16:creationId xmlns:a16="http://schemas.microsoft.com/office/drawing/2014/main" id="{28EC129B-D3F7-0226-AACD-389EB7C10294}"/>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4198949121"/>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3_OneThird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1B51217-55B1-E12A-5A31-469672DC8C7B}"/>
              </a:ext>
            </a:extLst>
          </p:cNvPr>
          <p:cNvSpPr/>
          <p:nvPr userDrawn="1"/>
        </p:nvSpPr>
        <p:spPr>
          <a:xfrm>
            <a:off x="8098973" y="0"/>
            <a:ext cx="40930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5" y="1463040"/>
            <a:ext cx="7553011" cy="457200"/>
          </a:xfrm>
          <a:prstGeom prst="rect">
            <a:avLst/>
          </a:prstGeom>
        </p:spPr>
        <p:txBody>
          <a:bodyPr/>
          <a:lstStyle>
            <a:lvl1pPr marL="0" indent="0">
              <a:buNone/>
              <a:defRPr b="1" i="0">
                <a:latin typeface="+mj-lt"/>
              </a:defRPr>
            </a:lvl1pPr>
            <a:lvl2pPr marL="457189" indent="0">
              <a:buNone/>
              <a:defRPr b="1" i="0">
                <a:latin typeface="Avenir Next LT Pro Demi" panose="020B0504020202020204" pitchFamily="34" charset="77"/>
              </a:defRPr>
            </a:lvl2pPr>
            <a:lvl3pPr marL="914377" indent="0">
              <a:buNone/>
              <a:defRPr b="1" i="0">
                <a:latin typeface="Avenir Next LT Pro Demi" panose="020B0504020202020204" pitchFamily="34" charset="77"/>
              </a:defRPr>
            </a:lvl3pPr>
            <a:lvl4pPr marL="1371566" indent="0">
              <a:buNone/>
              <a:defRPr b="1" i="0">
                <a:latin typeface="Avenir Next LT Pro Demi" panose="020B0504020202020204" pitchFamily="34" charset="77"/>
              </a:defRPr>
            </a:lvl4pPr>
            <a:lvl5pPr marL="1828754" indent="0">
              <a:buNone/>
              <a:defRPr b="1" i="0">
                <a:latin typeface="Avenir Next LT Pro Demi" panose="020B0504020202020204" pitchFamily="34" charset="77"/>
              </a:defRPr>
            </a:lvl5pPr>
          </a:lstStyle>
          <a:p>
            <a:pPr lvl="0"/>
            <a:r>
              <a:rPr lang="en-US"/>
              <a:t>Click to edit Master text styles</a:t>
            </a:r>
          </a:p>
        </p:txBody>
      </p:sp>
      <p:sp>
        <p:nvSpPr>
          <p:cNvPr id="7" name="Title 6">
            <a:extLst>
              <a:ext uri="{FF2B5EF4-FFF2-40B4-BE49-F238E27FC236}">
                <a16:creationId xmlns:a16="http://schemas.microsoft.com/office/drawing/2014/main" id="{E912AAE0-CB37-C78F-3E57-01F34BF6407D}"/>
              </a:ext>
            </a:extLst>
          </p:cNvPr>
          <p:cNvSpPr>
            <a:spLocks noGrp="1"/>
          </p:cNvSpPr>
          <p:nvPr>
            <p:ph type="title"/>
          </p:nvPr>
        </p:nvSpPr>
        <p:spPr>
          <a:xfrm>
            <a:off x="237745" y="283464"/>
            <a:ext cx="7553009"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38AF8D18-7E0D-2DF6-D239-AE558DC51FC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11" name="TextBox 10">
            <a:extLst>
              <a:ext uri="{FF2B5EF4-FFF2-40B4-BE49-F238E27FC236}">
                <a16:creationId xmlns:a16="http://schemas.microsoft.com/office/drawing/2014/main" id="{02C377E4-695E-1590-43D1-929777769C5F}"/>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2" name="TextBox 11">
            <a:extLst>
              <a:ext uri="{FF2B5EF4-FFF2-40B4-BE49-F238E27FC236}">
                <a16:creationId xmlns:a16="http://schemas.microsoft.com/office/drawing/2014/main" id="{2B52E9B7-AE91-22DA-4986-3E7549E44630}"/>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18" name="Content Placeholder 17">
            <a:extLst>
              <a:ext uri="{FF2B5EF4-FFF2-40B4-BE49-F238E27FC236}">
                <a16:creationId xmlns:a16="http://schemas.microsoft.com/office/drawing/2014/main" id="{18C7C49E-648A-2981-DAA1-CDA5F5F7884A}"/>
              </a:ext>
            </a:extLst>
          </p:cNvPr>
          <p:cNvSpPr>
            <a:spLocks noGrp="1"/>
          </p:cNvSpPr>
          <p:nvPr>
            <p:ph sz="quarter" idx="13"/>
          </p:nvPr>
        </p:nvSpPr>
        <p:spPr>
          <a:xfrm>
            <a:off x="237744" y="1920877"/>
            <a:ext cx="7551739" cy="4270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7">
            <a:extLst>
              <a:ext uri="{FF2B5EF4-FFF2-40B4-BE49-F238E27FC236}">
                <a16:creationId xmlns:a16="http://schemas.microsoft.com/office/drawing/2014/main" id="{FE048AE1-CAB7-001B-9C5F-560CBCB23CA8}"/>
              </a:ext>
            </a:extLst>
          </p:cNvPr>
          <p:cNvSpPr>
            <a:spLocks noGrp="1"/>
          </p:cNvSpPr>
          <p:nvPr>
            <p:ph sz="quarter" idx="14"/>
          </p:nvPr>
        </p:nvSpPr>
        <p:spPr>
          <a:xfrm>
            <a:off x="8376655" y="1920877"/>
            <a:ext cx="3491911" cy="4270375"/>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4291878"/>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3_Computer Slide Blue">
    <p:bg>
      <p:bgPr>
        <a:solidFill>
          <a:schemeClr val="accent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pic>
        <p:nvPicPr>
          <p:cNvPr id="5" name="Picture 4">
            <a:extLst>
              <a:ext uri="{FF2B5EF4-FFF2-40B4-BE49-F238E27FC236}">
                <a16:creationId xmlns:a16="http://schemas.microsoft.com/office/drawing/2014/main" id="{C6466850-970B-FF41-DD36-0EE14D6D01F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808955" y="1186045"/>
            <a:ext cx="6574091" cy="5454737"/>
          </a:xfrm>
          <a:prstGeom prst="rect">
            <a:avLst/>
          </a:prstGeom>
        </p:spPr>
      </p:pic>
      <p:sp>
        <p:nvSpPr>
          <p:cNvPr id="7" name="Picture Placeholder 20">
            <a:extLst>
              <a:ext uri="{FF2B5EF4-FFF2-40B4-BE49-F238E27FC236}">
                <a16:creationId xmlns:a16="http://schemas.microsoft.com/office/drawing/2014/main" id="{D59A5A58-4953-459A-A8EF-00C02A85DB21}"/>
              </a:ext>
            </a:extLst>
          </p:cNvPr>
          <p:cNvSpPr>
            <a:spLocks noGrp="1"/>
          </p:cNvSpPr>
          <p:nvPr>
            <p:ph type="pic" sz="quarter" idx="10"/>
          </p:nvPr>
        </p:nvSpPr>
        <p:spPr>
          <a:xfrm>
            <a:off x="3037332" y="1433513"/>
            <a:ext cx="6117336" cy="3474720"/>
          </a:xfrm>
          <a:prstGeom prst="rect">
            <a:avLst/>
          </a:prstGeom>
          <a:pattFill prst="dkUpDiag">
            <a:fgClr>
              <a:schemeClr val="bg1">
                <a:lumMod val="85000"/>
              </a:schemeClr>
            </a:fgClr>
            <a:bgClr>
              <a:schemeClr val="bg1"/>
            </a:bgClr>
          </a:pattFill>
        </p:spPr>
        <p:txBody>
          <a:bodyPr anchor="ctr"/>
          <a:lstStyle>
            <a:lvl1pPr marL="7938" indent="0" algn="ctr">
              <a:buNone/>
              <a:defRPr/>
            </a:lvl1pPr>
          </a:lstStyle>
          <a:p>
            <a:r>
              <a:rPr lang="en-US"/>
              <a:t>Click icon to add picture</a:t>
            </a:r>
          </a:p>
        </p:txBody>
      </p:sp>
      <p:sp>
        <p:nvSpPr>
          <p:cNvPr id="6" name="TextBox 5">
            <a:extLst>
              <a:ext uri="{FF2B5EF4-FFF2-40B4-BE49-F238E27FC236}">
                <a16:creationId xmlns:a16="http://schemas.microsoft.com/office/drawing/2014/main" id="{DAA9D652-CCE1-BC09-B1FA-7903737DD0B2}"/>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10" name="Picture 9" descr="Icon&#10;&#10;Description automatically generated">
            <a:extLst>
              <a:ext uri="{FF2B5EF4-FFF2-40B4-BE49-F238E27FC236}">
                <a16:creationId xmlns:a16="http://schemas.microsoft.com/office/drawing/2014/main" id="{65ADC1E0-3C22-F52D-2769-810952E3E34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0549" y="6251543"/>
            <a:ext cx="292100" cy="368300"/>
          </a:xfrm>
          <a:prstGeom prst="rect">
            <a:avLst/>
          </a:prstGeom>
        </p:spPr>
      </p:pic>
      <p:sp>
        <p:nvSpPr>
          <p:cNvPr id="11" name="TextBox 10">
            <a:extLst>
              <a:ext uri="{FF2B5EF4-FFF2-40B4-BE49-F238E27FC236}">
                <a16:creationId xmlns:a16="http://schemas.microsoft.com/office/drawing/2014/main" id="{A384CCBB-1AB6-9E6F-C824-DB5C642F7418}"/>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3122536563"/>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ED808C9-BDA6-4139-86A7-ED2DFB9F15DB}"/>
              </a:ext>
            </a:extLst>
          </p:cNvPr>
          <p:cNvSpPr>
            <a:spLocks noGrp="1"/>
          </p:cNvSpPr>
          <p:nvPr>
            <p:ph sz="quarter" idx="10"/>
          </p:nvPr>
        </p:nvSpPr>
        <p:spPr>
          <a:xfrm>
            <a:off x="838202" y="1400122"/>
            <a:ext cx="5257799" cy="4768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6">
            <a:extLst>
              <a:ext uri="{FF2B5EF4-FFF2-40B4-BE49-F238E27FC236}">
                <a16:creationId xmlns:a16="http://schemas.microsoft.com/office/drawing/2014/main" id="{74B830DE-0A5B-4EAB-91CC-52045F0CDAB3}"/>
              </a:ext>
            </a:extLst>
          </p:cNvPr>
          <p:cNvSpPr>
            <a:spLocks noGrp="1"/>
          </p:cNvSpPr>
          <p:nvPr>
            <p:ph sz="quarter" idx="11"/>
          </p:nvPr>
        </p:nvSpPr>
        <p:spPr>
          <a:xfrm>
            <a:off x="6096000" y="1400122"/>
            <a:ext cx="5257800" cy="4768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9347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1_Title and Content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10485780" cy="1325563"/>
          </a:xfrm>
        </p:spPr>
        <p:txBody>
          <a:bodyPr/>
          <a:lstStyle>
            <a:lvl1pPr>
              <a:lnSpc>
                <a:spcPts val="4400"/>
              </a:lnSpc>
              <a:defRPr baseline="0">
                <a:solidFill>
                  <a:schemeClr val="accent2"/>
                </a:solidFill>
              </a:defRPr>
            </a:lvl1pPr>
          </a:lstStyle>
          <a:p>
            <a:r>
              <a:rPr lang="en-US"/>
              <a:t>CLICK TO EDIT MASTER TITLE STYLE</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defRPr b="1">
                <a:solidFill>
                  <a:schemeClr val="tx1"/>
                </a:solidFill>
              </a:defRPr>
            </a:lvl1pPr>
          </a:lstStyle>
          <a:p>
            <a:fld id="{E3C0B141-22C8-4A39-9E14-78C06D116D64}" type="slidenum">
              <a:rPr lang="en-US" smtClean="0"/>
              <a:pPr/>
              <a:t>‹#›</a:t>
            </a:fld>
            <a:endParaRPr lang="en-US"/>
          </a:p>
        </p:txBody>
      </p:sp>
      <p:grpSp>
        <p:nvGrpSpPr>
          <p:cNvPr id="5" name="Group 4">
            <a:extLst>
              <a:ext uri="{FF2B5EF4-FFF2-40B4-BE49-F238E27FC236}">
                <a16:creationId xmlns:a16="http://schemas.microsoft.com/office/drawing/2014/main" id="{2E360D50-072C-44E5-858F-0A9DE6C4738D}"/>
              </a:ext>
            </a:extLst>
          </p:cNvPr>
          <p:cNvGrpSpPr/>
          <p:nvPr userDrawn="1"/>
        </p:nvGrpSpPr>
        <p:grpSpPr>
          <a:xfrm>
            <a:off x="381000" y="6356350"/>
            <a:ext cx="3025248" cy="381000"/>
            <a:chOff x="604189" y="5786705"/>
            <a:chExt cx="3025248" cy="381000"/>
          </a:xfrm>
        </p:grpSpPr>
        <p:cxnSp>
          <p:nvCxnSpPr>
            <p:cNvPr id="7" name="Straight Connector 6">
              <a:extLst>
                <a:ext uri="{FF2B5EF4-FFF2-40B4-BE49-F238E27FC236}">
                  <a16:creationId xmlns:a16="http://schemas.microsoft.com/office/drawing/2014/main" id="{C8AF54CA-1492-41AE-9401-F7331649532A}"/>
                </a:ext>
              </a:extLst>
            </p:cNvPr>
            <p:cNvCxnSpPr/>
            <p:nvPr/>
          </p:nvCxnSpPr>
          <p:spPr>
            <a:xfrm>
              <a:off x="2453615" y="5786705"/>
              <a:ext cx="0" cy="381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0C780889-1303-4396-BD7D-F06719659BF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93892" y="5796501"/>
              <a:ext cx="1035545" cy="359852"/>
            </a:xfrm>
            <a:prstGeom prst="rect">
              <a:avLst/>
            </a:prstGeom>
          </p:spPr>
        </p:pic>
        <p:pic>
          <p:nvPicPr>
            <p:cNvPr id="9" name="Picture 8">
              <a:extLst>
                <a:ext uri="{FF2B5EF4-FFF2-40B4-BE49-F238E27FC236}">
                  <a16:creationId xmlns:a16="http://schemas.microsoft.com/office/drawing/2014/main" id="{1CFAC980-E518-426A-916C-6E4B3E09A9A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4189" y="5930959"/>
              <a:ext cx="1689100" cy="131572"/>
            </a:xfrm>
            <a:prstGeom prst="rect">
              <a:avLst/>
            </a:prstGeom>
          </p:spPr>
        </p:pic>
      </p:grpSp>
    </p:spTree>
    <p:extLst>
      <p:ext uri="{BB962C8B-B14F-4D97-AF65-F5344CB8AC3E}">
        <p14:creationId xmlns:p14="http://schemas.microsoft.com/office/powerpoint/2010/main" val="404712310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userDrawn="1">
  <p:cSld name="11_Title_Only_White">
    <p:spTree>
      <p:nvGrpSpPr>
        <p:cNvPr id="1" name=""/>
        <p:cNvGrpSpPr/>
        <p:nvPr/>
      </p:nvGrpSpPr>
      <p:grpSpPr>
        <a:xfrm>
          <a:off x="0" y="0"/>
          <a:ext cx="0" cy="0"/>
          <a:chOff x="0" y="0"/>
          <a:chExt cx="0" cy="0"/>
        </a:xfrm>
      </p:grpSpPr>
      <p:sp>
        <p:nvSpPr>
          <p:cNvPr id="14" name="Rectangle 13"/>
          <p:cNvSpPr/>
          <p:nvPr userDrawn="1"/>
        </p:nvSpPr>
        <p:spPr>
          <a:xfrm>
            <a:off x="0" y="6367483"/>
            <a:ext cx="12192000" cy="490518"/>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latin typeface="Volvo Novum Light" panose="020B0303040502060204" pitchFamily="34" charset="0"/>
            </a:endParaRPr>
          </a:p>
        </p:txBody>
      </p:sp>
      <p:sp>
        <p:nvSpPr>
          <p:cNvPr id="7" name="Shape 110"/>
          <p:cNvSpPr/>
          <p:nvPr/>
        </p:nvSpPr>
        <p:spPr>
          <a:xfrm rot="5400000">
            <a:off x="10376063" y="4467682"/>
            <a:ext cx="3166140" cy="135037"/>
          </a:xfrm>
          <a:prstGeom prst="rect">
            <a:avLst/>
          </a:prstGeom>
          <a:noFill/>
          <a:ln w="12700">
            <a:miter lim="400000"/>
          </a:ln>
          <a:extLst>
            <a:ext uri="{C572A759-6A51-4108-AA02-DFA0A04FC94B}">
              <ma14:wrappingTextBoxFlag xmlns="" xmlns:ma14="http://schemas.microsoft.com/office/mac/drawingml/2011/main" val="1"/>
            </a:ext>
          </a:extLst>
        </p:spPr>
        <p:txBody>
          <a:bodyPr lIns="0" tIns="0" rIns="0" bIns="0" anchor="ctr">
            <a:spAutoFit/>
          </a:bodyPr>
          <a:lstStyle>
            <a:lvl1pPr marL="342900" indent="-342900" algn="r" defTabSz="457200">
              <a:lnSpc>
                <a:spcPct val="150000"/>
              </a:lnSpc>
              <a:defRPr sz="1400">
                <a:latin typeface="Arial"/>
                <a:ea typeface="Arial"/>
                <a:cs typeface="Arial"/>
                <a:sym typeface="Arial"/>
              </a:defRPr>
            </a:lvl1pPr>
          </a:lstStyle>
          <a:p>
            <a:pPr lvl="0">
              <a:defRPr sz="1800"/>
            </a:pPr>
            <a:r>
              <a:rPr lang="en-US" sz="667">
                <a:solidFill>
                  <a:schemeClr val="bg1"/>
                </a:solidFill>
                <a:latin typeface="Volvo Novum Light" panose="020B0303040502060204" pitchFamily="34" charset="0"/>
              </a:rPr>
              <a:t>©2017 Epsilon Data Management, LLC. Private &amp; Confidential</a:t>
            </a:r>
          </a:p>
        </p:txBody>
      </p:sp>
      <p:sp>
        <p:nvSpPr>
          <p:cNvPr id="9" name="TextBox 8"/>
          <p:cNvSpPr txBox="1"/>
          <p:nvPr/>
        </p:nvSpPr>
        <p:spPr>
          <a:xfrm>
            <a:off x="186084" y="6512601"/>
            <a:ext cx="336952" cy="215444"/>
          </a:xfrm>
          <a:prstGeom prst="rect">
            <a:avLst/>
          </a:prstGeom>
          <a:noFill/>
        </p:spPr>
        <p:txBody>
          <a:bodyPr wrap="none" rtlCol="0">
            <a:spAutoFit/>
          </a:bodyPr>
          <a:lstStyle/>
          <a:p>
            <a:pPr algn="l"/>
            <a:fld id="{50F92893-D86D-C142-927B-3BA5CCDA5692}" type="slidenum">
              <a:rPr lang="en-US" sz="800" smtClean="0">
                <a:solidFill>
                  <a:srgbClr val="000000"/>
                </a:solidFill>
                <a:latin typeface="Volvo Novum Light" panose="020B0303040502060204" pitchFamily="34" charset="0"/>
              </a:rPr>
              <a:pPr algn="l"/>
              <a:t>‹#›</a:t>
            </a:fld>
            <a:endParaRPr lang="en-US" sz="800">
              <a:solidFill>
                <a:srgbClr val="000000"/>
              </a:solidFill>
              <a:latin typeface="Volvo Novum Light" panose="020B0303040502060204" pitchFamily="34" charset="0"/>
            </a:endParaRPr>
          </a:p>
        </p:txBody>
      </p:sp>
      <p:sp>
        <p:nvSpPr>
          <p:cNvPr id="11" name="TextBox 10"/>
          <p:cNvSpPr txBox="1"/>
          <p:nvPr userDrawn="1"/>
        </p:nvSpPr>
        <p:spPr>
          <a:xfrm>
            <a:off x="186084" y="6512601"/>
            <a:ext cx="336952" cy="215444"/>
          </a:xfrm>
          <a:prstGeom prst="rect">
            <a:avLst/>
          </a:prstGeom>
          <a:noFill/>
        </p:spPr>
        <p:txBody>
          <a:bodyPr wrap="none" rtlCol="0">
            <a:spAutoFit/>
          </a:bodyPr>
          <a:lstStyle/>
          <a:p>
            <a:pPr algn="l"/>
            <a:fld id="{50F92893-D86D-C142-927B-3BA5CCDA5692}" type="slidenum">
              <a:rPr lang="en-US" sz="800" smtClean="0">
                <a:solidFill>
                  <a:schemeClr val="bg1"/>
                </a:solidFill>
                <a:latin typeface="Volvo Novum Light" panose="020B0303040502060204" pitchFamily="34" charset="0"/>
              </a:rPr>
              <a:pPr algn="l"/>
              <a:t>‹#›</a:t>
            </a:fld>
            <a:endParaRPr lang="en-US" sz="800">
              <a:solidFill>
                <a:schemeClr val="bg1"/>
              </a:solidFill>
              <a:latin typeface="Volvo Novum Light" panose="020B0303040502060204" pitchFamily="34" charset="0"/>
            </a:endParaRPr>
          </a:p>
        </p:txBody>
      </p:sp>
    </p:spTree>
    <p:extLst>
      <p:ext uri="{BB962C8B-B14F-4D97-AF65-F5344CB8AC3E}">
        <p14:creationId xmlns:p14="http://schemas.microsoft.com/office/powerpoint/2010/main" val="323197026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Title and Content-BlackBar">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A2B4D270-579B-CE46-9A4B-3EAA3B3F2346}"/>
              </a:ext>
            </a:extLst>
          </p:cNvPr>
          <p:cNvSpPr/>
          <p:nvPr userDrawn="1"/>
        </p:nvSpPr>
        <p:spPr>
          <a:xfrm flipH="1" flipV="1">
            <a:off x="-1" y="2"/>
            <a:ext cx="11932739" cy="1139483"/>
          </a:xfrm>
          <a:custGeom>
            <a:avLst/>
            <a:gdLst>
              <a:gd name="connsiteX0" fmla="*/ 11932739 w 11932739"/>
              <a:gd name="connsiteY0" fmla="*/ 0 h 1444752"/>
              <a:gd name="connsiteX1" fmla="*/ 629681 w 11932739"/>
              <a:gd name="connsiteY1" fmla="*/ 0 h 1444752"/>
              <a:gd name="connsiteX2" fmla="*/ 0 w 11932739"/>
              <a:gd name="connsiteY2" fmla="*/ 1444752 h 1444752"/>
              <a:gd name="connsiteX3" fmla="*/ 11932739 w 11932739"/>
              <a:gd name="connsiteY3" fmla="*/ 1444752 h 1444752"/>
            </a:gdLst>
            <a:ahLst/>
            <a:cxnLst>
              <a:cxn ang="0">
                <a:pos x="connsiteX0" y="connsiteY0"/>
              </a:cxn>
              <a:cxn ang="0">
                <a:pos x="connsiteX1" y="connsiteY1"/>
              </a:cxn>
              <a:cxn ang="0">
                <a:pos x="connsiteX2" y="connsiteY2"/>
              </a:cxn>
              <a:cxn ang="0">
                <a:pos x="connsiteX3" y="connsiteY3"/>
              </a:cxn>
            </a:cxnLst>
            <a:rect l="l" t="t" r="r" b="b"/>
            <a:pathLst>
              <a:path w="11932739" h="1444752">
                <a:moveTo>
                  <a:pt x="11932739" y="0"/>
                </a:moveTo>
                <a:lnTo>
                  <a:pt x="629681" y="0"/>
                </a:lnTo>
                <a:lnTo>
                  <a:pt x="0" y="1444752"/>
                </a:lnTo>
                <a:lnTo>
                  <a:pt x="11932739" y="1444752"/>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Volvo Novum Light" panose="020B0303040502060204" pitchFamily="34" charset="0"/>
            </a:endParaRPr>
          </a:p>
        </p:txBody>
      </p:sp>
      <p:sp>
        <p:nvSpPr>
          <p:cNvPr id="2" name="Title 1">
            <a:extLst>
              <a:ext uri="{FF2B5EF4-FFF2-40B4-BE49-F238E27FC236}">
                <a16:creationId xmlns:a16="http://schemas.microsoft.com/office/drawing/2014/main" id="{4863EAB8-4634-EF44-A5A5-6EA15B8EA366}"/>
              </a:ext>
            </a:extLst>
          </p:cNvPr>
          <p:cNvSpPr>
            <a:spLocks noGrp="1"/>
          </p:cNvSpPr>
          <p:nvPr>
            <p:ph type="title"/>
          </p:nvPr>
        </p:nvSpPr>
        <p:spPr>
          <a:xfrm>
            <a:off x="173737" y="143400"/>
            <a:ext cx="11178892" cy="996084"/>
          </a:xfrm>
        </p:spPr>
        <p:txBody>
          <a:bodyPr/>
          <a:lstStyle>
            <a:lvl1pPr>
              <a:defRPr sz="3599">
                <a:solidFill>
                  <a:schemeClr val="bg1"/>
                </a:solidFill>
              </a:defRPr>
            </a:lvl1pPr>
          </a:lstStyle>
          <a:p>
            <a:r>
              <a:rPr lang="en-US"/>
              <a:t>Click to edit Master title style</a:t>
            </a:r>
          </a:p>
        </p:txBody>
      </p:sp>
      <p:sp>
        <p:nvSpPr>
          <p:cNvPr id="5" name="Content Placeholder 4">
            <a:extLst>
              <a:ext uri="{FF2B5EF4-FFF2-40B4-BE49-F238E27FC236}">
                <a16:creationId xmlns:a16="http://schemas.microsoft.com/office/drawing/2014/main" id="{4950D2C1-F0C4-124C-A887-A8C530F424A4}"/>
              </a:ext>
            </a:extLst>
          </p:cNvPr>
          <p:cNvSpPr>
            <a:spLocks noGrp="1"/>
          </p:cNvSpPr>
          <p:nvPr>
            <p:ph sz="quarter" idx="10"/>
          </p:nvPr>
        </p:nvSpPr>
        <p:spPr>
          <a:xfrm>
            <a:off x="173736" y="1318137"/>
            <a:ext cx="11759004"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723E0448-2A81-944A-B3DC-2D95BD5F471A}"/>
              </a:ext>
            </a:extLst>
          </p:cNvPr>
          <p:cNvSpPr txBox="1"/>
          <p:nvPr userDrawn="1"/>
        </p:nvSpPr>
        <p:spPr>
          <a:xfrm>
            <a:off x="340067" y="5433501"/>
            <a:ext cx="184731" cy="369332"/>
          </a:xfrm>
          <a:prstGeom prst="rect">
            <a:avLst/>
          </a:prstGeom>
          <a:noFill/>
        </p:spPr>
        <p:txBody>
          <a:bodyPr wrap="square" rtlCol="0">
            <a:spAutoFit/>
          </a:bodyPr>
          <a:lstStyle/>
          <a:p>
            <a:pPr algn="l"/>
            <a:endParaRPr lang="en-US" b="0" i="0">
              <a:latin typeface="+mj-lt"/>
            </a:endParaRPr>
          </a:p>
        </p:txBody>
      </p:sp>
    </p:spTree>
    <p:extLst>
      <p:ext uri="{BB962C8B-B14F-4D97-AF65-F5344CB8AC3E}">
        <p14:creationId xmlns:p14="http://schemas.microsoft.com/office/powerpoint/2010/main" val="3367151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57_Title Slide">
    <p:spTree>
      <p:nvGrpSpPr>
        <p:cNvPr id="1" name=""/>
        <p:cNvGrpSpPr/>
        <p:nvPr/>
      </p:nvGrpSpPr>
      <p:grpSpPr>
        <a:xfrm>
          <a:off x="0" y="0"/>
          <a:ext cx="0" cy="0"/>
          <a:chOff x="0" y="0"/>
          <a:chExt cx="0" cy="0"/>
        </a:xfrm>
      </p:grpSpPr>
      <p:sp>
        <p:nvSpPr>
          <p:cNvPr id="7" name="Rectangle 6"/>
          <p:cNvSpPr/>
          <p:nvPr userDrawn="1"/>
        </p:nvSpPr>
        <p:spPr>
          <a:xfrm>
            <a:off x="1" y="0"/>
            <a:ext cx="12192000" cy="857250"/>
          </a:xfrm>
          <a:prstGeom prst="rect">
            <a:avLst/>
          </a:prstGeom>
          <a:solidFill>
            <a:srgbClr val="231F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3105" tIns="41553" rIns="83105" bIns="41553" numCol="1" spcCol="0" rtlCol="0" fromWordArt="0" anchor="ctr" anchorCtr="0" forceAA="0" compatLnSpc="1">
            <a:prstTxWarp prst="textNoShape">
              <a:avLst/>
            </a:prstTxWarp>
            <a:noAutofit/>
          </a:bodyPr>
          <a:lstStyle/>
          <a:p>
            <a:pPr algn="ctr" defTabSz="914154"/>
            <a:endParaRPr lang="en-US" sz="1775">
              <a:solidFill>
                <a:prstClr val="white"/>
              </a:solidFill>
              <a:latin typeface="Volvo Novum Light" panose="020B0303040502060204" pitchFamily="34" charset="0"/>
            </a:endParaRPr>
          </a:p>
        </p:txBody>
      </p:sp>
      <p:sp>
        <p:nvSpPr>
          <p:cNvPr id="10" name="Rectangle 9"/>
          <p:cNvSpPr/>
          <p:nvPr userDrawn="1"/>
        </p:nvSpPr>
        <p:spPr>
          <a:xfrm>
            <a:off x="1" y="5995854"/>
            <a:ext cx="12192000" cy="857250"/>
          </a:xfrm>
          <a:prstGeom prst="rect">
            <a:avLst/>
          </a:prstGeom>
          <a:solidFill>
            <a:srgbClr val="231F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3105" tIns="41553" rIns="83105" bIns="41553" numCol="1" spcCol="0" rtlCol="0" fromWordArt="0" anchor="ctr" anchorCtr="0" forceAA="0" compatLnSpc="1">
            <a:prstTxWarp prst="textNoShape">
              <a:avLst/>
            </a:prstTxWarp>
            <a:noAutofit/>
          </a:bodyPr>
          <a:lstStyle/>
          <a:p>
            <a:pPr algn="ctr" defTabSz="914154"/>
            <a:endParaRPr lang="en-US" sz="1775">
              <a:solidFill>
                <a:prstClr val="white"/>
              </a:solidFill>
              <a:latin typeface="Volvo Novum Light" panose="020B0303040502060204" pitchFamily="34" charset="0"/>
            </a:endParaRPr>
          </a:p>
        </p:txBody>
      </p:sp>
      <p:sp>
        <p:nvSpPr>
          <p:cNvPr id="11" name="Isosceles Triangle 10"/>
          <p:cNvSpPr/>
          <p:nvPr userDrawn="1"/>
        </p:nvSpPr>
        <p:spPr>
          <a:xfrm>
            <a:off x="4" y="6002756"/>
            <a:ext cx="6556076" cy="857250"/>
          </a:xfrm>
          <a:prstGeom prst="triangle">
            <a:avLst>
              <a:gd name="adj" fmla="val 0"/>
            </a:avLst>
          </a:prstGeom>
          <a:gradFill flip="none" rotWithShape="1">
            <a:gsLst>
              <a:gs pos="0">
                <a:srgbClr val="231F20"/>
              </a:gs>
              <a:gs pos="48000">
                <a:srgbClr val="3D3B3D"/>
              </a:gs>
              <a:gs pos="100000">
                <a:srgbClr val="818183">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3105" tIns="41553" rIns="83105" bIns="41553" numCol="1" spcCol="0" rtlCol="0" fromWordArt="0" anchor="ctr" anchorCtr="0" forceAA="0" compatLnSpc="1">
            <a:prstTxWarp prst="textNoShape">
              <a:avLst/>
            </a:prstTxWarp>
            <a:noAutofit/>
          </a:bodyPr>
          <a:lstStyle/>
          <a:p>
            <a:pPr algn="ctr" defTabSz="914154"/>
            <a:endParaRPr lang="en-US" sz="1775">
              <a:solidFill>
                <a:prstClr val="white"/>
              </a:solidFill>
              <a:latin typeface="Volvo Novum Light" panose="020B0303040502060204" pitchFamily="34" charset="0"/>
            </a:endParaRPr>
          </a:p>
        </p:txBody>
      </p:sp>
      <p:sp>
        <p:nvSpPr>
          <p:cNvPr id="12" name="Isosceles Triangle 11"/>
          <p:cNvSpPr/>
          <p:nvPr userDrawn="1"/>
        </p:nvSpPr>
        <p:spPr>
          <a:xfrm flipH="1">
            <a:off x="5543911" y="5991327"/>
            <a:ext cx="6648090" cy="857250"/>
          </a:xfrm>
          <a:prstGeom prst="triangle">
            <a:avLst>
              <a:gd name="adj" fmla="val 0"/>
            </a:avLst>
          </a:prstGeom>
          <a:gradFill flip="none" rotWithShape="1">
            <a:gsLst>
              <a:gs pos="0">
                <a:srgbClr val="231F20"/>
              </a:gs>
              <a:gs pos="48000">
                <a:srgbClr val="3D3B3D"/>
              </a:gs>
              <a:gs pos="100000">
                <a:srgbClr val="818183">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3105" tIns="41553" rIns="83105" bIns="41553" numCol="1" spcCol="0" rtlCol="0" fromWordArt="0" anchor="ctr" anchorCtr="0" forceAA="0" compatLnSpc="1">
            <a:prstTxWarp prst="textNoShape">
              <a:avLst/>
            </a:prstTxWarp>
            <a:noAutofit/>
          </a:bodyPr>
          <a:lstStyle/>
          <a:p>
            <a:pPr algn="ctr" defTabSz="914154"/>
            <a:endParaRPr lang="en-US" sz="1775">
              <a:solidFill>
                <a:prstClr val="white"/>
              </a:solidFill>
              <a:latin typeface="Volvo Novum Light" panose="020B0303040502060204" pitchFamily="34" charset="0"/>
            </a:endParaRPr>
          </a:p>
        </p:txBody>
      </p:sp>
      <p:sp>
        <p:nvSpPr>
          <p:cNvPr id="9" name="Title 4"/>
          <p:cNvSpPr>
            <a:spLocks noGrp="1"/>
          </p:cNvSpPr>
          <p:nvPr>
            <p:ph type="title"/>
          </p:nvPr>
        </p:nvSpPr>
        <p:spPr>
          <a:xfrm>
            <a:off x="554182" y="392011"/>
            <a:ext cx="10515600" cy="406399"/>
          </a:xfrm>
        </p:spPr>
        <p:txBody>
          <a:bodyPr>
            <a:noAutofit/>
          </a:bodyPr>
          <a:lstStyle>
            <a:lvl1pPr>
              <a:defRPr sz="2544">
                <a:solidFill>
                  <a:srgbClr val="F9B633"/>
                </a:solidFill>
                <a:latin typeface="Volvo Novum Light" panose="020B0303040502060204" pitchFamily="34" charset="0"/>
              </a:defRPr>
            </a:lvl1pPr>
          </a:lstStyle>
          <a:p>
            <a:r>
              <a:rPr lang="en-US"/>
              <a:t>Click to edit Master title style</a:t>
            </a:r>
          </a:p>
        </p:txBody>
      </p:sp>
      <p:sp>
        <p:nvSpPr>
          <p:cNvPr id="13" name="Text Placeholder 3"/>
          <p:cNvSpPr>
            <a:spLocks noGrp="1"/>
          </p:cNvSpPr>
          <p:nvPr>
            <p:ph type="body" sz="quarter" idx="11"/>
          </p:nvPr>
        </p:nvSpPr>
        <p:spPr>
          <a:xfrm>
            <a:off x="554182" y="1226344"/>
            <a:ext cx="11145212" cy="4199000"/>
          </a:xfrm>
        </p:spPr>
        <p:txBody>
          <a:bodyPr/>
          <a:lstStyle>
            <a:lvl1pPr>
              <a:lnSpc>
                <a:spcPct val="100000"/>
              </a:lnSpc>
              <a:defRPr sz="2182">
                <a:solidFill>
                  <a:schemeClr val="tx1"/>
                </a:solidFill>
              </a:defRPr>
            </a:lvl1pPr>
            <a:lvl2pPr>
              <a:lnSpc>
                <a:spcPct val="100000"/>
              </a:lnSpc>
              <a:defRPr sz="1817">
                <a:solidFill>
                  <a:schemeClr val="tx1"/>
                </a:solidFill>
              </a:defRPr>
            </a:lvl2pPr>
            <a:lvl3pPr>
              <a:lnSpc>
                <a:spcPct val="100000"/>
              </a:lnSpc>
              <a:defRPr sz="1636">
                <a:solidFill>
                  <a:schemeClr val="tx1"/>
                </a:solidFill>
              </a:defRPr>
            </a:lvl3pPr>
            <a:lvl4pPr>
              <a:lnSpc>
                <a:spcPct val="100000"/>
              </a:lnSpc>
              <a:defRPr sz="1273">
                <a:solidFill>
                  <a:schemeClr val="tx1"/>
                </a:solidFill>
              </a:defRPr>
            </a:lvl4pPr>
            <a:lvl5pPr>
              <a:lnSpc>
                <a:spcPct val="100000"/>
              </a:lnSpc>
              <a:defRPr sz="1091">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4"/>
          <p:cNvSpPr>
            <a:spLocks noGrp="1"/>
          </p:cNvSpPr>
          <p:nvPr>
            <p:ph type="sldNum" sz="quarter" idx="4"/>
          </p:nvPr>
        </p:nvSpPr>
        <p:spPr>
          <a:xfrm>
            <a:off x="7700547" y="6356450"/>
            <a:ext cx="2742045" cy="364628"/>
          </a:xfrm>
          <a:prstGeom prst="rect">
            <a:avLst/>
          </a:prstGeom>
        </p:spPr>
        <p:txBody>
          <a:bodyPr vert="horz" lIns="91440" tIns="45720" rIns="91440" bIns="45720" rtlCol="0" anchor="ctr"/>
          <a:lstStyle>
            <a:lvl1pPr algn="r">
              <a:defRPr sz="1125">
                <a:solidFill>
                  <a:schemeClr val="bg1"/>
                </a:solidFill>
              </a:defRPr>
            </a:lvl1pPr>
          </a:lstStyle>
          <a:p>
            <a:fld id="{34124AF9-F33B-4383-9D45-67E5C5D15521}" type="slidenum">
              <a:rPr lang="en-US" smtClean="0"/>
              <a:pPr/>
              <a:t>‹#›</a:t>
            </a:fld>
            <a:endParaRPr lang="en-US"/>
          </a:p>
        </p:txBody>
      </p:sp>
    </p:spTree>
    <p:extLst>
      <p:ext uri="{BB962C8B-B14F-4D97-AF65-F5344CB8AC3E}">
        <p14:creationId xmlns:p14="http://schemas.microsoft.com/office/powerpoint/2010/main" val="86866737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Title and Content - dark blue 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90E8F40-B475-3545-BED8-A85FBD965DDF}"/>
              </a:ext>
            </a:extLst>
          </p:cNvPr>
          <p:cNvSpPr/>
          <p:nvPr userDrawn="1"/>
        </p:nvSpPr>
        <p:spPr>
          <a:xfrm>
            <a:off x="0" y="-1"/>
            <a:ext cx="12192000" cy="1264357"/>
          </a:xfrm>
          <a:prstGeom prst="rect">
            <a:avLst/>
          </a:prstGeom>
          <a:solidFill>
            <a:srgbClr val="1861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63EAB8-4634-EF44-A5A5-6EA15B8EA366}"/>
              </a:ext>
            </a:extLst>
          </p:cNvPr>
          <p:cNvSpPr>
            <a:spLocks noGrp="1"/>
          </p:cNvSpPr>
          <p:nvPr>
            <p:ph type="title"/>
          </p:nvPr>
        </p:nvSpPr>
        <p:spPr>
          <a:xfrm>
            <a:off x="237595" y="1"/>
            <a:ext cx="11566478" cy="1264356"/>
          </a:xfrm>
        </p:spPr>
        <p:txBody>
          <a:bodyPr anchor="ctr" anchorCtr="0"/>
          <a:lstStyle>
            <a:lvl1pPr>
              <a:defRPr>
                <a:solidFill>
                  <a:schemeClr val="bg1"/>
                </a:solidFill>
              </a:defRPr>
            </a:lvl1pPr>
          </a:lstStyle>
          <a:p>
            <a:r>
              <a:rPr lang="en-US"/>
              <a:t>Click to edit Master title style</a:t>
            </a:r>
          </a:p>
        </p:txBody>
      </p:sp>
      <p:sp>
        <p:nvSpPr>
          <p:cNvPr id="5" name="Content Placeholder 4">
            <a:extLst>
              <a:ext uri="{FF2B5EF4-FFF2-40B4-BE49-F238E27FC236}">
                <a16:creationId xmlns:a16="http://schemas.microsoft.com/office/drawing/2014/main" id="{4950D2C1-F0C4-124C-A887-A8C530F424A4}"/>
              </a:ext>
            </a:extLst>
          </p:cNvPr>
          <p:cNvSpPr>
            <a:spLocks noGrp="1"/>
          </p:cNvSpPr>
          <p:nvPr>
            <p:ph sz="quarter" idx="10"/>
          </p:nvPr>
        </p:nvSpPr>
        <p:spPr>
          <a:xfrm>
            <a:off x="214257" y="1490472"/>
            <a:ext cx="11759004"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CEFB43C0-F1F1-B6BD-4D58-8275545151E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499599" y="558801"/>
            <a:ext cx="2072351" cy="217922"/>
          </a:xfrm>
          <a:prstGeom prst="rect">
            <a:avLst/>
          </a:prstGeom>
        </p:spPr>
      </p:pic>
      <p:grpSp>
        <p:nvGrpSpPr>
          <p:cNvPr id="17" name="Group 16">
            <a:extLst>
              <a:ext uri="{FF2B5EF4-FFF2-40B4-BE49-F238E27FC236}">
                <a16:creationId xmlns:a16="http://schemas.microsoft.com/office/drawing/2014/main" id="{E1A5819A-17C2-1418-FD0B-8D3C57DC4C4F}"/>
              </a:ext>
            </a:extLst>
          </p:cNvPr>
          <p:cNvGrpSpPr/>
          <p:nvPr userDrawn="1"/>
        </p:nvGrpSpPr>
        <p:grpSpPr>
          <a:xfrm>
            <a:off x="9499597" y="7839794"/>
            <a:ext cx="2072352" cy="1114331"/>
            <a:chOff x="9499597" y="5367528"/>
            <a:chExt cx="2072352" cy="1114331"/>
          </a:xfrm>
        </p:grpSpPr>
        <p:sp>
          <p:nvSpPr>
            <p:cNvPr id="7" name="Rectangle 6">
              <a:extLst>
                <a:ext uri="{FF2B5EF4-FFF2-40B4-BE49-F238E27FC236}">
                  <a16:creationId xmlns:a16="http://schemas.microsoft.com/office/drawing/2014/main" id="{CBC36B7B-5064-5DF4-2CBA-31FB29E6D99F}"/>
                </a:ext>
              </a:extLst>
            </p:cNvPr>
            <p:cNvSpPr/>
            <p:nvPr userDrawn="1"/>
          </p:nvSpPr>
          <p:spPr>
            <a:xfrm rot="10800000">
              <a:off x="9499597" y="6016404"/>
              <a:ext cx="2072351" cy="27432"/>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C24B12F-0A04-9FF9-AC7F-26591B58E9E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499598" y="6324465"/>
              <a:ext cx="2072351" cy="157394"/>
            </a:xfrm>
            <a:prstGeom prst="rect">
              <a:avLst/>
            </a:prstGeom>
          </p:spPr>
        </p:pic>
        <p:pic>
          <p:nvPicPr>
            <p:cNvPr id="9" name="Graphic 3">
              <a:extLst>
                <a:ext uri="{FF2B5EF4-FFF2-40B4-BE49-F238E27FC236}">
                  <a16:creationId xmlns:a16="http://schemas.microsoft.com/office/drawing/2014/main" id="{B9469985-861F-63EF-630B-2EB1ACD2B6C0}"/>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l="-61" r="-1"/>
            <a:stretch/>
          </p:blipFill>
          <p:spPr>
            <a:xfrm>
              <a:off x="9757343" y="5367528"/>
              <a:ext cx="1585436" cy="422016"/>
            </a:xfrm>
            <a:prstGeom prst="rect">
              <a:avLst/>
            </a:prstGeom>
          </p:spPr>
        </p:pic>
      </p:grpSp>
      <p:grpSp>
        <p:nvGrpSpPr>
          <p:cNvPr id="16" name="Group 15">
            <a:extLst>
              <a:ext uri="{FF2B5EF4-FFF2-40B4-BE49-F238E27FC236}">
                <a16:creationId xmlns:a16="http://schemas.microsoft.com/office/drawing/2014/main" id="{2C6AA706-A166-DDAB-889C-C3C62F4C6842}"/>
              </a:ext>
            </a:extLst>
          </p:cNvPr>
          <p:cNvGrpSpPr/>
          <p:nvPr userDrawn="1"/>
        </p:nvGrpSpPr>
        <p:grpSpPr>
          <a:xfrm>
            <a:off x="8484812" y="6277263"/>
            <a:ext cx="3707188" cy="422015"/>
            <a:chOff x="5792409" y="5277923"/>
            <a:chExt cx="3707188" cy="422015"/>
          </a:xfrm>
        </p:grpSpPr>
        <p:sp>
          <p:nvSpPr>
            <p:cNvPr id="12" name="Rectangle 11">
              <a:extLst>
                <a:ext uri="{FF2B5EF4-FFF2-40B4-BE49-F238E27FC236}">
                  <a16:creationId xmlns:a16="http://schemas.microsoft.com/office/drawing/2014/main" id="{B91021AF-4DFA-31A2-CFF4-D568CF208B71}"/>
                </a:ext>
              </a:extLst>
            </p:cNvPr>
            <p:cNvSpPr/>
            <p:nvPr userDrawn="1"/>
          </p:nvSpPr>
          <p:spPr>
            <a:xfrm rot="16200000">
              <a:off x="7313762" y="5460803"/>
              <a:ext cx="393192" cy="27432"/>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B672276-6623-D3BF-8471-3AF51BF1143B}"/>
                </a:ext>
              </a:extLst>
            </p:cNvPr>
            <p:cNvSpPr txBox="1"/>
            <p:nvPr userDrawn="1"/>
          </p:nvSpPr>
          <p:spPr>
            <a:xfrm>
              <a:off x="7694547" y="5295230"/>
              <a:ext cx="1805050" cy="400110"/>
            </a:xfrm>
            <a:prstGeom prst="rect">
              <a:avLst/>
            </a:prstGeom>
            <a:noFill/>
          </p:spPr>
          <p:txBody>
            <a:bodyPr wrap="square" rtlCol="0">
              <a:spAutoFit/>
            </a:bodyPr>
            <a:lstStyle/>
            <a:p>
              <a:r>
                <a:rPr lang="en-US" sz="2000" b="1">
                  <a:solidFill>
                    <a:schemeClr val="tx1"/>
                  </a:solidFill>
                </a:rPr>
                <a:t>Automotive</a:t>
              </a:r>
            </a:p>
          </p:txBody>
        </p:sp>
        <p:pic>
          <p:nvPicPr>
            <p:cNvPr id="15" name="Graphic 3">
              <a:extLst>
                <a:ext uri="{FF2B5EF4-FFF2-40B4-BE49-F238E27FC236}">
                  <a16:creationId xmlns:a16="http://schemas.microsoft.com/office/drawing/2014/main" id="{E700650F-EE21-46FB-DAA8-4BA4D5808B6F}"/>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l="-61" r="-1"/>
            <a:stretch/>
          </p:blipFill>
          <p:spPr>
            <a:xfrm>
              <a:off x="5792409" y="5295229"/>
              <a:ext cx="1520417" cy="404709"/>
            </a:xfrm>
            <a:prstGeom prst="rect">
              <a:avLst/>
            </a:prstGeom>
          </p:spPr>
        </p:pic>
      </p:grpSp>
    </p:spTree>
    <p:extLst>
      <p:ext uri="{BB962C8B-B14F-4D97-AF65-F5344CB8AC3E}">
        <p14:creationId xmlns:p14="http://schemas.microsoft.com/office/powerpoint/2010/main" val="405485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7" name="Slide Number Placeholder 7"/>
          <p:cNvSpPr>
            <a:spLocks noGrp="1"/>
          </p:cNvSpPr>
          <p:nvPr>
            <p:ph type="sldNum" sz="quarter" idx="4"/>
          </p:nvPr>
        </p:nvSpPr>
        <p:spPr>
          <a:xfrm>
            <a:off x="71729" y="6017747"/>
            <a:ext cx="1309511" cy="365125"/>
          </a:xfrm>
          <a:prstGeom prst="rect">
            <a:avLst/>
          </a:prstGeom>
        </p:spPr>
        <p:txBody>
          <a:bodyPr vert="horz" lIns="91440" tIns="45720" rIns="91440" bIns="45720" rtlCol="0" anchor="ctr"/>
          <a:lstStyle>
            <a:lvl1pPr algn="ctr">
              <a:defRPr sz="1200">
                <a:solidFill>
                  <a:schemeClr val="tx1">
                    <a:lumMod val="50000"/>
                    <a:lumOff val="50000"/>
                  </a:schemeClr>
                </a:solidFill>
              </a:defRPr>
            </a:lvl1pPr>
          </a:lstStyle>
          <a:p>
            <a:fld id="{8576D72C-5257-964C-834F-72B6B44C723B}" type="slidenum">
              <a:rPr lang="en-US" smtClean="0">
                <a:solidFill>
                  <a:prstClr val="black">
                    <a:lumMod val="50000"/>
                    <a:lumOff val="50000"/>
                  </a:prstClr>
                </a:solidFill>
              </a:rPr>
              <a:pPr/>
              <a:t>‹#›</a:t>
            </a:fld>
            <a:endParaRPr lang="en-US">
              <a:solidFill>
                <a:prstClr val="black">
                  <a:lumMod val="50000"/>
                  <a:lumOff val="50000"/>
                </a:prstClr>
              </a:solidFill>
            </a:endParaRPr>
          </a:p>
        </p:txBody>
      </p:sp>
    </p:spTree>
    <p:extLst>
      <p:ext uri="{BB962C8B-B14F-4D97-AF65-F5344CB8AC3E}">
        <p14:creationId xmlns:p14="http://schemas.microsoft.com/office/powerpoint/2010/main" val="371281526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_Title Slide_1">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539748" y="2786714"/>
            <a:ext cx="7875589" cy="1798779"/>
          </a:xfrm>
        </p:spPr>
        <p:txBody>
          <a:bodyPr anchor="b"/>
          <a:lstStyle>
            <a:lvl1pPr algn="l">
              <a:defRPr sz="5400">
                <a:solidFill>
                  <a:schemeClr val="bg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539748" y="4755494"/>
            <a:ext cx="7875589" cy="578076"/>
          </a:xfrm>
          <a:prstGeom prst="rect">
            <a:avLst/>
          </a:prstGeom>
        </p:spPr>
        <p:txBody>
          <a:bodyPr/>
          <a:lstStyle>
            <a:lvl1pPr marL="0" indent="0" algn="l">
              <a:buNone/>
              <a:defRPr sz="2800" b="1" i="0">
                <a:solidFill>
                  <a:schemeClr val="accent5"/>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a:off x="539748" y="2590860"/>
            <a:ext cx="1737360"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539749" y="2232632"/>
            <a:ext cx="2641007" cy="322145"/>
          </a:xfrm>
          <a:prstGeom prst="rect">
            <a:avLst/>
          </a:prstGeom>
        </p:spPr>
        <p:txBody>
          <a:bodyPr/>
          <a:lstStyle>
            <a:lvl1pPr marL="7938" indent="0" algn="l">
              <a:buNone/>
              <a:defRPr sz="1400" cap="all" spc="200" baseline="0">
                <a:solidFill>
                  <a:schemeClr val="bg1"/>
                </a:solidFill>
              </a:defRPr>
            </a:lvl1pPr>
            <a:lvl2pPr marL="341313" indent="0">
              <a:buNone/>
              <a:defRPr/>
            </a:lvl2pPr>
            <a:lvl3pPr marL="574675" indent="0">
              <a:buNone/>
              <a:defRPr/>
            </a:lvl3pPr>
            <a:lvl4pPr marL="1371600" indent="0">
              <a:buNone/>
              <a:defRPr/>
            </a:lvl4pPr>
            <a:lvl5pPr marL="1828800" indent="0">
              <a:buNone/>
              <a:defRPr/>
            </a:lvl5pPr>
          </a:lstStyle>
          <a:p>
            <a:pPr lvl="0"/>
            <a:r>
              <a:rPr lang="en-US"/>
              <a:t>Date here</a:t>
            </a:r>
          </a:p>
        </p:txBody>
      </p:sp>
      <p:sp>
        <p:nvSpPr>
          <p:cNvPr id="14" name="TextBox 13">
            <a:extLst>
              <a:ext uri="{FF2B5EF4-FFF2-40B4-BE49-F238E27FC236}">
                <a16:creationId xmlns:a16="http://schemas.microsoft.com/office/drawing/2014/main" id="{E195EC2F-5F42-3766-505A-4FEC8C69937C}"/>
              </a:ext>
            </a:extLst>
          </p:cNvPr>
          <p:cNvSpPr txBox="1">
            <a:spLocks noChangeArrowheads="1"/>
          </p:cNvSpPr>
          <p:nvPr userDrawn="1"/>
        </p:nvSpPr>
        <p:spPr bwMode="auto">
          <a:xfrm>
            <a:off x="550851" y="6544036"/>
            <a:ext cx="572628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pic>
        <p:nvPicPr>
          <p:cNvPr id="6" name="Picture 5" descr="A picture containing text, clipart&#10;&#10;Description automatically generated">
            <a:extLst>
              <a:ext uri="{FF2B5EF4-FFF2-40B4-BE49-F238E27FC236}">
                <a16:creationId xmlns:a16="http://schemas.microsoft.com/office/drawing/2014/main" id="{1A6D02A3-B674-6374-5A19-47AA8CD1E29F}"/>
              </a:ext>
            </a:extLst>
          </p:cNvPr>
          <p:cNvPicPr>
            <a:picLocks noChangeAspect="1"/>
          </p:cNvPicPr>
          <p:nvPr userDrawn="1"/>
        </p:nvPicPr>
        <p:blipFill>
          <a:blip r:embed="rId2"/>
          <a:stretch>
            <a:fillRect/>
          </a:stretch>
        </p:blipFill>
        <p:spPr>
          <a:xfrm>
            <a:off x="538936" y="387330"/>
            <a:ext cx="1462812" cy="389145"/>
          </a:xfrm>
          <a:prstGeom prst="rect">
            <a:avLst/>
          </a:prstGeom>
        </p:spPr>
      </p:pic>
      <p:sp>
        <p:nvSpPr>
          <p:cNvPr id="5" name="Picture Placeholder 4">
            <a:extLst>
              <a:ext uri="{FF2B5EF4-FFF2-40B4-BE49-F238E27FC236}">
                <a16:creationId xmlns:a16="http://schemas.microsoft.com/office/drawing/2014/main" id="{533E7D35-2816-7AFC-0F4E-DC598F91CC13}"/>
              </a:ext>
            </a:extLst>
          </p:cNvPr>
          <p:cNvSpPr>
            <a:spLocks noGrp="1"/>
          </p:cNvSpPr>
          <p:nvPr>
            <p:ph type="pic" sz="quarter" idx="11" hasCustomPrompt="1"/>
          </p:nvPr>
        </p:nvSpPr>
        <p:spPr>
          <a:xfrm>
            <a:off x="2319148" y="178037"/>
            <a:ext cx="1961196" cy="862736"/>
          </a:xfrm>
        </p:spPr>
        <p:txBody>
          <a:bodyPr anchor="ctr" anchorCtr="0">
            <a:normAutofit/>
          </a:bodyPr>
          <a:lstStyle>
            <a:lvl1pPr marL="0" indent="0">
              <a:buNone/>
              <a:defRPr sz="1400">
                <a:solidFill>
                  <a:schemeClr val="bg1"/>
                </a:solidFill>
              </a:defRPr>
            </a:lvl1pPr>
          </a:lstStyle>
          <a:p>
            <a:r>
              <a:rPr lang="en-US"/>
              <a:t>Click here to add client’s logo, adjust to align with Epsilon logo</a:t>
            </a:r>
          </a:p>
        </p:txBody>
      </p:sp>
    </p:spTree>
    <p:extLst>
      <p:ext uri="{BB962C8B-B14F-4D97-AF65-F5344CB8AC3E}">
        <p14:creationId xmlns:p14="http://schemas.microsoft.com/office/powerpoint/2010/main" val="1733104436"/>
      </p:ext>
    </p:extLst>
  </p:cSld>
  <p:clrMapOvr>
    <a:masterClrMapping/>
  </p:clrMapOvr>
  <p:extLst>
    <p:ext uri="{DCECCB84-F9BA-43D5-87BE-67443E8EF086}">
      <p15:sldGuideLst xmlns:p15="http://schemas.microsoft.com/office/powerpoint/2012/main">
        <p15:guide id="1" pos="192">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5_Title Slide_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2158205" y="2786714"/>
            <a:ext cx="7875589" cy="1798779"/>
          </a:xfrm>
        </p:spPr>
        <p:txBody>
          <a:bodyPr anchor="b"/>
          <a:lstStyle>
            <a:lvl1pPr algn="ctr">
              <a:defRPr sz="5400">
                <a:solidFill>
                  <a:schemeClr val="bg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2158205" y="4755494"/>
            <a:ext cx="7875589" cy="578076"/>
          </a:xfrm>
          <a:prstGeom prst="rect">
            <a:avLst/>
          </a:prstGeom>
        </p:spPr>
        <p:txBody>
          <a:bodyPr/>
          <a:lstStyle>
            <a:lvl1pPr marL="0" indent="0" algn="ctr">
              <a:buNone/>
              <a:defRPr sz="2800" b="1" i="0">
                <a:solidFill>
                  <a:schemeClr val="accent5"/>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a:off x="5227320" y="2590860"/>
            <a:ext cx="1737360"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4775496" y="2232632"/>
            <a:ext cx="2641007" cy="322145"/>
          </a:xfrm>
          <a:prstGeom prst="rect">
            <a:avLst/>
          </a:prstGeom>
        </p:spPr>
        <p:txBody>
          <a:bodyPr/>
          <a:lstStyle>
            <a:lvl1pPr marL="7938" indent="0" algn="ctr">
              <a:buNone/>
              <a:defRPr sz="1400" cap="all" spc="200" baseline="0">
                <a:solidFill>
                  <a:schemeClr val="bg1"/>
                </a:solidFill>
              </a:defRPr>
            </a:lvl1pPr>
            <a:lvl2pPr marL="341313" indent="0">
              <a:buNone/>
              <a:defRPr/>
            </a:lvl2pPr>
            <a:lvl3pPr marL="574675" indent="0">
              <a:buNone/>
              <a:defRPr/>
            </a:lvl3pPr>
            <a:lvl4pPr marL="1371600" indent="0">
              <a:buNone/>
              <a:defRPr/>
            </a:lvl4pPr>
            <a:lvl5pPr marL="1828800" indent="0">
              <a:buNone/>
              <a:defRPr/>
            </a:lvl5pPr>
          </a:lstStyle>
          <a:p>
            <a:pPr lvl="0"/>
            <a:r>
              <a:rPr lang="en-US"/>
              <a:t>Date here</a:t>
            </a:r>
          </a:p>
        </p:txBody>
      </p:sp>
      <p:sp>
        <p:nvSpPr>
          <p:cNvPr id="6" name="TextBox 5">
            <a:extLst>
              <a:ext uri="{FF2B5EF4-FFF2-40B4-BE49-F238E27FC236}">
                <a16:creationId xmlns:a16="http://schemas.microsoft.com/office/drawing/2014/main" id="{B2FCE036-8F30-19B4-1006-00526B3DADAD}"/>
              </a:ext>
            </a:extLst>
          </p:cNvPr>
          <p:cNvSpPr txBox="1">
            <a:spLocks noChangeArrowheads="1"/>
          </p:cNvSpPr>
          <p:nvPr userDrawn="1"/>
        </p:nvSpPr>
        <p:spPr bwMode="auto">
          <a:xfrm>
            <a:off x="550851" y="6544036"/>
            <a:ext cx="572628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pic>
        <p:nvPicPr>
          <p:cNvPr id="4" name="Picture 3" descr="A picture containing text, clipart&#10;&#10;Description automatically generated">
            <a:extLst>
              <a:ext uri="{FF2B5EF4-FFF2-40B4-BE49-F238E27FC236}">
                <a16:creationId xmlns:a16="http://schemas.microsoft.com/office/drawing/2014/main" id="{B44223CC-0975-8852-CB2D-4950A931978A}"/>
              </a:ext>
            </a:extLst>
          </p:cNvPr>
          <p:cNvPicPr>
            <a:picLocks noChangeAspect="1"/>
          </p:cNvPicPr>
          <p:nvPr userDrawn="1"/>
        </p:nvPicPr>
        <p:blipFill>
          <a:blip r:embed="rId2"/>
          <a:stretch>
            <a:fillRect/>
          </a:stretch>
        </p:blipFill>
        <p:spPr>
          <a:xfrm>
            <a:off x="538936" y="387330"/>
            <a:ext cx="1462812" cy="389145"/>
          </a:xfrm>
          <a:prstGeom prst="rect">
            <a:avLst/>
          </a:prstGeom>
        </p:spPr>
      </p:pic>
      <p:sp>
        <p:nvSpPr>
          <p:cNvPr id="8" name="Picture Placeholder 4">
            <a:extLst>
              <a:ext uri="{FF2B5EF4-FFF2-40B4-BE49-F238E27FC236}">
                <a16:creationId xmlns:a16="http://schemas.microsoft.com/office/drawing/2014/main" id="{ADCD282D-BBAB-AD63-4B1C-0F7309C186A3}"/>
              </a:ext>
            </a:extLst>
          </p:cNvPr>
          <p:cNvSpPr>
            <a:spLocks noGrp="1"/>
          </p:cNvSpPr>
          <p:nvPr>
            <p:ph type="pic" sz="quarter" idx="12" hasCustomPrompt="1"/>
          </p:nvPr>
        </p:nvSpPr>
        <p:spPr>
          <a:xfrm>
            <a:off x="2319148" y="178037"/>
            <a:ext cx="1961196" cy="862736"/>
          </a:xfrm>
        </p:spPr>
        <p:txBody>
          <a:bodyPr anchor="ctr" anchorCtr="0">
            <a:normAutofit/>
          </a:bodyPr>
          <a:lstStyle>
            <a:lvl1pPr marL="0" indent="0">
              <a:buNone/>
              <a:defRPr sz="1400">
                <a:solidFill>
                  <a:schemeClr val="bg1"/>
                </a:solidFill>
              </a:defRPr>
            </a:lvl1pPr>
          </a:lstStyle>
          <a:p>
            <a:r>
              <a:rPr lang="en-US"/>
              <a:t>Click here to add client’s logo, adjust to align with Epsilon logo</a:t>
            </a:r>
          </a:p>
        </p:txBody>
      </p:sp>
    </p:spTree>
    <p:extLst>
      <p:ext uri="{BB962C8B-B14F-4D97-AF65-F5344CB8AC3E}">
        <p14:creationId xmlns:p14="http://schemas.microsoft.com/office/powerpoint/2010/main" val="939193669"/>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5_Title Slide_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DAA4B2-98F8-1A30-4FD2-8E13A1BD97F8}"/>
              </a:ext>
            </a:extLst>
          </p:cNvPr>
          <p:cNvSpPr/>
          <p:nvPr userDrawn="1"/>
        </p:nvSpPr>
        <p:spPr>
          <a:xfrm>
            <a:off x="-2" y="-2"/>
            <a:ext cx="12192001" cy="10433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539749" y="2786714"/>
            <a:ext cx="6932614" cy="1798779"/>
          </a:xfrm>
        </p:spPr>
        <p:txBody>
          <a:bodyPr anchor="b"/>
          <a:lstStyle>
            <a:lvl1pPr algn="l">
              <a:defRPr sz="5400">
                <a:solidFill>
                  <a:schemeClr val="accent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539749" y="4755494"/>
            <a:ext cx="6932614" cy="578076"/>
          </a:xfrm>
          <a:prstGeom prst="rect">
            <a:avLst/>
          </a:prstGeom>
        </p:spPr>
        <p:txBody>
          <a:bodyPr/>
          <a:lstStyle>
            <a:lvl1pPr marL="0" indent="0" algn="l">
              <a:buNone/>
              <a:defRPr sz="2800" b="1" i="0">
                <a:solidFill>
                  <a:schemeClr val="accent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a:off x="539748" y="2590860"/>
            <a:ext cx="1737360"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539749" y="2232632"/>
            <a:ext cx="2641007" cy="322145"/>
          </a:xfrm>
          <a:prstGeom prst="rect">
            <a:avLst/>
          </a:prstGeom>
        </p:spPr>
        <p:txBody>
          <a:bodyPr/>
          <a:lstStyle>
            <a:lvl1pPr marL="7938" indent="0" algn="l">
              <a:buNone/>
              <a:defRPr sz="1400" cap="all" spc="200" baseline="0">
                <a:solidFill>
                  <a:schemeClr val="accent3"/>
                </a:solidFill>
              </a:defRPr>
            </a:lvl1pPr>
            <a:lvl2pPr marL="341313" indent="0">
              <a:buNone/>
              <a:defRPr/>
            </a:lvl2pPr>
            <a:lvl3pPr marL="574675" indent="0">
              <a:buNone/>
              <a:defRPr/>
            </a:lvl3pPr>
            <a:lvl4pPr marL="1371600" indent="0">
              <a:buNone/>
              <a:defRPr/>
            </a:lvl4pPr>
            <a:lvl5pPr marL="1828800" indent="0">
              <a:buNone/>
              <a:defRPr/>
            </a:lvl5pPr>
          </a:lstStyle>
          <a:p>
            <a:pPr lvl="0"/>
            <a:r>
              <a:rPr lang="en-US"/>
              <a:t>Date here</a:t>
            </a:r>
          </a:p>
        </p:txBody>
      </p:sp>
      <p:sp>
        <p:nvSpPr>
          <p:cNvPr id="12" name="Picture Placeholder 11">
            <a:extLst>
              <a:ext uri="{FF2B5EF4-FFF2-40B4-BE49-F238E27FC236}">
                <a16:creationId xmlns:a16="http://schemas.microsoft.com/office/drawing/2014/main" id="{6C979AC9-2676-D68D-25F9-28FD148B9EAE}"/>
              </a:ext>
            </a:extLst>
          </p:cNvPr>
          <p:cNvSpPr>
            <a:spLocks noGrp="1"/>
          </p:cNvSpPr>
          <p:nvPr>
            <p:ph type="pic" sz="quarter" idx="27" hasCustomPrompt="1"/>
          </p:nvPr>
        </p:nvSpPr>
        <p:spPr>
          <a:xfrm>
            <a:off x="7745858" y="371874"/>
            <a:ext cx="4472084" cy="6485860"/>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marL="7938" indent="0">
              <a:buNone/>
              <a:defRPr lang="en-US" dirty="0"/>
            </a:lvl1pPr>
          </a:lstStyle>
          <a:p>
            <a:pPr marL="293688" lvl="0" indent="-285750"/>
            <a:r>
              <a:rPr lang="en-US"/>
              <a:t>      </a:t>
            </a:r>
          </a:p>
        </p:txBody>
      </p:sp>
      <p:sp>
        <p:nvSpPr>
          <p:cNvPr id="5" name="TextBox 4">
            <a:extLst>
              <a:ext uri="{FF2B5EF4-FFF2-40B4-BE49-F238E27FC236}">
                <a16:creationId xmlns:a16="http://schemas.microsoft.com/office/drawing/2014/main" id="{28E8F700-CDC2-CEE6-66AD-19E20123F8EF}"/>
              </a:ext>
            </a:extLst>
          </p:cNvPr>
          <p:cNvSpPr txBox="1">
            <a:spLocks noChangeArrowheads="1"/>
          </p:cNvSpPr>
          <p:nvPr userDrawn="1"/>
        </p:nvSpPr>
        <p:spPr bwMode="auto">
          <a:xfrm>
            <a:off x="550851" y="6544036"/>
            <a:ext cx="572628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pic>
        <p:nvPicPr>
          <p:cNvPr id="6" name="Picture 5" descr="A picture containing text, clipart&#10;&#10;Description automatically generated">
            <a:extLst>
              <a:ext uri="{FF2B5EF4-FFF2-40B4-BE49-F238E27FC236}">
                <a16:creationId xmlns:a16="http://schemas.microsoft.com/office/drawing/2014/main" id="{4302A9BA-B994-33AE-29B2-08D51D4B095E}"/>
              </a:ext>
            </a:extLst>
          </p:cNvPr>
          <p:cNvPicPr>
            <a:picLocks noChangeAspect="1"/>
          </p:cNvPicPr>
          <p:nvPr userDrawn="1"/>
        </p:nvPicPr>
        <p:blipFill>
          <a:blip r:embed="rId2"/>
          <a:stretch>
            <a:fillRect/>
          </a:stretch>
        </p:blipFill>
        <p:spPr>
          <a:xfrm>
            <a:off x="538936" y="387330"/>
            <a:ext cx="1462812" cy="389145"/>
          </a:xfrm>
          <a:prstGeom prst="rect">
            <a:avLst/>
          </a:prstGeom>
        </p:spPr>
      </p:pic>
      <p:pic>
        <p:nvPicPr>
          <p:cNvPr id="10" name="Picture 9" descr="Shape&#10;&#10;Description automatically generated">
            <a:extLst>
              <a:ext uri="{FF2B5EF4-FFF2-40B4-BE49-F238E27FC236}">
                <a16:creationId xmlns:a16="http://schemas.microsoft.com/office/drawing/2014/main" id="{50788439-E39C-AEB7-C0F8-E6963A7580A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23" r="23"/>
          <a:stretch/>
        </p:blipFill>
        <p:spPr>
          <a:xfrm>
            <a:off x="7556397" y="186436"/>
            <a:ext cx="4661545" cy="6684264"/>
          </a:xfrm>
          <a:prstGeom prst="rect">
            <a:avLst/>
          </a:prstGeom>
        </p:spPr>
      </p:pic>
      <p:sp>
        <p:nvSpPr>
          <p:cNvPr id="9" name="Picture Placeholder 4">
            <a:extLst>
              <a:ext uri="{FF2B5EF4-FFF2-40B4-BE49-F238E27FC236}">
                <a16:creationId xmlns:a16="http://schemas.microsoft.com/office/drawing/2014/main" id="{D0892EC4-A886-E87F-4081-DA2FB4D4C883}"/>
              </a:ext>
            </a:extLst>
          </p:cNvPr>
          <p:cNvSpPr>
            <a:spLocks noGrp="1"/>
          </p:cNvSpPr>
          <p:nvPr>
            <p:ph type="pic" sz="quarter" idx="11" hasCustomPrompt="1"/>
          </p:nvPr>
        </p:nvSpPr>
        <p:spPr>
          <a:xfrm>
            <a:off x="2319148" y="93957"/>
            <a:ext cx="1961196" cy="862736"/>
          </a:xfrm>
        </p:spPr>
        <p:txBody>
          <a:bodyPr anchor="ctr" anchorCtr="0">
            <a:normAutofit/>
          </a:bodyPr>
          <a:lstStyle>
            <a:lvl1pPr marL="0" indent="0">
              <a:buNone/>
              <a:defRPr sz="1400">
                <a:solidFill>
                  <a:schemeClr val="bg1"/>
                </a:solidFill>
              </a:defRPr>
            </a:lvl1pPr>
          </a:lstStyle>
          <a:p>
            <a:r>
              <a:rPr lang="en-US"/>
              <a:t>Click here to add client’s logo, adjust to align with Epsilon logo</a:t>
            </a:r>
          </a:p>
        </p:txBody>
      </p:sp>
    </p:spTree>
    <p:extLst>
      <p:ext uri="{BB962C8B-B14F-4D97-AF65-F5344CB8AC3E}">
        <p14:creationId xmlns:p14="http://schemas.microsoft.com/office/powerpoint/2010/main" val="3094038490"/>
      </p:ext>
    </p:extLst>
  </p:cSld>
  <p:clrMapOvr>
    <a:masterClrMapping/>
  </p:clrMapOvr>
  <p:extLst>
    <p:ext uri="{DCECCB84-F9BA-43D5-87BE-67443E8EF086}">
      <p15:sldGuideLst xmlns:p15="http://schemas.microsoft.com/office/powerpoint/2012/main">
        <p15:guide id="1" pos="192">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4_Title Slide_4">
    <p:bg>
      <p:bgPr>
        <a:solidFill>
          <a:schemeClr val="bg1"/>
        </a:solidFill>
        <a:effectLst/>
      </p:bgPr>
    </p:bg>
    <p:spTree>
      <p:nvGrpSpPr>
        <p:cNvPr id="1" name=""/>
        <p:cNvGrpSpPr/>
        <p:nvPr/>
      </p:nvGrpSpPr>
      <p:grpSpPr>
        <a:xfrm>
          <a:off x="0" y="0"/>
          <a:ext cx="0" cy="0"/>
          <a:chOff x="0" y="0"/>
          <a:chExt cx="0" cy="0"/>
        </a:xfrm>
      </p:grpSpPr>
      <p:pic>
        <p:nvPicPr>
          <p:cNvPr id="13" name="Picture 12" descr="Shape&#10;&#10;Description automatically generated with medium confidence">
            <a:extLst>
              <a:ext uri="{FF2B5EF4-FFF2-40B4-BE49-F238E27FC236}">
                <a16:creationId xmlns:a16="http://schemas.microsoft.com/office/drawing/2014/main" id="{BAB1C06C-6777-AFA5-AB9F-F277BCEF31B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2" b="162"/>
          <a:stretch/>
        </p:blipFill>
        <p:spPr>
          <a:xfrm>
            <a:off x="7556397" y="187693"/>
            <a:ext cx="4635603" cy="6684264"/>
          </a:xfrm>
          <a:prstGeom prst="rect">
            <a:avLst/>
          </a:prstGeom>
        </p:spPr>
      </p:pic>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539749" y="2786714"/>
            <a:ext cx="6583029" cy="1798779"/>
          </a:xfrm>
        </p:spPr>
        <p:txBody>
          <a:bodyPr anchor="b"/>
          <a:lstStyle>
            <a:lvl1pPr algn="l">
              <a:defRPr sz="5400">
                <a:solidFill>
                  <a:schemeClr val="accent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539749" y="4755494"/>
            <a:ext cx="6583029" cy="578076"/>
          </a:xfrm>
          <a:prstGeom prst="rect">
            <a:avLst/>
          </a:prstGeom>
        </p:spPr>
        <p:txBody>
          <a:bodyPr/>
          <a:lstStyle>
            <a:lvl1pPr marL="0" indent="0" algn="l">
              <a:buNone/>
              <a:defRPr sz="2800" b="1" i="0">
                <a:solidFill>
                  <a:schemeClr val="accent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rot="5400000" flipV="1">
            <a:off x="-3392424"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539749" y="2379568"/>
            <a:ext cx="2641007" cy="322145"/>
          </a:xfrm>
          <a:prstGeom prst="rect">
            <a:avLst/>
          </a:prstGeom>
        </p:spPr>
        <p:txBody>
          <a:bodyPr/>
          <a:lstStyle>
            <a:lvl1pPr marL="7938" indent="0" algn="l">
              <a:buNone/>
              <a:defRPr sz="1400" cap="all" spc="200" baseline="0">
                <a:solidFill>
                  <a:schemeClr val="accent3"/>
                </a:solidFill>
              </a:defRPr>
            </a:lvl1pPr>
            <a:lvl2pPr marL="341313" indent="0">
              <a:buNone/>
              <a:defRPr/>
            </a:lvl2pPr>
            <a:lvl3pPr marL="574675" indent="0">
              <a:buNone/>
              <a:defRPr/>
            </a:lvl3pPr>
            <a:lvl4pPr marL="1371600" indent="0">
              <a:buNone/>
              <a:defRPr/>
            </a:lvl4pPr>
            <a:lvl5pPr marL="1828800" indent="0">
              <a:buNone/>
              <a:defRPr/>
            </a:lvl5pPr>
          </a:lstStyle>
          <a:p>
            <a:pPr lvl="0"/>
            <a:r>
              <a:rPr lang="en-US"/>
              <a:t>Date here</a:t>
            </a:r>
          </a:p>
        </p:txBody>
      </p:sp>
      <p:sp>
        <p:nvSpPr>
          <p:cNvPr id="10" name="Picture Placeholder 9">
            <a:extLst>
              <a:ext uri="{FF2B5EF4-FFF2-40B4-BE49-F238E27FC236}">
                <a16:creationId xmlns:a16="http://schemas.microsoft.com/office/drawing/2014/main" id="{4C25EA85-47DE-D8C5-A637-88CE71BCD738}"/>
              </a:ext>
            </a:extLst>
          </p:cNvPr>
          <p:cNvSpPr>
            <a:spLocks noGrp="1"/>
          </p:cNvSpPr>
          <p:nvPr>
            <p:ph type="pic" sz="quarter" idx="27" hasCustomPrompt="1"/>
          </p:nvPr>
        </p:nvSpPr>
        <p:spPr>
          <a:xfrm>
            <a:off x="7725980" y="371874"/>
            <a:ext cx="4472084" cy="6485860"/>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marL="7938" indent="0">
              <a:buNone/>
              <a:defRPr lang="en-US" dirty="0"/>
            </a:lvl1pPr>
          </a:lstStyle>
          <a:p>
            <a:pPr marL="293688" lvl="0" indent="-285750"/>
            <a:r>
              <a:rPr lang="en-US"/>
              <a:t>      </a:t>
            </a:r>
          </a:p>
        </p:txBody>
      </p:sp>
      <p:sp>
        <p:nvSpPr>
          <p:cNvPr id="4" name="TextBox 3">
            <a:extLst>
              <a:ext uri="{FF2B5EF4-FFF2-40B4-BE49-F238E27FC236}">
                <a16:creationId xmlns:a16="http://schemas.microsoft.com/office/drawing/2014/main" id="{B0308AE5-803C-4A74-DC23-9CFCFF3AF4B7}"/>
              </a:ext>
            </a:extLst>
          </p:cNvPr>
          <p:cNvSpPr txBox="1">
            <a:spLocks noChangeArrowheads="1"/>
          </p:cNvSpPr>
          <p:nvPr userDrawn="1"/>
        </p:nvSpPr>
        <p:spPr bwMode="auto">
          <a:xfrm>
            <a:off x="550851"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pic>
        <p:nvPicPr>
          <p:cNvPr id="6" name="Picture 5">
            <a:extLst>
              <a:ext uri="{FF2B5EF4-FFF2-40B4-BE49-F238E27FC236}">
                <a16:creationId xmlns:a16="http://schemas.microsoft.com/office/drawing/2014/main" id="{453FCB2A-9E6E-AC9E-302C-B31DE03C4FF6}"/>
              </a:ext>
            </a:extLst>
          </p:cNvPr>
          <p:cNvPicPr>
            <a:picLocks noChangeAspect="1"/>
          </p:cNvPicPr>
          <p:nvPr userDrawn="1"/>
        </p:nvPicPr>
        <p:blipFill>
          <a:blip r:embed="rId3"/>
          <a:srcRect/>
          <a:stretch/>
        </p:blipFill>
        <p:spPr>
          <a:xfrm>
            <a:off x="538937" y="387330"/>
            <a:ext cx="1462810" cy="389145"/>
          </a:xfrm>
          <a:prstGeom prst="rect">
            <a:avLst/>
          </a:prstGeom>
        </p:spPr>
      </p:pic>
      <p:sp>
        <p:nvSpPr>
          <p:cNvPr id="8" name="Picture Placeholder 4">
            <a:extLst>
              <a:ext uri="{FF2B5EF4-FFF2-40B4-BE49-F238E27FC236}">
                <a16:creationId xmlns:a16="http://schemas.microsoft.com/office/drawing/2014/main" id="{67064AA1-0139-56C3-5A06-B31313EED949}"/>
              </a:ext>
            </a:extLst>
          </p:cNvPr>
          <p:cNvSpPr>
            <a:spLocks noGrp="1"/>
          </p:cNvSpPr>
          <p:nvPr>
            <p:ph type="pic" sz="quarter" idx="11" hasCustomPrompt="1"/>
          </p:nvPr>
        </p:nvSpPr>
        <p:spPr>
          <a:xfrm>
            <a:off x="2328241" y="221631"/>
            <a:ext cx="2110494" cy="634835"/>
          </a:xfrm>
        </p:spPr>
        <p:txBody>
          <a:bodyPr anchor="ctr" anchorCtr="0">
            <a:noAutofit/>
          </a:bodyPr>
          <a:lstStyle>
            <a:lvl1pPr marL="0" indent="0">
              <a:buNone/>
              <a:defRPr sz="1400">
                <a:solidFill>
                  <a:schemeClr val="accent1"/>
                </a:solidFill>
              </a:defRPr>
            </a:lvl1pPr>
          </a:lstStyle>
          <a:p>
            <a:r>
              <a:rPr lang="en-US"/>
              <a:t>Click here to add client’s logo, adjust to align with Epsilon logo</a:t>
            </a:r>
          </a:p>
        </p:txBody>
      </p:sp>
    </p:spTree>
    <p:extLst>
      <p:ext uri="{BB962C8B-B14F-4D97-AF65-F5344CB8AC3E}">
        <p14:creationId xmlns:p14="http://schemas.microsoft.com/office/powerpoint/2010/main" val="3062982222"/>
      </p:ext>
    </p:extLst>
  </p:cSld>
  <p:clrMapOvr>
    <a:masterClrMapping/>
  </p:clrMapOvr>
  <p:extLst>
    <p:ext uri="{DCECCB84-F9BA-43D5-87BE-67443E8EF086}">
      <p15:sldGuideLst xmlns:p15="http://schemas.microsoft.com/office/powerpoint/2012/main">
        <p15:guide id="1" pos="19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Statemen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09D31AC-E631-1247-8AFD-8EC103E61849}"/>
              </a:ext>
            </a:extLst>
          </p:cNvPr>
          <p:cNvSpPr>
            <a:spLocks noGrp="1"/>
          </p:cNvSpPr>
          <p:nvPr>
            <p:ph type="title" hasCustomPrompt="1"/>
          </p:nvPr>
        </p:nvSpPr>
        <p:spPr>
          <a:xfrm>
            <a:off x="480317" y="2593990"/>
            <a:ext cx="11182702" cy="835010"/>
          </a:xfrm>
          <a:prstGeom prst="rect">
            <a:avLst/>
          </a:prstGeom>
        </p:spPr>
        <p:txBody>
          <a:bodyPr anchor="ctr" anchorCtr="0">
            <a:noAutofit/>
          </a:bodyPr>
          <a:lstStyle>
            <a:lvl1pPr algn="ctr">
              <a:defRPr sz="7200">
                <a:latin typeface="Volvo Broad Pro" panose="02000606020000020004" pitchFamily="2" charset="0"/>
              </a:defRPr>
            </a:lvl1pPr>
            <a:lvl2pPr>
              <a:defRPr sz="3240" b="0" i="0">
                <a:latin typeface="Volvo Novum" panose="020B0503040502060204" pitchFamily="34" charset="77"/>
              </a:defRPr>
            </a:lvl2pPr>
          </a:lstStyle>
          <a:p>
            <a:pPr lvl="0"/>
            <a:r>
              <a:rPr lang="en-GB" noProof="0"/>
              <a:t>Click to add Statement</a:t>
            </a:r>
          </a:p>
        </p:txBody>
      </p:sp>
      <p:sp>
        <p:nvSpPr>
          <p:cNvPr id="16" name="Slide Number Placeholder 9">
            <a:extLst>
              <a:ext uri="{FF2B5EF4-FFF2-40B4-BE49-F238E27FC236}">
                <a16:creationId xmlns:a16="http://schemas.microsoft.com/office/drawing/2014/main" id="{A2AEF769-067F-4092-960C-DF7FE2906F4C}"/>
              </a:ext>
            </a:extLst>
          </p:cNvPr>
          <p:cNvSpPr>
            <a:spLocks noGrp="1"/>
          </p:cNvSpPr>
          <p:nvPr>
            <p:ph type="sldNum" sz="quarter" idx="4"/>
          </p:nvPr>
        </p:nvSpPr>
        <p:spPr>
          <a:xfrm>
            <a:off x="11182069" y="6556735"/>
            <a:ext cx="481207" cy="136217"/>
          </a:xfrm>
          <a:prstGeom prst="rect">
            <a:avLst/>
          </a:prstGeom>
        </p:spPr>
        <p:txBody>
          <a:bodyPr lIns="0" tIns="0" rIns="0" bIns="0" anchor="ctr" anchorCtr="0"/>
          <a:lstStyle>
            <a:lvl1pPr algn="r">
              <a:defRPr sz="720" b="0" i="0">
                <a:solidFill>
                  <a:schemeClr val="bg1">
                    <a:lumMod val="50000"/>
                  </a:schemeClr>
                </a:solidFill>
                <a:latin typeface="Volvo Novum Light" panose="020B0303040502060204" pitchFamily="34" charset="77"/>
              </a:defRPr>
            </a:lvl1pPr>
          </a:lstStyle>
          <a:p>
            <a:fld id="{EECA8F73-ACC7-A64F-8F77-C8CBCE9A3AB4}" type="slidenum">
              <a:rPr lang="en-GB" smtClean="0"/>
              <a:pPr/>
              <a:t>‹#›</a:t>
            </a:fld>
            <a:endParaRPr lang="en-GB"/>
          </a:p>
        </p:txBody>
      </p:sp>
    </p:spTree>
    <p:extLst>
      <p:ext uri="{BB962C8B-B14F-4D97-AF65-F5344CB8AC3E}">
        <p14:creationId xmlns:p14="http://schemas.microsoft.com/office/powerpoint/2010/main" val="49984942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2_Internal Us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F9D485-4F9C-5AF9-68C8-0FB857E11C9A}"/>
              </a:ext>
            </a:extLst>
          </p:cNvPr>
          <p:cNvSpPr/>
          <p:nvPr userDrawn="1"/>
        </p:nvSpPr>
        <p:spPr>
          <a:xfrm>
            <a:off x="0" y="0"/>
            <a:ext cx="12192000" cy="135100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Next LT Pro Bold" panose="020B0504020202020204" pitchFamily="34" charset="77"/>
            </a:endParaRPr>
          </a:p>
        </p:txBody>
      </p:sp>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4" y="283464"/>
            <a:ext cx="11610321" cy="1001639"/>
          </a:xfrm>
        </p:spPr>
        <p:txBody>
          <a:bodyPr/>
          <a:lstStyle>
            <a:lvl1pPr>
              <a:defRPr>
                <a:solidFill>
                  <a:schemeClr val="bg1"/>
                </a:solidFill>
              </a:defRPr>
            </a:lvl1pPr>
          </a:lstStyle>
          <a:p>
            <a:r>
              <a:rPr lang="en-US"/>
              <a:t>Click to edit Master title style</a:t>
            </a:r>
          </a:p>
        </p:txBody>
      </p:sp>
      <p:pic>
        <p:nvPicPr>
          <p:cNvPr id="7" name="Picture 6">
            <a:extLst>
              <a:ext uri="{FF2B5EF4-FFF2-40B4-BE49-F238E27FC236}">
                <a16:creationId xmlns:a16="http://schemas.microsoft.com/office/drawing/2014/main" id="{01AAF1C9-26AC-3D4F-2489-022E282D30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8" name="TextBox 7">
            <a:extLst>
              <a:ext uri="{FF2B5EF4-FFF2-40B4-BE49-F238E27FC236}">
                <a16:creationId xmlns:a16="http://schemas.microsoft.com/office/drawing/2014/main" id="{4EC75FAD-E869-3CDD-46B6-9714CFEDC608}"/>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
        <p:nvSpPr>
          <p:cNvPr id="9" name="TextBox 8">
            <a:extLst>
              <a:ext uri="{FF2B5EF4-FFF2-40B4-BE49-F238E27FC236}">
                <a16:creationId xmlns:a16="http://schemas.microsoft.com/office/drawing/2014/main" id="{54FDE570-D6F9-1F66-B2F7-8CE55F3D027A}"/>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2" name="Text Placeholder 11">
            <a:extLst>
              <a:ext uri="{FF2B5EF4-FFF2-40B4-BE49-F238E27FC236}">
                <a16:creationId xmlns:a16="http://schemas.microsoft.com/office/drawing/2014/main" id="{C093EC47-083F-1728-02D7-9EC1D0230791}"/>
              </a:ext>
            </a:extLst>
          </p:cNvPr>
          <p:cNvSpPr>
            <a:spLocks noGrp="1"/>
          </p:cNvSpPr>
          <p:nvPr>
            <p:ph type="body" sz="quarter" idx="10"/>
          </p:nvPr>
        </p:nvSpPr>
        <p:spPr>
          <a:xfrm>
            <a:off x="237744" y="1442656"/>
            <a:ext cx="11630025" cy="440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523F60A5-9ADF-DA9E-4E43-CE9DB1F2BBE7}"/>
              </a:ext>
            </a:extLst>
          </p:cNvPr>
          <p:cNvSpPr/>
          <p:nvPr userDrawn="1"/>
        </p:nvSpPr>
        <p:spPr>
          <a:xfrm>
            <a:off x="8067040" y="6424645"/>
            <a:ext cx="3569809" cy="27235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b="1" i="0">
                <a:latin typeface="+mj-lt"/>
              </a:rPr>
              <a:t>FOR INTERNAL USE ONLY. NOT FOR CLIENT USE.</a:t>
            </a:r>
          </a:p>
        </p:txBody>
      </p:sp>
      <p:sp>
        <p:nvSpPr>
          <p:cNvPr id="3" name="Rectangle 2">
            <a:extLst>
              <a:ext uri="{FF2B5EF4-FFF2-40B4-BE49-F238E27FC236}">
                <a16:creationId xmlns:a16="http://schemas.microsoft.com/office/drawing/2014/main" id="{BE9F638E-4567-42FA-B54D-7126EE471785}"/>
              </a:ext>
            </a:extLst>
          </p:cNvPr>
          <p:cNvSpPr/>
          <p:nvPr userDrawn="1"/>
        </p:nvSpPr>
        <p:spPr>
          <a:xfrm>
            <a:off x="0" y="0"/>
            <a:ext cx="12192000" cy="6858000"/>
          </a:xfrm>
          <a:prstGeom prst="rect">
            <a:avLst/>
          </a:pr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Next LT Pro Bold" panose="020B0504020202020204" pitchFamily="34" charset="77"/>
            </a:endParaRPr>
          </a:p>
        </p:txBody>
      </p:sp>
    </p:spTree>
    <p:extLst>
      <p:ext uri="{BB962C8B-B14F-4D97-AF65-F5344CB8AC3E}">
        <p14:creationId xmlns:p14="http://schemas.microsoft.com/office/powerpoint/2010/main" val="2144646915"/>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_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F38B8-4833-7D15-090E-6473727C5CDE}"/>
              </a:ext>
            </a:extLst>
          </p:cNvPr>
          <p:cNvSpPr>
            <a:spLocks noGrp="1"/>
          </p:cNvSpPr>
          <p:nvPr>
            <p:ph type="title"/>
          </p:nvPr>
        </p:nvSpPr>
        <p:spPr>
          <a:xfrm>
            <a:off x="236054" y="761443"/>
            <a:ext cx="7108581" cy="865194"/>
          </a:xfrm>
        </p:spPr>
        <p:txBody>
          <a:bodyPr anchor="b"/>
          <a:lstStyle>
            <a:lvl1pPr>
              <a:defRPr sz="3400"/>
            </a:lvl1pPr>
          </a:lstStyle>
          <a:p>
            <a:r>
              <a:rPr lang="en-US"/>
              <a:t>Click to edit Master title style</a:t>
            </a:r>
          </a:p>
        </p:txBody>
      </p:sp>
      <p:sp>
        <p:nvSpPr>
          <p:cNvPr id="6" name="Rectangle 5">
            <a:extLst>
              <a:ext uri="{FF2B5EF4-FFF2-40B4-BE49-F238E27FC236}">
                <a16:creationId xmlns:a16="http://schemas.microsoft.com/office/drawing/2014/main" id="{ED6E88AD-AF36-C997-5DD8-DA299A408546}"/>
              </a:ext>
            </a:extLst>
          </p:cNvPr>
          <p:cNvSpPr/>
          <p:nvPr userDrawn="1"/>
        </p:nvSpPr>
        <p:spPr>
          <a:xfrm>
            <a:off x="236054" y="1674779"/>
            <a:ext cx="1163687"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236054" y="2010228"/>
            <a:ext cx="4502334" cy="369332"/>
          </a:xfrm>
          <a:prstGeom prst="rect">
            <a:avLst/>
          </a:prstGeom>
        </p:spPr>
        <p:txBody>
          <a:bodyPr wrap="square">
            <a:spAutoFit/>
          </a:bodyPr>
          <a:lstStyle>
            <a:lvl1pPr marL="0" indent="0">
              <a:buNone/>
              <a:defRPr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837857" y="2010228"/>
            <a:ext cx="4110448" cy="369332"/>
          </a:xfrm>
          <a:prstGeom prst="rect">
            <a:avLst/>
          </a:prstGeom>
        </p:spPr>
        <p:txBody>
          <a:bodyPr>
            <a:spAutoFit/>
          </a:bodyPr>
          <a:lstStyle>
            <a:lvl1pPr marL="0" indent="0">
              <a:buNone/>
              <a:defRPr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1" name="Text Placeholder 7">
            <a:extLst>
              <a:ext uri="{FF2B5EF4-FFF2-40B4-BE49-F238E27FC236}">
                <a16:creationId xmlns:a16="http://schemas.microsoft.com/office/drawing/2014/main" id="{85D4E920-1C5F-F828-FA2C-59DF3A93B5C3}"/>
              </a:ext>
            </a:extLst>
          </p:cNvPr>
          <p:cNvSpPr>
            <a:spLocks noGrp="1"/>
          </p:cNvSpPr>
          <p:nvPr>
            <p:ph type="body" sz="quarter" idx="13" hasCustomPrompt="1"/>
          </p:nvPr>
        </p:nvSpPr>
        <p:spPr>
          <a:xfrm>
            <a:off x="236054" y="2481571"/>
            <a:ext cx="4502334" cy="369332"/>
          </a:xfrm>
          <a:prstGeom prst="rect">
            <a:avLst/>
          </a:prstGeom>
        </p:spPr>
        <p:txBody>
          <a:bodyPr wrap="square">
            <a:spAutoFit/>
          </a:bodyPr>
          <a:lstStyle>
            <a:lvl1pPr marL="0" indent="0">
              <a:buNone/>
              <a:defRPr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3" name="Text Placeholder 7">
            <a:extLst>
              <a:ext uri="{FF2B5EF4-FFF2-40B4-BE49-F238E27FC236}">
                <a16:creationId xmlns:a16="http://schemas.microsoft.com/office/drawing/2014/main" id="{36414C3C-CEDA-6F82-B2E4-4C9DE6DCABCC}"/>
              </a:ext>
            </a:extLst>
          </p:cNvPr>
          <p:cNvSpPr>
            <a:spLocks noGrp="1"/>
          </p:cNvSpPr>
          <p:nvPr>
            <p:ph type="body" sz="quarter" idx="14" hasCustomPrompt="1"/>
          </p:nvPr>
        </p:nvSpPr>
        <p:spPr>
          <a:xfrm>
            <a:off x="4837857" y="2481571"/>
            <a:ext cx="4110448" cy="369332"/>
          </a:xfrm>
          <a:prstGeom prst="rect">
            <a:avLst/>
          </a:prstGeom>
        </p:spPr>
        <p:txBody>
          <a:bodyPr>
            <a:spAutoFit/>
          </a:bodyPr>
          <a:lstStyle>
            <a:lvl1pPr marL="0" indent="0">
              <a:buNone/>
              <a:defRPr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4" name="Text Placeholder 7">
            <a:extLst>
              <a:ext uri="{FF2B5EF4-FFF2-40B4-BE49-F238E27FC236}">
                <a16:creationId xmlns:a16="http://schemas.microsoft.com/office/drawing/2014/main" id="{59F93CD7-543B-3286-F021-EC14FDFD494B}"/>
              </a:ext>
            </a:extLst>
          </p:cNvPr>
          <p:cNvSpPr>
            <a:spLocks noGrp="1"/>
          </p:cNvSpPr>
          <p:nvPr>
            <p:ph type="body" sz="quarter" idx="15" hasCustomPrompt="1"/>
          </p:nvPr>
        </p:nvSpPr>
        <p:spPr>
          <a:xfrm>
            <a:off x="236054" y="2952914"/>
            <a:ext cx="4502334" cy="369332"/>
          </a:xfrm>
          <a:prstGeom prst="rect">
            <a:avLst/>
          </a:prstGeom>
        </p:spPr>
        <p:txBody>
          <a:bodyPr wrap="square">
            <a:spAutoFit/>
          </a:bodyPr>
          <a:lstStyle>
            <a:lvl1pPr marL="0" indent="0">
              <a:buNone/>
              <a:defRPr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5" name="Text Placeholder 7">
            <a:extLst>
              <a:ext uri="{FF2B5EF4-FFF2-40B4-BE49-F238E27FC236}">
                <a16:creationId xmlns:a16="http://schemas.microsoft.com/office/drawing/2014/main" id="{BC0E5663-0B15-8D88-934F-22BF622FFF59}"/>
              </a:ext>
            </a:extLst>
          </p:cNvPr>
          <p:cNvSpPr>
            <a:spLocks noGrp="1"/>
          </p:cNvSpPr>
          <p:nvPr>
            <p:ph type="body" sz="quarter" idx="16" hasCustomPrompt="1"/>
          </p:nvPr>
        </p:nvSpPr>
        <p:spPr>
          <a:xfrm>
            <a:off x="4837857" y="2952914"/>
            <a:ext cx="4110448" cy="369332"/>
          </a:xfrm>
          <a:prstGeom prst="rect">
            <a:avLst/>
          </a:prstGeom>
        </p:spPr>
        <p:txBody>
          <a:bodyPr>
            <a:spAutoFit/>
          </a:bodyPr>
          <a:lstStyle>
            <a:lvl1pPr marL="0" indent="0">
              <a:buNone/>
              <a:defRPr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7" name="Text Placeholder 7">
            <a:extLst>
              <a:ext uri="{FF2B5EF4-FFF2-40B4-BE49-F238E27FC236}">
                <a16:creationId xmlns:a16="http://schemas.microsoft.com/office/drawing/2014/main" id="{E89D9527-DBE7-8BBB-7242-C76590BD20DA}"/>
              </a:ext>
            </a:extLst>
          </p:cNvPr>
          <p:cNvSpPr>
            <a:spLocks noGrp="1"/>
          </p:cNvSpPr>
          <p:nvPr>
            <p:ph type="body" sz="quarter" idx="17" hasCustomPrompt="1"/>
          </p:nvPr>
        </p:nvSpPr>
        <p:spPr>
          <a:xfrm>
            <a:off x="236054" y="3424257"/>
            <a:ext cx="4502334" cy="369332"/>
          </a:xfrm>
          <a:prstGeom prst="rect">
            <a:avLst/>
          </a:prstGeom>
        </p:spPr>
        <p:txBody>
          <a:bodyPr wrap="square">
            <a:spAutoFit/>
          </a:bodyPr>
          <a:lstStyle>
            <a:lvl1pPr marL="0" indent="0">
              <a:buNone/>
              <a:defRPr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8" name="Text Placeholder 7">
            <a:extLst>
              <a:ext uri="{FF2B5EF4-FFF2-40B4-BE49-F238E27FC236}">
                <a16:creationId xmlns:a16="http://schemas.microsoft.com/office/drawing/2014/main" id="{E574360E-BFBD-DC7F-D37B-324EAF8F3C9D}"/>
              </a:ext>
            </a:extLst>
          </p:cNvPr>
          <p:cNvSpPr>
            <a:spLocks noGrp="1"/>
          </p:cNvSpPr>
          <p:nvPr>
            <p:ph type="body" sz="quarter" idx="18" hasCustomPrompt="1"/>
          </p:nvPr>
        </p:nvSpPr>
        <p:spPr>
          <a:xfrm>
            <a:off x="4837857" y="3424257"/>
            <a:ext cx="4110448" cy="369332"/>
          </a:xfrm>
          <a:prstGeom prst="rect">
            <a:avLst/>
          </a:prstGeom>
        </p:spPr>
        <p:txBody>
          <a:bodyPr>
            <a:spAutoFit/>
          </a:bodyPr>
          <a:lstStyle>
            <a:lvl1pPr marL="0" indent="0">
              <a:buNone/>
              <a:defRPr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9" name="Text Placeholder 7">
            <a:extLst>
              <a:ext uri="{FF2B5EF4-FFF2-40B4-BE49-F238E27FC236}">
                <a16:creationId xmlns:a16="http://schemas.microsoft.com/office/drawing/2014/main" id="{6A772123-E7AE-AE0F-9587-16DED282F0BC}"/>
              </a:ext>
            </a:extLst>
          </p:cNvPr>
          <p:cNvSpPr>
            <a:spLocks noGrp="1"/>
          </p:cNvSpPr>
          <p:nvPr>
            <p:ph type="body" sz="quarter" idx="19" hasCustomPrompt="1"/>
          </p:nvPr>
        </p:nvSpPr>
        <p:spPr>
          <a:xfrm>
            <a:off x="236054" y="3895600"/>
            <a:ext cx="4502334" cy="369332"/>
          </a:xfrm>
          <a:prstGeom prst="rect">
            <a:avLst/>
          </a:prstGeom>
        </p:spPr>
        <p:txBody>
          <a:bodyPr wrap="square">
            <a:spAutoFit/>
          </a:bodyPr>
          <a:lstStyle>
            <a:lvl1pPr marL="0" indent="0">
              <a:buNone/>
              <a:defRPr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0" name="Text Placeholder 7">
            <a:extLst>
              <a:ext uri="{FF2B5EF4-FFF2-40B4-BE49-F238E27FC236}">
                <a16:creationId xmlns:a16="http://schemas.microsoft.com/office/drawing/2014/main" id="{40FE62E4-B3B9-6074-341C-99415B9E68A9}"/>
              </a:ext>
            </a:extLst>
          </p:cNvPr>
          <p:cNvSpPr>
            <a:spLocks noGrp="1"/>
          </p:cNvSpPr>
          <p:nvPr>
            <p:ph type="body" sz="quarter" idx="20" hasCustomPrompt="1"/>
          </p:nvPr>
        </p:nvSpPr>
        <p:spPr>
          <a:xfrm>
            <a:off x="4837857" y="3895600"/>
            <a:ext cx="4110448" cy="369332"/>
          </a:xfrm>
          <a:prstGeom prst="rect">
            <a:avLst/>
          </a:prstGeom>
        </p:spPr>
        <p:txBody>
          <a:bodyPr>
            <a:spAutoFit/>
          </a:bodyPr>
          <a:lstStyle>
            <a:lvl1pPr marL="0" indent="0">
              <a:buNone/>
              <a:defRPr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21" name="Text Placeholder 7">
            <a:extLst>
              <a:ext uri="{FF2B5EF4-FFF2-40B4-BE49-F238E27FC236}">
                <a16:creationId xmlns:a16="http://schemas.microsoft.com/office/drawing/2014/main" id="{46470755-8912-AF71-D19F-543E34D56300}"/>
              </a:ext>
            </a:extLst>
          </p:cNvPr>
          <p:cNvSpPr>
            <a:spLocks noGrp="1"/>
          </p:cNvSpPr>
          <p:nvPr>
            <p:ph type="body" sz="quarter" idx="21" hasCustomPrompt="1"/>
          </p:nvPr>
        </p:nvSpPr>
        <p:spPr>
          <a:xfrm>
            <a:off x="236054" y="4366943"/>
            <a:ext cx="4502334" cy="369332"/>
          </a:xfrm>
          <a:prstGeom prst="rect">
            <a:avLst/>
          </a:prstGeom>
        </p:spPr>
        <p:txBody>
          <a:bodyPr wrap="square">
            <a:spAutoFit/>
          </a:bodyPr>
          <a:lstStyle>
            <a:lvl1pPr marL="0" indent="0">
              <a:buNone/>
              <a:defRPr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2" name="Text Placeholder 7">
            <a:extLst>
              <a:ext uri="{FF2B5EF4-FFF2-40B4-BE49-F238E27FC236}">
                <a16:creationId xmlns:a16="http://schemas.microsoft.com/office/drawing/2014/main" id="{4C5036D3-DC5E-E2A8-3D1B-6487B147C77D}"/>
              </a:ext>
            </a:extLst>
          </p:cNvPr>
          <p:cNvSpPr>
            <a:spLocks noGrp="1"/>
          </p:cNvSpPr>
          <p:nvPr>
            <p:ph type="body" sz="quarter" idx="22" hasCustomPrompt="1"/>
          </p:nvPr>
        </p:nvSpPr>
        <p:spPr>
          <a:xfrm>
            <a:off x="4837857" y="4366943"/>
            <a:ext cx="4110448" cy="369332"/>
          </a:xfrm>
          <a:prstGeom prst="rect">
            <a:avLst/>
          </a:prstGeom>
        </p:spPr>
        <p:txBody>
          <a:bodyPr>
            <a:spAutoFit/>
          </a:bodyPr>
          <a:lstStyle>
            <a:lvl1pPr marL="0" indent="0">
              <a:buNone/>
              <a:defRPr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23" name="Text Placeholder 7">
            <a:extLst>
              <a:ext uri="{FF2B5EF4-FFF2-40B4-BE49-F238E27FC236}">
                <a16:creationId xmlns:a16="http://schemas.microsoft.com/office/drawing/2014/main" id="{C63D6FC3-F8A8-CCDF-447A-C2D6868CA7FA}"/>
              </a:ext>
            </a:extLst>
          </p:cNvPr>
          <p:cNvSpPr>
            <a:spLocks noGrp="1"/>
          </p:cNvSpPr>
          <p:nvPr>
            <p:ph type="body" sz="quarter" idx="23" hasCustomPrompt="1"/>
          </p:nvPr>
        </p:nvSpPr>
        <p:spPr>
          <a:xfrm>
            <a:off x="236054" y="4838283"/>
            <a:ext cx="4502334" cy="369332"/>
          </a:xfrm>
          <a:prstGeom prst="rect">
            <a:avLst/>
          </a:prstGeom>
        </p:spPr>
        <p:txBody>
          <a:bodyPr wrap="square">
            <a:spAutoFit/>
          </a:bodyPr>
          <a:lstStyle>
            <a:lvl1pPr marL="0" indent="0">
              <a:buNone/>
              <a:defRPr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4" name="Text Placeholder 7">
            <a:extLst>
              <a:ext uri="{FF2B5EF4-FFF2-40B4-BE49-F238E27FC236}">
                <a16:creationId xmlns:a16="http://schemas.microsoft.com/office/drawing/2014/main" id="{6F93ADA9-3F19-B114-75FE-DA37F00C1B65}"/>
              </a:ext>
            </a:extLst>
          </p:cNvPr>
          <p:cNvSpPr>
            <a:spLocks noGrp="1"/>
          </p:cNvSpPr>
          <p:nvPr>
            <p:ph type="body" sz="quarter" idx="24" hasCustomPrompt="1"/>
          </p:nvPr>
        </p:nvSpPr>
        <p:spPr>
          <a:xfrm>
            <a:off x="4837857" y="4838283"/>
            <a:ext cx="4110448" cy="369332"/>
          </a:xfrm>
          <a:prstGeom prst="rect">
            <a:avLst/>
          </a:prstGeom>
        </p:spPr>
        <p:txBody>
          <a:bodyPr>
            <a:spAutoFit/>
          </a:bodyPr>
          <a:lstStyle>
            <a:lvl1pPr marL="0" indent="0">
              <a:buNone/>
              <a:defRPr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pic>
        <p:nvPicPr>
          <p:cNvPr id="71" name="rain8">
            <a:extLst>
              <a:ext uri="{FF2B5EF4-FFF2-40B4-BE49-F238E27FC236}">
                <a16:creationId xmlns:a16="http://schemas.microsoft.com/office/drawing/2014/main" id="{64885991-3595-517D-C24C-DD7A22B46DF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8357"/>
          <a:stretch/>
        </p:blipFill>
        <p:spPr>
          <a:xfrm flipV="1">
            <a:off x="12046464" y="-1"/>
            <a:ext cx="135487" cy="6476163"/>
          </a:xfrm>
          <a:prstGeom prst="rect">
            <a:avLst/>
          </a:prstGeom>
        </p:spPr>
      </p:pic>
      <p:grpSp>
        <p:nvGrpSpPr>
          <p:cNvPr id="72" name="rain7">
            <a:extLst>
              <a:ext uri="{FF2B5EF4-FFF2-40B4-BE49-F238E27FC236}">
                <a16:creationId xmlns:a16="http://schemas.microsoft.com/office/drawing/2014/main" id="{ADC4607E-8930-F89D-10F2-CFDE219BCF7A}"/>
              </a:ext>
            </a:extLst>
          </p:cNvPr>
          <p:cNvGrpSpPr/>
          <p:nvPr userDrawn="1"/>
        </p:nvGrpSpPr>
        <p:grpSpPr>
          <a:xfrm>
            <a:off x="11931054" y="-125675"/>
            <a:ext cx="135487" cy="6601837"/>
            <a:chOff x="11931054" y="-125675"/>
            <a:chExt cx="135487" cy="6601837"/>
          </a:xfrm>
        </p:grpSpPr>
        <p:pic>
          <p:nvPicPr>
            <p:cNvPr id="73" name="Graphic 72">
              <a:extLst>
                <a:ext uri="{FF2B5EF4-FFF2-40B4-BE49-F238E27FC236}">
                  <a16:creationId xmlns:a16="http://schemas.microsoft.com/office/drawing/2014/main" id="{E18FC21D-B524-A0C0-E0A0-3FBB576F972E}"/>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78439" r="9918"/>
            <a:stretch/>
          </p:blipFill>
          <p:spPr>
            <a:xfrm flipV="1">
              <a:off x="11931054" y="-1"/>
              <a:ext cx="135487" cy="6476163"/>
            </a:xfrm>
            <a:prstGeom prst="rect">
              <a:avLst/>
            </a:prstGeom>
          </p:spPr>
        </p:pic>
        <p:sp>
          <p:nvSpPr>
            <p:cNvPr id="74" name="Rectangle 73">
              <a:extLst>
                <a:ext uri="{FF2B5EF4-FFF2-40B4-BE49-F238E27FC236}">
                  <a16:creationId xmlns:a16="http://schemas.microsoft.com/office/drawing/2014/main" id="{5EB69376-183C-FE00-1B63-49BDB4043828}"/>
                </a:ext>
              </a:extLst>
            </p:cNvPr>
            <p:cNvSpPr/>
            <p:nvPr userDrawn="1"/>
          </p:nvSpPr>
          <p:spPr>
            <a:xfrm>
              <a:off x="11946194" y="-1"/>
              <a:ext cx="98592" cy="187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75" name="Rectangle 74">
              <a:extLst>
                <a:ext uri="{FF2B5EF4-FFF2-40B4-BE49-F238E27FC236}">
                  <a16:creationId xmlns:a16="http://schemas.microsoft.com/office/drawing/2014/main" id="{073EE257-0D44-C213-1AF0-A99136E624A2}"/>
                </a:ext>
              </a:extLst>
            </p:cNvPr>
            <p:cNvSpPr/>
            <p:nvPr userDrawn="1"/>
          </p:nvSpPr>
          <p:spPr>
            <a:xfrm>
              <a:off x="11953842" y="-125675"/>
              <a:ext cx="74114" cy="182880"/>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nvGrpSpPr>
          <p:cNvPr id="76" name="rain6">
            <a:extLst>
              <a:ext uri="{FF2B5EF4-FFF2-40B4-BE49-F238E27FC236}">
                <a16:creationId xmlns:a16="http://schemas.microsoft.com/office/drawing/2014/main" id="{BC2239CB-AFB6-2755-8DA6-B025023F32D8}"/>
              </a:ext>
            </a:extLst>
          </p:cNvPr>
          <p:cNvGrpSpPr/>
          <p:nvPr userDrawn="1"/>
        </p:nvGrpSpPr>
        <p:grpSpPr>
          <a:xfrm>
            <a:off x="11807801" y="-348343"/>
            <a:ext cx="135487" cy="6824505"/>
            <a:chOff x="11808444" y="-348343"/>
            <a:chExt cx="135487" cy="6824505"/>
          </a:xfrm>
        </p:grpSpPr>
        <p:pic>
          <p:nvPicPr>
            <p:cNvPr id="77" name="Graphic 76">
              <a:extLst>
                <a:ext uri="{FF2B5EF4-FFF2-40B4-BE49-F238E27FC236}">
                  <a16:creationId xmlns:a16="http://schemas.microsoft.com/office/drawing/2014/main" id="{3AACBD1D-F456-8C88-9963-1D7342F51098}"/>
                </a:ext>
              </a:extLst>
            </p:cNvPr>
            <p:cNvPicPr>
              <a:picLocks noChangeAspect="1"/>
            </p:cNvPicPr>
            <p:nvPr userDrawn="1"/>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58857" r="29500"/>
            <a:stretch/>
          </p:blipFill>
          <p:spPr>
            <a:xfrm flipV="1">
              <a:off x="11808444" y="-1"/>
              <a:ext cx="135487" cy="6476163"/>
            </a:xfrm>
            <a:prstGeom prst="rect">
              <a:avLst/>
            </a:prstGeom>
          </p:spPr>
        </p:pic>
        <p:sp>
          <p:nvSpPr>
            <p:cNvPr id="78" name="Rectangle 77">
              <a:extLst>
                <a:ext uri="{FF2B5EF4-FFF2-40B4-BE49-F238E27FC236}">
                  <a16:creationId xmlns:a16="http://schemas.microsoft.com/office/drawing/2014/main" id="{2629DED1-6119-5E65-AF86-84BCFEC708AB}"/>
                </a:ext>
              </a:extLst>
            </p:cNvPr>
            <p:cNvSpPr/>
            <p:nvPr userDrawn="1"/>
          </p:nvSpPr>
          <p:spPr>
            <a:xfrm>
              <a:off x="11830199" y="0"/>
              <a:ext cx="102848" cy="952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79" name="Rectangle 78">
              <a:extLst>
                <a:ext uri="{FF2B5EF4-FFF2-40B4-BE49-F238E27FC236}">
                  <a16:creationId xmlns:a16="http://schemas.microsoft.com/office/drawing/2014/main" id="{58276455-5D02-24C9-B0D6-5F3156D1FD4D}"/>
                </a:ext>
              </a:extLst>
            </p:cNvPr>
            <p:cNvSpPr/>
            <p:nvPr userDrawn="1"/>
          </p:nvSpPr>
          <p:spPr>
            <a:xfrm>
              <a:off x="11836367" y="-348343"/>
              <a:ext cx="74114" cy="365760"/>
            </a:xfrm>
            <a:prstGeom prst="rect">
              <a:avLst/>
            </a:prstGeom>
            <a:solidFill>
              <a:srgbClr val="FAFAF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80" name="rain5">
            <a:extLst>
              <a:ext uri="{FF2B5EF4-FFF2-40B4-BE49-F238E27FC236}">
                <a16:creationId xmlns:a16="http://schemas.microsoft.com/office/drawing/2014/main" id="{86DD7BA2-C24C-9A8E-AAEB-5B97DE1731B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39022" r="49335"/>
          <a:stretch/>
        </p:blipFill>
        <p:spPr>
          <a:xfrm flipV="1">
            <a:off x="11694712" y="-1"/>
            <a:ext cx="135487" cy="6476163"/>
          </a:xfrm>
          <a:prstGeom prst="rect">
            <a:avLst/>
          </a:prstGeom>
        </p:spPr>
      </p:pic>
      <p:grpSp>
        <p:nvGrpSpPr>
          <p:cNvPr id="81" name="rain4">
            <a:extLst>
              <a:ext uri="{FF2B5EF4-FFF2-40B4-BE49-F238E27FC236}">
                <a16:creationId xmlns:a16="http://schemas.microsoft.com/office/drawing/2014/main" id="{9B5B263A-BC0D-3B92-5996-504780FA1839}"/>
              </a:ext>
            </a:extLst>
          </p:cNvPr>
          <p:cNvGrpSpPr/>
          <p:nvPr userDrawn="1"/>
        </p:nvGrpSpPr>
        <p:grpSpPr>
          <a:xfrm>
            <a:off x="11580438" y="-51693"/>
            <a:ext cx="138117" cy="6527855"/>
            <a:chOff x="11572102" y="-51693"/>
            <a:chExt cx="138117" cy="6527855"/>
          </a:xfrm>
        </p:grpSpPr>
        <p:sp>
          <p:nvSpPr>
            <p:cNvPr id="82" name="Rectangle 81">
              <a:extLst>
                <a:ext uri="{FF2B5EF4-FFF2-40B4-BE49-F238E27FC236}">
                  <a16:creationId xmlns:a16="http://schemas.microsoft.com/office/drawing/2014/main" id="{53FB340F-2E8C-C9F2-B013-4F356AFC4782}"/>
                </a:ext>
              </a:extLst>
            </p:cNvPr>
            <p:cNvSpPr/>
            <p:nvPr userDrawn="1"/>
          </p:nvSpPr>
          <p:spPr>
            <a:xfrm>
              <a:off x="11582400" y="0"/>
              <a:ext cx="127819" cy="245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nvGrpSpPr>
            <p:cNvPr id="83" name="Group 82">
              <a:extLst>
                <a:ext uri="{FF2B5EF4-FFF2-40B4-BE49-F238E27FC236}">
                  <a16:creationId xmlns:a16="http://schemas.microsoft.com/office/drawing/2014/main" id="{B5C1ED37-4040-8903-46BD-4D602AFE506D}"/>
                </a:ext>
              </a:extLst>
            </p:cNvPr>
            <p:cNvGrpSpPr/>
            <p:nvPr userDrawn="1"/>
          </p:nvGrpSpPr>
          <p:grpSpPr>
            <a:xfrm>
              <a:off x="11572102" y="-51693"/>
              <a:ext cx="135487" cy="6527855"/>
              <a:chOff x="11572102" y="-51693"/>
              <a:chExt cx="135487" cy="6527855"/>
            </a:xfrm>
          </p:grpSpPr>
          <p:pic>
            <p:nvPicPr>
              <p:cNvPr id="84" name="Graphic 83">
                <a:extLst>
                  <a:ext uri="{FF2B5EF4-FFF2-40B4-BE49-F238E27FC236}">
                    <a16:creationId xmlns:a16="http://schemas.microsoft.com/office/drawing/2014/main" id="{1831E863-F9C4-54F0-89AF-0AAC8C39A212}"/>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9104" r="59253"/>
              <a:stretch/>
            </p:blipFill>
            <p:spPr>
              <a:xfrm flipV="1">
                <a:off x="11572102" y="-1"/>
                <a:ext cx="135487" cy="6476163"/>
              </a:xfrm>
              <a:prstGeom prst="rect">
                <a:avLst/>
              </a:prstGeom>
            </p:spPr>
          </p:pic>
          <p:sp>
            <p:nvSpPr>
              <p:cNvPr id="85" name="Rectangle 84">
                <a:extLst>
                  <a:ext uri="{FF2B5EF4-FFF2-40B4-BE49-F238E27FC236}">
                    <a16:creationId xmlns:a16="http://schemas.microsoft.com/office/drawing/2014/main" id="{2AAF3A38-35EB-831C-48DA-DD0327204A58}"/>
                  </a:ext>
                </a:extLst>
              </p:cNvPr>
              <p:cNvSpPr/>
              <p:nvPr userDrawn="1"/>
            </p:nvSpPr>
            <p:spPr>
              <a:xfrm>
                <a:off x="11612256" y="-51693"/>
                <a:ext cx="74114" cy="132036"/>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grpSp>
        <p:nvGrpSpPr>
          <p:cNvPr id="86" name="rain3">
            <a:extLst>
              <a:ext uri="{FF2B5EF4-FFF2-40B4-BE49-F238E27FC236}">
                <a16:creationId xmlns:a16="http://schemas.microsoft.com/office/drawing/2014/main" id="{384CC24F-6096-5890-5FAF-1B251B5B3FFA}"/>
              </a:ext>
            </a:extLst>
          </p:cNvPr>
          <p:cNvGrpSpPr/>
          <p:nvPr userDrawn="1"/>
        </p:nvGrpSpPr>
        <p:grpSpPr>
          <a:xfrm>
            <a:off x="11461841" y="-1"/>
            <a:ext cx="135487" cy="6476163"/>
            <a:chOff x="11455014" y="-1"/>
            <a:chExt cx="135487" cy="6476163"/>
          </a:xfrm>
        </p:grpSpPr>
        <p:pic>
          <p:nvPicPr>
            <p:cNvPr id="87" name="Graphic 86">
              <a:extLst>
                <a:ext uri="{FF2B5EF4-FFF2-40B4-BE49-F238E27FC236}">
                  <a16:creationId xmlns:a16="http://schemas.microsoft.com/office/drawing/2014/main" id="{AB4757E1-C0D6-6758-81B7-B6A74F60CDE5}"/>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9285" r="69072"/>
            <a:stretch/>
          </p:blipFill>
          <p:spPr>
            <a:xfrm flipV="1">
              <a:off x="11455014" y="-1"/>
              <a:ext cx="135487" cy="6476163"/>
            </a:xfrm>
            <a:prstGeom prst="rect">
              <a:avLst/>
            </a:prstGeom>
          </p:spPr>
        </p:pic>
        <p:sp>
          <p:nvSpPr>
            <p:cNvPr id="88" name="Rectangle 87">
              <a:extLst>
                <a:ext uri="{FF2B5EF4-FFF2-40B4-BE49-F238E27FC236}">
                  <a16:creationId xmlns:a16="http://schemas.microsoft.com/office/drawing/2014/main" id="{C1084B98-51D7-8D8E-205F-5BFE345FA997}"/>
                </a:ext>
              </a:extLst>
            </p:cNvPr>
            <p:cNvSpPr/>
            <p:nvPr userDrawn="1"/>
          </p:nvSpPr>
          <p:spPr>
            <a:xfrm>
              <a:off x="11456732" y="0"/>
              <a:ext cx="12389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89" name="rain2">
            <a:extLst>
              <a:ext uri="{FF2B5EF4-FFF2-40B4-BE49-F238E27FC236}">
                <a16:creationId xmlns:a16="http://schemas.microsoft.com/office/drawing/2014/main" id="{C355C28D-D7ED-D667-DF53-A6E26B939373}"/>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130" r="78227"/>
          <a:stretch/>
        </p:blipFill>
        <p:spPr>
          <a:xfrm flipV="1">
            <a:off x="11345126" y="-1"/>
            <a:ext cx="135487" cy="6476163"/>
          </a:xfrm>
          <a:prstGeom prst="rect">
            <a:avLst/>
          </a:prstGeom>
        </p:spPr>
      </p:pic>
      <p:grpSp>
        <p:nvGrpSpPr>
          <p:cNvPr id="90" name="rain1">
            <a:extLst>
              <a:ext uri="{FF2B5EF4-FFF2-40B4-BE49-F238E27FC236}">
                <a16:creationId xmlns:a16="http://schemas.microsoft.com/office/drawing/2014/main" id="{D32627F6-D2EA-F634-7E76-4F6C38DB3F75}"/>
              </a:ext>
            </a:extLst>
          </p:cNvPr>
          <p:cNvGrpSpPr/>
          <p:nvPr userDrawn="1"/>
        </p:nvGrpSpPr>
        <p:grpSpPr>
          <a:xfrm>
            <a:off x="11218607" y="-2"/>
            <a:ext cx="137182" cy="6476163"/>
            <a:chOff x="11218607" y="-2"/>
            <a:chExt cx="137182" cy="6476163"/>
          </a:xfrm>
        </p:grpSpPr>
        <p:pic>
          <p:nvPicPr>
            <p:cNvPr id="91" name="Graphic 90">
              <a:extLst>
                <a:ext uri="{FF2B5EF4-FFF2-40B4-BE49-F238E27FC236}">
                  <a16:creationId xmlns:a16="http://schemas.microsoft.com/office/drawing/2014/main" id="{5AFC6821-5585-8DEE-9C3C-600ACA460A6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12" r="88145"/>
            <a:stretch/>
          </p:blipFill>
          <p:spPr>
            <a:xfrm flipV="1">
              <a:off x="11220302" y="-2"/>
              <a:ext cx="135487" cy="6476163"/>
            </a:xfrm>
            <a:prstGeom prst="rect">
              <a:avLst/>
            </a:prstGeom>
          </p:spPr>
        </p:pic>
        <p:sp>
          <p:nvSpPr>
            <p:cNvPr id="92" name="Rectangle 91">
              <a:extLst>
                <a:ext uri="{FF2B5EF4-FFF2-40B4-BE49-F238E27FC236}">
                  <a16:creationId xmlns:a16="http://schemas.microsoft.com/office/drawing/2014/main" id="{C73E2660-4AB9-EFAB-8D2B-7D89D1F03C1C}"/>
                </a:ext>
              </a:extLst>
            </p:cNvPr>
            <p:cNvSpPr/>
            <p:nvPr userDrawn="1"/>
          </p:nvSpPr>
          <p:spPr>
            <a:xfrm>
              <a:off x="11218607" y="0"/>
              <a:ext cx="123890" cy="95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sp>
        <p:nvSpPr>
          <p:cNvPr id="93" name="Rectangle 92">
            <a:extLst>
              <a:ext uri="{FF2B5EF4-FFF2-40B4-BE49-F238E27FC236}">
                <a16:creationId xmlns:a16="http://schemas.microsoft.com/office/drawing/2014/main" id="{363CF275-4371-C79E-D1D7-E1642334B552}"/>
              </a:ext>
            </a:extLst>
          </p:cNvPr>
          <p:cNvSpPr/>
          <p:nvPr userDrawn="1"/>
        </p:nvSpPr>
        <p:spPr>
          <a:xfrm>
            <a:off x="11617963" y="484481"/>
            <a:ext cx="94612" cy="668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pic>
        <p:nvPicPr>
          <p:cNvPr id="94" name="rain8-copy">
            <a:extLst>
              <a:ext uri="{FF2B5EF4-FFF2-40B4-BE49-F238E27FC236}">
                <a16:creationId xmlns:a16="http://schemas.microsoft.com/office/drawing/2014/main" id="{2DA32033-92FA-BF9C-EF07-7A99CCBF53D9}"/>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8357"/>
          <a:stretch/>
        </p:blipFill>
        <p:spPr>
          <a:xfrm flipV="1">
            <a:off x="12046464" y="-6899290"/>
            <a:ext cx="135487" cy="6476163"/>
          </a:xfrm>
          <a:prstGeom prst="rect">
            <a:avLst/>
          </a:prstGeom>
        </p:spPr>
      </p:pic>
      <p:grpSp>
        <p:nvGrpSpPr>
          <p:cNvPr id="95" name="rain7-copy">
            <a:extLst>
              <a:ext uri="{FF2B5EF4-FFF2-40B4-BE49-F238E27FC236}">
                <a16:creationId xmlns:a16="http://schemas.microsoft.com/office/drawing/2014/main" id="{B3A6C9E8-FF67-61E0-3041-BBA25E0FE80A}"/>
              </a:ext>
            </a:extLst>
          </p:cNvPr>
          <p:cNvGrpSpPr/>
          <p:nvPr userDrawn="1"/>
        </p:nvGrpSpPr>
        <p:grpSpPr>
          <a:xfrm>
            <a:off x="11931054" y="-7036839"/>
            <a:ext cx="135487" cy="6601837"/>
            <a:chOff x="11931054" y="-125675"/>
            <a:chExt cx="135487" cy="6601837"/>
          </a:xfrm>
        </p:grpSpPr>
        <p:pic>
          <p:nvPicPr>
            <p:cNvPr id="96" name="Graphic 95">
              <a:extLst>
                <a:ext uri="{FF2B5EF4-FFF2-40B4-BE49-F238E27FC236}">
                  <a16:creationId xmlns:a16="http://schemas.microsoft.com/office/drawing/2014/main" id="{3ED6190D-5533-181B-3528-A2CCA3B93EF5}"/>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78439" r="9918"/>
            <a:stretch/>
          </p:blipFill>
          <p:spPr>
            <a:xfrm flipV="1">
              <a:off x="11931054" y="-1"/>
              <a:ext cx="135487" cy="6476163"/>
            </a:xfrm>
            <a:prstGeom prst="rect">
              <a:avLst/>
            </a:prstGeom>
          </p:spPr>
        </p:pic>
        <p:sp>
          <p:nvSpPr>
            <p:cNvPr id="97" name="Rectangle 96">
              <a:extLst>
                <a:ext uri="{FF2B5EF4-FFF2-40B4-BE49-F238E27FC236}">
                  <a16:creationId xmlns:a16="http://schemas.microsoft.com/office/drawing/2014/main" id="{D5F978C6-9C34-51E9-8054-043C3CF790D8}"/>
                </a:ext>
              </a:extLst>
            </p:cNvPr>
            <p:cNvSpPr/>
            <p:nvPr userDrawn="1"/>
          </p:nvSpPr>
          <p:spPr>
            <a:xfrm>
              <a:off x="11946194" y="-1"/>
              <a:ext cx="98592" cy="187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98" name="Rectangle 97">
              <a:extLst>
                <a:ext uri="{FF2B5EF4-FFF2-40B4-BE49-F238E27FC236}">
                  <a16:creationId xmlns:a16="http://schemas.microsoft.com/office/drawing/2014/main" id="{B2D0F5CF-D95F-554C-701A-229E2B3F7C59}"/>
                </a:ext>
              </a:extLst>
            </p:cNvPr>
            <p:cNvSpPr/>
            <p:nvPr userDrawn="1"/>
          </p:nvSpPr>
          <p:spPr>
            <a:xfrm>
              <a:off x="11953842" y="-125675"/>
              <a:ext cx="74114" cy="182880"/>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nvGrpSpPr>
          <p:cNvPr id="99" name="rain6-copy">
            <a:extLst>
              <a:ext uri="{FF2B5EF4-FFF2-40B4-BE49-F238E27FC236}">
                <a16:creationId xmlns:a16="http://schemas.microsoft.com/office/drawing/2014/main" id="{001361EF-E08B-291C-4D2C-342BAA95BE11}"/>
              </a:ext>
            </a:extLst>
          </p:cNvPr>
          <p:cNvGrpSpPr/>
          <p:nvPr userDrawn="1"/>
        </p:nvGrpSpPr>
        <p:grpSpPr>
          <a:xfrm>
            <a:off x="11807801" y="-7259507"/>
            <a:ext cx="135487" cy="6824505"/>
            <a:chOff x="11808444" y="-348343"/>
            <a:chExt cx="135487" cy="6824505"/>
          </a:xfrm>
        </p:grpSpPr>
        <p:pic>
          <p:nvPicPr>
            <p:cNvPr id="100" name="Graphic 99">
              <a:extLst>
                <a:ext uri="{FF2B5EF4-FFF2-40B4-BE49-F238E27FC236}">
                  <a16:creationId xmlns:a16="http://schemas.microsoft.com/office/drawing/2014/main" id="{6B485858-1372-88DE-E429-30AF4484A2C2}"/>
                </a:ext>
              </a:extLst>
            </p:cNvPr>
            <p:cNvPicPr>
              <a:picLocks noChangeAspect="1"/>
            </p:cNvPicPr>
            <p:nvPr userDrawn="1"/>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58857" r="29500"/>
            <a:stretch/>
          </p:blipFill>
          <p:spPr>
            <a:xfrm flipV="1">
              <a:off x="11808444" y="-1"/>
              <a:ext cx="135487" cy="6476163"/>
            </a:xfrm>
            <a:prstGeom prst="rect">
              <a:avLst/>
            </a:prstGeom>
          </p:spPr>
        </p:pic>
        <p:sp>
          <p:nvSpPr>
            <p:cNvPr id="101" name="Rectangle 100">
              <a:extLst>
                <a:ext uri="{FF2B5EF4-FFF2-40B4-BE49-F238E27FC236}">
                  <a16:creationId xmlns:a16="http://schemas.microsoft.com/office/drawing/2014/main" id="{03C01A6B-0A5E-5A2D-E7A8-317A7F5CE794}"/>
                </a:ext>
              </a:extLst>
            </p:cNvPr>
            <p:cNvSpPr/>
            <p:nvPr userDrawn="1"/>
          </p:nvSpPr>
          <p:spPr>
            <a:xfrm>
              <a:off x="11830199" y="0"/>
              <a:ext cx="102848" cy="952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102" name="Rectangle 101">
              <a:extLst>
                <a:ext uri="{FF2B5EF4-FFF2-40B4-BE49-F238E27FC236}">
                  <a16:creationId xmlns:a16="http://schemas.microsoft.com/office/drawing/2014/main" id="{9437862D-B647-C642-6D12-82BDDFA7CF11}"/>
                </a:ext>
              </a:extLst>
            </p:cNvPr>
            <p:cNvSpPr/>
            <p:nvPr userDrawn="1"/>
          </p:nvSpPr>
          <p:spPr>
            <a:xfrm>
              <a:off x="11836367" y="-348343"/>
              <a:ext cx="74114" cy="365760"/>
            </a:xfrm>
            <a:prstGeom prst="rect">
              <a:avLst/>
            </a:prstGeom>
            <a:solidFill>
              <a:srgbClr val="FAFAF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103" name="rain5-copy">
            <a:extLst>
              <a:ext uri="{FF2B5EF4-FFF2-40B4-BE49-F238E27FC236}">
                <a16:creationId xmlns:a16="http://schemas.microsoft.com/office/drawing/2014/main" id="{8C158E7A-D38C-C16F-BB01-47249021773D}"/>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39022" r="49335"/>
          <a:stretch/>
        </p:blipFill>
        <p:spPr>
          <a:xfrm flipV="1">
            <a:off x="11694712" y="-6899290"/>
            <a:ext cx="135487" cy="6476163"/>
          </a:xfrm>
          <a:prstGeom prst="rect">
            <a:avLst/>
          </a:prstGeom>
        </p:spPr>
      </p:pic>
      <p:grpSp>
        <p:nvGrpSpPr>
          <p:cNvPr id="104" name="rain4-copy">
            <a:extLst>
              <a:ext uri="{FF2B5EF4-FFF2-40B4-BE49-F238E27FC236}">
                <a16:creationId xmlns:a16="http://schemas.microsoft.com/office/drawing/2014/main" id="{6A6E783B-5BC4-A247-30BF-1FF9E3348E64}"/>
              </a:ext>
            </a:extLst>
          </p:cNvPr>
          <p:cNvGrpSpPr/>
          <p:nvPr userDrawn="1"/>
        </p:nvGrpSpPr>
        <p:grpSpPr>
          <a:xfrm>
            <a:off x="11580438" y="-6832222"/>
            <a:ext cx="138117" cy="6527855"/>
            <a:chOff x="11572102" y="-51693"/>
            <a:chExt cx="138117" cy="6527855"/>
          </a:xfrm>
        </p:grpSpPr>
        <p:sp>
          <p:nvSpPr>
            <p:cNvPr id="105" name="Rectangle 104">
              <a:extLst>
                <a:ext uri="{FF2B5EF4-FFF2-40B4-BE49-F238E27FC236}">
                  <a16:creationId xmlns:a16="http://schemas.microsoft.com/office/drawing/2014/main" id="{634BD3AB-AC07-EA18-2800-1C9287FA714F}"/>
                </a:ext>
              </a:extLst>
            </p:cNvPr>
            <p:cNvSpPr/>
            <p:nvPr userDrawn="1"/>
          </p:nvSpPr>
          <p:spPr>
            <a:xfrm>
              <a:off x="11582400" y="0"/>
              <a:ext cx="127819" cy="245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nvGrpSpPr>
            <p:cNvPr id="106" name="Group 105">
              <a:extLst>
                <a:ext uri="{FF2B5EF4-FFF2-40B4-BE49-F238E27FC236}">
                  <a16:creationId xmlns:a16="http://schemas.microsoft.com/office/drawing/2014/main" id="{EB1F3D42-188C-C613-A19A-A843454FC45A}"/>
                </a:ext>
              </a:extLst>
            </p:cNvPr>
            <p:cNvGrpSpPr/>
            <p:nvPr userDrawn="1"/>
          </p:nvGrpSpPr>
          <p:grpSpPr>
            <a:xfrm>
              <a:off x="11572102" y="-51693"/>
              <a:ext cx="135487" cy="6527855"/>
              <a:chOff x="11572102" y="-51693"/>
              <a:chExt cx="135487" cy="6527855"/>
            </a:xfrm>
          </p:grpSpPr>
          <p:pic>
            <p:nvPicPr>
              <p:cNvPr id="107" name="Graphic 106">
                <a:extLst>
                  <a:ext uri="{FF2B5EF4-FFF2-40B4-BE49-F238E27FC236}">
                    <a16:creationId xmlns:a16="http://schemas.microsoft.com/office/drawing/2014/main" id="{3D6ED04C-5F74-FB9D-95DB-DDE53E48B224}"/>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9104" r="59253"/>
              <a:stretch/>
            </p:blipFill>
            <p:spPr>
              <a:xfrm flipV="1">
                <a:off x="11572102" y="-1"/>
                <a:ext cx="135487" cy="6476163"/>
              </a:xfrm>
              <a:prstGeom prst="rect">
                <a:avLst/>
              </a:prstGeom>
            </p:spPr>
          </p:pic>
          <p:sp>
            <p:nvSpPr>
              <p:cNvPr id="108" name="Rectangle 107">
                <a:extLst>
                  <a:ext uri="{FF2B5EF4-FFF2-40B4-BE49-F238E27FC236}">
                    <a16:creationId xmlns:a16="http://schemas.microsoft.com/office/drawing/2014/main" id="{C18785E8-2D03-3820-1C26-285D418B1A24}"/>
                  </a:ext>
                </a:extLst>
              </p:cNvPr>
              <p:cNvSpPr/>
              <p:nvPr userDrawn="1"/>
            </p:nvSpPr>
            <p:spPr>
              <a:xfrm>
                <a:off x="11612256" y="-51693"/>
                <a:ext cx="74114" cy="132036"/>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grpSp>
        <p:nvGrpSpPr>
          <p:cNvPr id="109" name="rain3-copy">
            <a:extLst>
              <a:ext uri="{FF2B5EF4-FFF2-40B4-BE49-F238E27FC236}">
                <a16:creationId xmlns:a16="http://schemas.microsoft.com/office/drawing/2014/main" id="{84197673-32C2-0BED-2257-818D48B333FB}"/>
              </a:ext>
            </a:extLst>
          </p:cNvPr>
          <p:cNvGrpSpPr/>
          <p:nvPr userDrawn="1"/>
        </p:nvGrpSpPr>
        <p:grpSpPr>
          <a:xfrm>
            <a:off x="11461841" y="-6899290"/>
            <a:ext cx="135487" cy="6476163"/>
            <a:chOff x="11455014" y="-1"/>
            <a:chExt cx="135487" cy="6476163"/>
          </a:xfrm>
        </p:grpSpPr>
        <p:pic>
          <p:nvPicPr>
            <p:cNvPr id="110" name="Graphic 109">
              <a:extLst>
                <a:ext uri="{FF2B5EF4-FFF2-40B4-BE49-F238E27FC236}">
                  <a16:creationId xmlns:a16="http://schemas.microsoft.com/office/drawing/2014/main" id="{63272D43-6B72-0670-461F-863C62A8DCCD}"/>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9285" r="69072"/>
            <a:stretch/>
          </p:blipFill>
          <p:spPr>
            <a:xfrm flipV="1">
              <a:off x="11455014" y="-1"/>
              <a:ext cx="135487" cy="6476163"/>
            </a:xfrm>
            <a:prstGeom prst="rect">
              <a:avLst/>
            </a:prstGeom>
          </p:spPr>
        </p:pic>
        <p:sp>
          <p:nvSpPr>
            <p:cNvPr id="111" name="Rectangle 110">
              <a:extLst>
                <a:ext uri="{FF2B5EF4-FFF2-40B4-BE49-F238E27FC236}">
                  <a16:creationId xmlns:a16="http://schemas.microsoft.com/office/drawing/2014/main" id="{89577887-D124-170D-1B4E-C58078692A3A}"/>
                </a:ext>
              </a:extLst>
            </p:cNvPr>
            <p:cNvSpPr/>
            <p:nvPr userDrawn="1"/>
          </p:nvSpPr>
          <p:spPr>
            <a:xfrm>
              <a:off x="11456732" y="0"/>
              <a:ext cx="12389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112" name="rain2-copy">
            <a:extLst>
              <a:ext uri="{FF2B5EF4-FFF2-40B4-BE49-F238E27FC236}">
                <a16:creationId xmlns:a16="http://schemas.microsoft.com/office/drawing/2014/main" id="{C14CD65E-BE18-4F59-0E7B-67253C63AF59}"/>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130" r="78227"/>
          <a:stretch/>
        </p:blipFill>
        <p:spPr>
          <a:xfrm flipV="1">
            <a:off x="11345126" y="-6899290"/>
            <a:ext cx="135487" cy="6476163"/>
          </a:xfrm>
          <a:prstGeom prst="rect">
            <a:avLst/>
          </a:prstGeom>
        </p:spPr>
      </p:pic>
      <p:sp>
        <p:nvSpPr>
          <p:cNvPr id="113" name="Rectangle 112">
            <a:extLst>
              <a:ext uri="{FF2B5EF4-FFF2-40B4-BE49-F238E27FC236}">
                <a16:creationId xmlns:a16="http://schemas.microsoft.com/office/drawing/2014/main" id="{47EE4BF4-1637-D78B-AFEE-F15939280F84}"/>
              </a:ext>
            </a:extLst>
          </p:cNvPr>
          <p:cNvSpPr/>
          <p:nvPr userDrawn="1"/>
        </p:nvSpPr>
        <p:spPr>
          <a:xfrm>
            <a:off x="11617963" y="-6414808"/>
            <a:ext cx="94612" cy="668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nvGrpSpPr>
          <p:cNvPr id="114" name="rain1-copy">
            <a:extLst>
              <a:ext uri="{FF2B5EF4-FFF2-40B4-BE49-F238E27FC236}">
                <a16:creationId xmlns:a16="http://schemas.microsoft.com/office/drawing/2014/main" id="{972FB120-281A-DB3B-54EB-30982FC453FD}"/>
              </a:ext>
            </a:extLst>
          </p:cNvPr>
          <p:cNvGrpSpPr/>
          <p:nvPr userDrawn="1"/>
        </p:nvGrpSpPr>
        <p:grpSpPr>
          <a:xfrm>
            <a:off x="11218607" y="-6921390"/>
            <a:ext cx="137182" cy="6476163"/>
            <a:chOff x="11218607" y="-2"/>
            <a:chExt cx="137182" cy="6476163"/>
          </a:xfrm>
        </p:grpSpPr>
        <p:pic>
          <p:nvPicPr>
            <p:cNvPr id="115" name="Graphic 114">
              <a:extLst>
                <a:ext uri="{FF2B5EF4-FFF2-40B4-BE49-F238E27FC236}">
                  <a16:creationId xmlns:a16="http://schemas.microsoft.com/office/drawing/2014/main" id="{B884AD55-1640-64F0-182D-37F815827838}"/>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12" r="88145"/>
            <a:stretch/>
          </p:blipFill>
          <p:spPr>
            <a:xfrm flipV="1">
              <a:off x="11220302" y="-2"/>
              <a:ext cx="135487" cy="6476163"/>
            </a:xfrm>
            <a:prstGeom prst="rect">
              <a:avLst/>
            </a:prstGeom>
          </p:spPr>
        </p:pic>
        <p:sp>
          <p:nvSpPr>
            <p:cNvPr id="116" name="Rectangle 115">
              <a:extLst>
                <a:ext uri="{FF2B5EF4-FFF2-40B4-BE49-F238E27FC236}">
                  <a16:creationId xmlns:a16="http://schemas.microsoft.com/office/drawing/2014/main" id="{AC7A6119-6A06-9B5A-0647-3C839445F2B0}"/>
                </a:ext>
              </a:extLst>
            </p:cNvPr>
            <p:cNvSpPr/>
            <p:nvPr userDrawn="1"/>
          </p:nvSpPr>
          <p:spPr>
            <a:xfrm>
              <a:off x="11218607" y="0"/>
              <a:ext cx="123890" cy="95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sp>
        <p:nvSpPr>
          <p:cNvPr id="117" name="Rectangle 116">
            <a:extLst>
              <a:ext uri="{FF2B5EF4-FFF2-40B4-BE49-F238E27FC236}">
                <a16:creationId xmlns:a16="http://schemas.microsoft.com/office/drawing/2014/main" id="{595AE536-7330-98A3-083B-BDB16CB0BFD3}"/>
              </a:ext>
            </a:extLst>
          </p:cNvPr>
          <p:cNvSpPr/>
          <p:nvPr userDrawn="1"/>
        </p:nvSpPr>
        <p:spPr>
          <a:xfrm>
            <a:off x="11218607" y="6019800"/>
            <a:ext cx="963344" cy="838818"/>
          </a:xfrm>
          <a:prstGeom prst="rect">
            <a:avLst/>
          </a:prstGeom>
          <a:gradFill>
            <a:gsLst>
              <a:gs pos="0">
                <a:schemeClr val="bg1">
                  <a:alpha val="0"/>
                </a:schemeClr>
              </a:gs>
              <a:gs pos="56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pic>
        <p:nvPicPr>
          <p:cNvPr id="4" name="Picture 3">
            <a:extLst>
              <a:ext uri="{FF2B5EF4-FFF2-40B4-BE49-F238E27FC236}">
                <a16:creationId xmlns:a16="http://schemas.microsoft.com/office/drawing/2014/main" id="{89454A2B-537D-B95B-1E82-D98A9AA23DA5}"/>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5" name="TextBox 4">
            <a:extLst>
              <a:ext uri="{FF2B5EF4-FFF2-40B4-BE49-F238E27FC236}">
                <a16:creationId xmlns:a16="http://schemas.microsoft.com/office/drawing/2014/main" id="{F9CCBC37-A473-FD9B-7884-B68985FC7DDD}"/>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
        <p:nvSpPr>
          <p:cNvPr id="7" name="TextBox 6">
            <a:extLst>
              <a:ext uri="{FF2B5EF4-FFF2-40B4-BE49-F238E27FC236}">
                <a16:creationId xmlns:a16="http://schemas.microsoft.com/office/drawing/2014/main" id="{E997ED41-D564-805D-6A5A-BAD1957976B6}"/>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Tree>
    <p:extLst>
      <p:ext uri="{BB962C8B-B14F-4D97-AF65-F5344CB8AC3E}">
        <p14:creationId xmlns:p14="http://schemas.microsoft.com/office/powerpoint/2010/main" val="1383262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fill="hold" nodeType="withEffect">
                                  <p:stCondLst>
                                    <p:cond delay="0"/>
                                  </p:stCondLst>
                                  <p:childTnLst>
                                    <p:animMotion origin="layout" path="M 4.58333E-6 7.40741E-7 L 4.58333E-6 1.00093 " pathEditMode="relative" rAng="0" ptsTypes="AA">
                                      <p:cBhvr>
                                        <p:cTn id="6" dur="70000" fill="hold"/>
                                        <p:tgtEl>
                                          <p:spTgt spid="90"/>
                                        </p:tgtEl>
                                        <p:attrNameLst>
                                          <p:attrName>ppt_x</p:attrName>
                                          <p:attrName>ppt_y</p:attrName>
                                        </p:attrNameLst>
                                      </p:cBhvr>
                                      <p:rCtr x="0" y="50046"/>
                                    </p:animMotion>
                                  </p:childTnLst>
                                </p:cTn>
                              </p:par>
                              <p:par>
                                <p:cTn id="7" presetID="42" presetClass="path" presetSubtype="0" repeatCount="indefinite" fill="hold" nodeType="withEffect">
                                  <p:stCondLst>
                                    <p:cond delay="0"/>
                                  </p:stCondLst>
                                  <p:childTnLst>
                                    <p:animMotion origin="layout" path="M 4.58333E-6 7.40741E-7 L 4.58333E-6 1.00093 " pathEditMode="relative" rAng="0" ptsTypes="AA">
                                      <p:cBhvr>
                                        <p:cTn id="8" dur="120000" fill="hold"/>
                                        <p:tgtEl>
                                          <p:spTgt spid="89"/>
                                        </p:tgtEl>
                                        <p:attrNameLst>
                                          <p:attrName>ppt_x</p:attrName>
                                          <p:attrName>ppt_y</p:attrName>
                                        </p:attrNameLst>
                                      </p:cBhvr>
                                      <p:rCtr x="0" y="50046"/>
                                    </p:animMotion>
                                  </p:childTnLst>
                                </p:cTn>
                              </p:par>
                              <p:par>
                                <p:cTn id="9" presetID="42" presetClass="path" presetSubtype="0" repeatCount="indefinite" fill="hold" nodeType="withEffect">
                                  <p:stCondLst>
                                    <p:cond delay="0"/>
                                  </p:stCondLst>
                                  <p:childTnLst>
                                    <p:animMotion origin="layout" path="M -2.91667E-6 -7.40741E-7 L -2.91667E-6 1.00093 " pathEditMode="relative" rAng="0" ptsTypes="AA">
                                      <p:cBhvr>
                                        <p:cTn id="10" dur="100000" fill="hold"/>
                                        <p:tgtEl>
                                          <p:spTgt spid="86"/>
                                        </p:tgtEl>
                                        <p:attrNameLst>
                                          <p:attrName>ppt_x</p:attrName>
                                          <p:attrName>ppt_y</p:attrName>
                                        </p:attrNameLst>
                                      </p:cBhvr>
                                      <p:rCtr x="0" y="50046"/>
                                    </p:animMotion>
                                  </p:childTnLst>
                                </p:cTn>
                              </p:par>
                              <p:par>
                                <p:cTn id="11" presetID="42" presetClass="path" presetSubtype="0" repeatCount="indefinite" fill="hold" nodeType="withEffect">
                                  <p:stCondLst>
                                    <p:cond delay="0"/>
                                  </p:stCondLst>
                                  <p:childTnLst>
                                    <p:animMotion origin="layout" path="M 1.25E-6 2.96296E-6 L 1.25E-6 1.00092 " pathEditMode="relative" rAng="0" ptsTypes="AA">
                                      <p:cBhvr>
                                        <p:cTn id="12" dur="140000" fill="hold"/>
                                        <p:tgtEl>
                                          <p:spTgt spid="81"/>
                                        </p:tgtEl>
                                        <p:attrNameLst>
                                          <p:attrName>ppt_x</p:attrName>
                                          <p:attrName>ppt_y</p:attrName>
                                        </p:attrNameLst>
                                      </p:cBhvr>
                                      <p:rCtr x="0" y="50046"/>
                                    </p:animMotion>
                                  </p:childTnLst>
                                </p:cTn>
                              </p:par>
                              <p:par>
                                <p:cTn id="13" presetID="42" presetClass="path" presetSubtype="0" repeatCount="indefinite" fill="hold" nodeType="withEffect">
                                  <p:stCondLst>
                                    <p:cond delay="0"/>
                                  </p:stCondLst>
                                  <p:childTnLst>
                                    <p:animMotion origin="layout" path="M 4.58333E-6 7.40741E-7 L 4.58333E-6 1.00093 " pathEditMode="relative" rAng="0" ptsTypes="AA">
                                      <p:cBhvr>
                                        <p:cTn id="14" dur="120000" fill="hold"/>
                                        <p:tgtEl>
                                          <p:spTgt spid="80"/>
                                        </p:tgtEl>
                                        <p:attrNameLst>
                                          <p:attrName>ppt_x</p:attrName>
                                          <p:attrName>ppt_y</p:attrName>
                                        </p:attrNameLst>
                                      </p:cBhvr>
                                      <p:rCtr x="0" y="50046"/>
                                    </p:animMotion>
                                  </p:childTnLst>
                                </p:cTn>
                              </p:par>
                              <p:par>
                                <p:cTn id="15" presetID="42" presetClass="path" presetSubtype="0" repeatCount="indefinite" fill="hold" nodeType="withEffect">
                                  <p:stCondLst>
                                    <p:cond delay="0"/>
                                  </p:stCondLst>
                                  <p:childTnLst>
                                    <p:animMotion origin="layout" path="M 1.66667E-6 7.40741E-7 L 1.66667E-6 1.00093 " pathEditMode="relative" rAng="0" ptsTypes="AA">
                                      <p:cBhvr>
                                        <p:cTn id="16" dur="200000" fill="hold"/>
                                        <p:tgtEl>
                                          <p:spTgt spid="76"/>
                                        </p:tgtEl>
                                        <p:attrNameLst>
                                          <p:attrName>ppt_x</p:attrName>
                                          <p:attrName>ppt_y</p:attrName>
                                        </p:attrNameLst>
                                      </p:cBhvr>
                                      <p:rCtr x="0" y="50046"/>
                                    </p:animMotion>
                                  </p:childTnLst>
                                </p:cTn>
                              </p:par>
                              <p:par>
                                <p:cTn id="17" presetID="42" presetClass="path" presetSubtype="0" repeatCount="indefinite" fill="hold" nodeType="withEffect">
                                  <p:stCondLst>
                                    <p:cond delay="0"/>
                                  </p:stCondLst>
                                  <p:childTnLst>
                                    <p:animMotion origin="layout" path="M 4.58333E-6 7.40741E-7 L 4.58333E-6 1.00093 " pathEditMode="relative" rAng="0" ptsTypes="AA">
                                      <p:cBhvr>
                                        <p:cTn id="18" dur="85000" fill="hold"/>
                                        <p:tgtEl>
                                          <p:spTgt spid="72"/>
                                        </p:tgtEl>
                                        <p:attrNameLst>
                                          <p:attrName>ppt_x</p:attrName>
                                          <p:attrName>ppt_y</p:attrName>
                                        </p:attrNameLst>
                                      </p:cBhvr>
                                      <p:rCtr x="0" y="50046"/>
                                    </p:animMotion>
                                  </p:childTnLst>
                                </p:cTn>
                              </p:par>
                              <p:par>
                                <p:cTn id="19" presetID="42" presetClass="path" presetSubtype="0" repeatCount="indefinite" fill="hold" nodeType="withEffect">
                                  <p:stCondLst>
                                    <p:cond delay="0"/>
                                  </p:stCondLst>
                                  <p:childTnLst>
                                    <p:animMotion origin="layout" path="M 4.58333E-6 7.40741E-7 L 4.58333E-6 1.00093 " pathEditMode="relative" rAng="0" ptsTypes="AA">
                                      <p:cBhvr>
                                        <p:cTn id="20" dur="110000" fill="hold"/>
                                        <p:tgtEl>
                                          <p:spTgt spid="71"/>
                                        </p:tgtEl>
                                        <p:attrNameLst>
                                          <p:attrName>ppt_x</p:attrName>
                                          <p:attrName>ppt_y</p:attrName>
                                        </p:attrNameLst>
                                      </p:cBhvr>
                                      <p:rCtr x="0" y="50046"/>
                                    </p:animMotion>
                                  </p:childTnLst>
                                </p:cTn>
                              </p:par>
                              <p:par>
                                <p:cTn id="21" presetID="42" presetClass="path" presetSubtype="0" repeatCount="indefinite" fill="hold" nodeType="withEffect">
                                  <p:stCondLst>
                                    <p:cond delay="0"/>
                                  </p:stCondLst>
                                  <p:childTnLst>
                                    <p:animMotion origin="layout" path="M 2.29167E-6 -3.7037E-6 L 2.29167E-6 1.00093 " pathEditMode="relative" rAng="0" ptsTypes="AA">
                                      <p:cBhvr>
                                        <p:cTn id="22" dur="120000" fill="hold"/>
                                        <p:tgtEl>
                                          <p:spTgt spid="112"/>
                                        </p:tgtEl>
                                        <p:attrNameLst>
                                          <p:attrName>ppt_x</p:attrName>
                                          <p:attrName>ppt_y</p:attrName>
                                        </p:attrNameLst>
                                      </p:cBhvr>
                                      <p:rCtr x="0" y="50046"/>
                                    </p:animMotion>
                                  </p:childTnLst>
                                </p:cTn>
                              </p:par>
                              <p:par>
                                <p:cTn id="23" presetID="42" presetClass="path" presetSubtype="0" repeatCount="indefinite" fill="hold" nodeType="withEffect">
                                  <p:stCondLst>
                                    <p:cond delay="0"/>
                                  </p:stCondLst>
                                  <p:childTnLst>
                                    <p:animMotion origin="layout" path="M -2.91667E-6 -3.7037E-6 L -2.91667E-6 1.00093 " pathEditMode="relative" rAng="0" ptsTypes="AA">
                                      <p:cBhvr>
                                        <p:cTn id="24" dur="100000" fill="hold"/>
                                        <p:tgtEl>
                                          <p:spTgt spid="109"/>
                                        </p:tgtEl>
                                        <p:attrNameLst>
                                          <p:attrName>ppt_x</p:attrName>
                                          <p:attrName>ppt_y</p:attrName>
                                        </p:attrNameLst>
                                      </p:cBhvr>
                                      <p:rCtr x="0" y="50046"/>
                                    </p:animMotion>
                                  </p:childTnLst>
                                </p:cTn>
                              </p:par>
                              <p:par>
                                <p:cTn id="25" presetID="42" presetClass="path" presetSubtype="0" repeatCount="indefinite" fill="hold" nodeType="withEffect">
                                  <p:stCondLst>
                                    <p:cond delay="0"/>
                                  </p:stCondLst>
                                  <p:childTnLst>
                                    <p:animMotion origin="layout" path="M 1.25E-6 3.7037E-7 L 1.25E-6 1.00093 " pathEditMode="relative" rAng="0" ptsTypes="AA">
                                      <p:cBhvr>
                                        <p:cTn id="26" dur="140000" fill="hold"/>
                                        <p:tgtEl>
                                          <p:spTgt spid="104"/>
                                        </p:tgtEl>
                                        <p:attrNameLst>
                                          <p:attrName>ppt_x</p:attrName>
                                          <p:attrName>ppt_y</p:attrName>
                                        </p:attrNameLst>
                                      </p:cBhvr>
                                      <p:rCtr x="0" y="50046"/>
                                    </p:animMotion>
                                  </p:childTnLst>
                                </p:cTn>
                              </p:par>
                              <p:par>
                                <p:cTn id="27" presetID="42" presetClass="path" presetSubtype="0" repeatCount="indefinite" fill="hold" nodeType="withEffect">
                                  <p:stCondLst>
                                    <p:cond delay="0"/>
                                  </p:stCondLst>
                                  <p:childTnLst>
                                    <p:animMotion origin="layout" path="M -3.54167E-6 -3.7037E-6 L -3.54167E-6 1.00093 " pathEditMode="relative" rAng="0" ptsTypes="AA">
                                      <p:cBhvr>
                                        <p:cTn id="28" dur="120000" fill="hold"/>
                                        <p:tgtEl>
                                          <p:spTgt spid="103"/>
                                        </p:tgtEl>
                                        <p:attrNameLst>
                                          <p:attrName>ppt_x</p:attrName>
                                          <p:attrName>ppt_y</p:attrName>
                                        </p:attrNameLst>
                                      </p:cBhvr>
                                      <p:rCtr x="0" y="50046"/>
                                    </p:animMotion>
                                  </p:childTnLst>
                                </p:cTn>
                              </p:par>
                              <p:par>
                                <p:cTn id="29" presetID="42" presetClass="path" presetSubtype="0" repeatCount="indefinite" fill="hold" nodeType="withEffect">
                                  <p:stCondLst>
                                    <p:cond delay="0"/>
                                  </p:stCondLst>
                                  <p:childTnLst>
                                    <p:animMotion origin="layout" path="M 1.66667E-6 -3.7037E-7 L 1.66667E-6 1.00093 " pathEditMode="relative" rAng="0" ptsTypes="AA">
                                      <p:cBhvr>
                                        <p:cTn id="30" dur="200000" fill="hold"/>
                                        <p:tgtEl>
                                          <p:spTgt spid="99"/>
                                        </p:tgtEl>
                                        <p:attrNameLst>
                                          <p:attrName>ppt_x</p:attrName>
                                          <p:attrName>ppt_y</p:attrName>
                                        </p:attrNameLst>
                                      </p:cBhvr>
                                      <p:rCtr x="0" y="50046"/>
                                    </p:animMotion>
                                  </p:childTnLst>
                                </p:cTn>
                              </p:par>
                              <p:par>
                                <p:cTn id="31" presetID="42" presetClass="path" presetSubtype="0" repeatCount="indefinite" fill="hold" nodeType="withEffect">
                                  <p:stCondLst>
                                    <p:cond delay="0"/>
                                  </p:stCondLst>
                                  <p:childTnLst>
                                    <p:animMotion origin="layout" path="M -4.58333E-6 -4.07407E-6 L -4.58333E-6 1.00093 " pathEditMode="relative" rAng="0" ptsTypes="AA">
                                      <p:cBhvr>
                                        <p:cTn id="32" dur="75000" fill="hold"/>
                                        <p:tgtEl>
                                          <p:spTgt spid="95"/>
                                        </p:tgtEl>
                                        <p:attrNameLst>
                                          <p:attrName>ppt_x</p:attrName>
                                          <p:attrName>ppt_y</p:attrName>
                                        </p:attrNameLst>
                                      </p:cBhvr>
                                      <p:rCtr x="0" y="50046"/>
                                    </p:animMotion>
                                  </p:childTnLst>
                                </p:cTn>
                              </p:par>
                              <p:par>
                                <p:cTn id="33" presetID="42" presetClass="path" presetSubtype="0" repeatCount="indefinite" fill="hold" nodeType="withEffect">
                                  <p:stCondLst>
                                    <p:cond delay="0"/>
                                  </p:stCondLst>
                                  <p:childTnLst>
                                    <p:animMotion origin="layout" path="M 2.08333E-7 -3.7037E-6 L 2.08333E-7 1.00093 " pathEditMode="relative" rAng="0" ptsTypes="AA">
                                      <p:cBhvr>
                                        <p:cTn id="34" dur="110000" fill="hold"/>
                                        <p:tgtEl>
                                          <p:spTgt spid="94"/>
                                        </p:tgtEl>
                                        <p:attrNameLst>
                                          <p:attrName>ppt_x</p:attrName>
                                          <p:attrName>ppt_y</p:attrName>
                                        </p:attrNameLst>
                                      </p:cBhvr>
                                      <p:rCtr x="0" y="50046"/>
                                    </p:animMotion>
                                  </p:childTnLst>
                                </p:cTn>
                              </p:par>
                              <p:par>
                                <p:cTn id="35" presetID="42" presetClass="path" presetSubtype="0" repeatCount="indefinite" fill="hold" nodeType="withEffect">
                                  <p:stCondLst>
                                    <p:cond delay="0"/>
                                  </p:stCondLst>
                                  <p:childTnLst>
                                    <p:animMotion origin="layout" path="M -1.25E-6 -2.96296E-6 L -1.25E-6 1.00093 " pathEditMode="relative" rAng="0" ptsTypes="AA">
                                      <p:cBhvr>
                                        <p:cTn id="36" dur="70000" fill="hold"/>
                                        <p:tgtEl>
                                          <p:spTgt spid="114"/>
                                        </p:tgtEl>
                                        <p:attrNameLst>
                                          <p:attrName>ppt_x</p:attrName>
                                          <p:attrName>ppt_y</p:attrName>
                                        </p:attrNameLst>
                                      </p:cBhvr>
                                      <p:rCtr x="0" y="500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2_Agenda_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F38B8-4833-7D15-090E-6473727C5CDE}"/>
              </a:ext>
            </a:extLst>
          </p:cNvPr>
          <p:cNvSpPr>
            <a:spLocks noGrp="1"/>
          </p:cNvSpPr>
          <p:nvPr>
            <p:ph type="title"/>
          </p:nvPr>
        </p:nvSpPr>
        <p:spPr>
          <a:xfrm>
            <a:off x="236054" y="761443"/>
            <a:ext cx="7108581" cy="865194"/>
          </a:xfrm>
        </p:spPr>
        <p:txBody>
          <a:bodyPr anchor="b"/>
          <a:lstStyle>
            <a:lvl1pPr>
              <a:defRPr sz="3400"/>
            </a:lvl1pPr>
          </a:lstStyle>
          <a:p>
            <a:r>
              <a:rPr lang="en-US"/>
              <a:t>Click to edit Master title style</a:t>
            </a:r>
          </a:p>
        </p:txBody>
      </p:sp>
      <p:sp>
        <p:nvSpPr>
          <p:cNvPr id="6" name="Rectangle 5">
            <a:extLst>
              <a:ext uri="{FF2B5EF4-FFF2-40B4-BE49-F238E27FC236}">
                <a16:creationId xmlns:a16="http://schemas.microsoft.com/office/drawing/2014/main" id="{ED6E88AD-AF36-C997-5DD8-DA299A408546}"/>
              </a:ext>
            </a:extLst>
          </p:cNvPr>
          <p:cNvSpPr/>
          <p:nvPr userDrawn="1"/>
        </p:nvSpPr>
        <p:spPr>
          <a:xfrm>
            <a:off x="236054" y="1674779"/>
            <a:ext cx="1163687"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236054" y="2010228"/>
            <a:ext cx="3548199" cy="338554"/>
          </a:xfrm>
          <a:prstGeom prst="rect">
            <a:avLst/>
          </a:prstGeom>
        </p:spPr>
        <p:txBody>
          <a:bodyPr wrap="square">
            <a:spAutoFit/>
          </a:bodyPr>
          <a:lstStyle>
            <a:lvl1pPr marL="0" indent="0">
              <a:buNone/>
              <a:defRPr sz="1600"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3888544" y="2010228"/>
            <a:ext cx="3456091" cy="338554"/>
          </a:xfrm>
          <a:prstGeom prst="rect">
            <a:avLst/>
          </a:prstGeom>
        </p:spPr>
        <p:txBody>
          <a:bodyPr wrap="square">
            <a:spAutoFit/>
          </a:bodyPr>
          <a:lstStyle>
            <a:lvl1pPr marL="0" indent="0">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1" name="Text Placeholder 7">
            <a:extLst>
              <a:ext uri="{FF2B5EF4-FFF2-40B4-BE49-F238E27FC236}">
                <a16:creationId xmlns:a16="http://schemas.microsoft.com/office/drawing/2014/main" id="{85D4E920-1C5F-F828-FA2C-59DF3A93B5C3}"/>
              </a:ext>
            </a:extLst>
          </p:cNvPr>
          <p:cNvSpPr>
            <a:spLocks noGrp="1"/>
          </p:cNvSpPr>
          <p:nvPr>
            <p:ph type="body" sz="quarter" idx="13" hasCustomPrompt="1"/>
          </p:nvPr>
        </p:nvSpPr>
        <p:spPr>
          <a:xfrm>
            <a:off x="236054" y="2481571"/>
            <a:ext cx="3548199" cy="338554"/>
          </a:xfrm>
          <a:prstGeom prst="rect">
            <a:avLst/>
          </a:prstGeom>
        </p:spPr>
        <p:txBody>
          <a:bodyPr wrap="square">
            <a:spAutoFit/>
          </a:bodyPr>
          <a:lstStyle>
            <a:lvl1pPr marL="0" indent="0">
              <a:buNone/>
              <a:defRPr sz="1600"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3" name="Text Placeholder 7">
            <a:extLst>
              <a:ext uri="{FF2B5EF4-FFF2-40B4-BE49-F238E27FC236}">
                <a16:creationId xmlns:a16="http://schemas.microsoft.com/office/drawing/2014/main" id="{36414C3C-CEDA-6F82-B2E4-4C9DE6DCABCC}"/>
              </a:ext>
            </a:extLst>
          </p:cNvPr>
          <p:cNvSpPr>
            <a:spLocks noGrp="1"/>
          </p:cNvSpPr>
          <p:nvPr>
            <p:ph type="body" sz="quarter" idx="14" hasCustomPrompt="1"/>
          </p:nvPr>
        </p:nvSpPr>
        <p:spPr>
          <a:xfrm>
            <a:off x="3888544" y="2481571"/>
            <a:ext cx="3456091" cy="338554"/>
          </a:xfrm>
          <a:prstGeom prst="rect">
            <a:avLst/>
          </a:prstGeom>
        </p:spPr>
        <p:txBody>
          <a:bodyPr wrap="square">
            <a:spAutoFit/>
          </a:bodyPr>
          <a:lstStyle>
            <a:lvl1pPr marL="0" indent="0">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4" name="Text Placeholder 7">
            <a:extLst>
              <a:ext uri="{FF2B5EF4-FFF2-40B4-BE49-F238E27FC236}">
                <a16:creationId xmlns:a16="http://schemas.microsoft.com/office/drawing/2014/main" id="{59F93CD7-543B-3286-F021-EC14FDFD494B}"/>
              </a:ext>
            </a:extLst>
          </p:cNvPr>
          <p:cNvSpPr>
            <a:spLocks noGrp="1"/>
          </p:cNvSpPr>
          <p:nvPr>
            <p:ph type="body" sz="quarter" idx="15" hasCustomPrompt="1"/>
          </p:nvPr>
        </p:nvSpPr>
        <p:spPr>
          <a:xfrm>
            <a:off x="236054" y="2952914"/>
            <a:ext cx="3548199" cy="338554"/>
          </a:xfrm>
          <a:prstGeom prst="rect">
            <a:avLst/>
          </a:prstGeom>
        </p:spPr>
        <p:txBody>
          <a:bodyPr wrap="square">
            <a:spAutoFit/>
          </a:bodyPr>
          <a:lstStyle>
            <a:lvl1pPr marL="0" indent="0">
              <a:buNone/>
              <a:defRPr sz="1600"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5" name="Text Placeholder 7">
            <a:extLst>
              <a:ext uri="{FF2B5EF4-FFF2-40B4-BE49-F238E27FC236}">
                <a16:creationId xmlns:a16="http://schemas.microsoft.com/office/drawing/2014/main" id="{BC0E5663-0B15-8D88-934F-22BF622FFF59}"/>
              </a:ext>
            </a:extLst>
          </p:cNvPr>
          <p:cNvSpPr>
            <a:spLocks noGrp="1"/>
          </p:cNvSpPr>
          <p:nvPr>
            <p:ph type="body" sz="quarter" idx="16" hasCustomPrompt="1"/>
          </p:nvPr>
        </p:nvSpPr>
        <p:spPr>
          <a:xfrm>
            <a:off x="3888544" y="2952914"/>
            <a:ext cx="3456091" cy="338554"/>
          </a:xfrm>
          <a:prstGeom prst="rect">
            <a:avLst/>
          </a:prstGeom>
        </p:spPr>
        <p:txBody>
          <a:bodyPr wrap="square">
            <a:spAutoFit/>
          </a:bodyPr>
          <a:lstStyle>
            <a:lvl1pPr marL="0" indent="0">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7" name="Text Placeholder 7">
            <a:extLst>
              <a:ext uri="{FF2B5EF4-FFF2-40B4-BE49-F238E27FC236}">
                <a16:creationId xmlns:a16="http://schemas.microsoft.com/office/drawing/2014/main" id="{E89D9527-DBE7-8BBB-7242-C76590BD20DA}"/>
              </a:ext>
            </a:extLst>
          </p:cNvPr>
          <p:cNvSpPr>
            <a:spLocks noGrp="1"/>
          </p:cNvSpPr>
          <p:nvPr>
            <p:ph type="body" sz="quarter" idx="17" hasCustomPrompt="1"/>
          </p:nvPr>
        </p:nvSpPr>
        <p:spPr>
          <a:xfrm>
            <a:off x="236054" y="3424257"/>
            <a:ext cx="3548199" cy="338554"/>
          </a:xfrm>
          <a:prstGeom prst="rect">
            <a:avLst/>
          </a:prstGeom>
        </p:spPr>
        <p:txBody>
          <a:bodyPr wrap="square">
            <a:spAutoFit/>
          </a:bodyPr>
          <a:lstStyle>
            <a:lvl1pPr marL="0" indent="0">
              <a:buNone/>
              <a:defRPr sz="1600"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8" name="Text Placeholder 7">
            <a:extLst>
              <a:ext uri="{FF2B5EF4-FFF2-40B4-BE49-F238E27FC236}">
                <a16:creationId xmlns:a16="http://schemas.microsoft.com/office/drawing/2014/main" id="{E574360E-BFBD-DC7F-D37B-324EAF8F3C9D}"/>
              </a:ext>
            </a:extLst>
          </p:cNvPr>
          <p:cNvSpPr>
            <a:spLocks noGrp="1"/>
          </p:cNvSpPr>
          <p:nvPr>
            <p:ph type="body" sz="quarter" idx="18" hasCustomPrompt="1"/>
          </p:nvPr>
        </p:nvSpPr>
        <p:spPr>
          <a:xfrm>
            <a:off x="3888544" y="3424257"/>
            <a:ext cx="3456091" cy="338554"/>
          </a:xfrm>
          <a:prstGeom prst="rect">
            <a:avLst/>
          </a:prstGeom>
        </p:spPr>
        <p:txBody>
          <a:bodyPr wrap="square">
            <a:spAutoFit/>
          </a:bodyPr>
          <a:lstStyle>
            <a:lvl1pPr marL="0" indent="0">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9" name="Text Placeholder 7">
            <a:extLst>
              <a:ext uri="{FF2B5EF4-FFF2-40B4-BE49-F238E27FC236}">
                <a16:creationId xmlns:a16="http://schemas.microsoft.com/office/drawing/2014/main" id="{6A772123-E7AE-AE0F-9587-16DED282F0BC}"/>
              </a:ext>
            </a:extLst>
          </p:cNvPr>
          <p:cNvSpPr>
            <a:spLocks noGrp="1"/>
          </p:cNvSpPr>
          <p:nvPr>
            <p:ph type="body" sz="quarter" idx="19" hasCustomPrompt="1"/>
          </p:nvPr>
        </p:nvSpPr>
        <p:spPr>
          <a:xfrm>
            <a:off x="236054" y="3895600"/>
            <a:ext cx="3548199" cy="338554"/>
          </a:xfrm>
          <a:prstGeom prst="rect">
            <a:avLst/>
          </a:prstGeom>
        </p:spPr>
        <p:txBody>
          <a:bodyPr wrap="square">
            <a:spAutoFit/>
          </a:bodyPr>
          <a:lstStyle>
            <a:lvl1pPr marL="0" indent="0">
              <a:buNone/>
              <a:defRPr sz="1600"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0" name="Text Placeholder 7">
            <a:extLst>
              <a:ext uri="{FF2B5EF4-FFF2-40B4-BE49-F238E27FC236}">
                <a16:creationId xmlns:a16="http://schemas.microsoft.com/office/drawing/2014/main" id="{40FE62E4-B3B9-6074-341C-99415B9E68A9}"/>
              </a:ext>
            </a:extLst>
          </p:cNvPr>
          <p:cNvSpPr>
            <a:spLocks noGrp="1"/>
          </p:cNvSpPr>
          <p:nvPr>
            <p:ph type="body" sz="quarter" idx="20" hasCustomPrompt="1"/>
          </p:nvPr>
        </p:nvSpPr>
        <p:spPr>
          <a:xfrm>
            <a:off x="3888544" y="3895600"/>
            <a:ext cx="3456091" cy="338554"/>
          </a:xfrm>
          <a:prstGeom prst="rect">
            <a:avLst/>
          </a:prstGeom>
        </p:spPr>
        <p:txBody>
          <a:bodyPr wrap="square">
            <a:spAutoFit/>
          </a:bodyPr>
          <a:lstStyle>
            <a:lvl1pPr marL="0" indent="0">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21" name="Text Placeholder 7">
            <a:extLst>
              <a:ext uri="{FF2B5EF4-FFF2-40B4-BE49-F238E27FC236}">
                <a16:creationId xmlns:a16="http://schemas.microsoft.com/office/drawing/2014/main" id="{46470755-8912-AF71-D19F-543E34D56300}"/>
              </a:ext>
            </a:extLst>
          </p:cNvPr>
          <p:cNvSpPr>
            <a:spLocks noGrp="1"/>
          </p:cNvSpPr>
          <p:nvPr>
            <p:ph type="body" sz="quarter" idx="21" hasCustomPrompt="1"/>
          </p:nvPr>
        </p:nvSpPr>
        <p:spPr>
          <a:xfrm>
            <a:off x="236054" y="4366943"/>
            <a:ext cx="3548199" cy="338554"/>
          </a:xfrm>
          <a:prstGeom prst="rect">
            <a:avLst/>
          </a:prstGeom>
        </p:spPr>
        <p:txBody>
          <a:bodyPr wrap="square">
            <a:spAutoFit/>
          </a:bodyPr>
          <a:lstStyle>
            <a:lvl1pPr marL="0" indent="0">
              <a:buNone/>
              <a:defRPr sz="1600"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2" name="Text Placeholder 7">
            <a:extLst>
              <a:ext uri="{FF2B5EF4-FFF2-40B4-BE49-F238E27FC236}">
                <a16:creationId xmlns:a16="http://schemas.microsoft.com/office/drawing/2014/main" id="{4C5036D3-DC5E-E2A8-3D1B-6487B147C77D}"/>
              </a:ext>
            </a:extLst>
          </p:cNvPr>
          <p:cNvSpPr>
            <a:spLocks noGrp="1"/>
          </p:cNvSpPr>
          <p:nvPr>
            <p:ph type="body" sz="quarter" idx="22" hasCustomPrompt="1"/>
          </p:nvPr>
        </p:nvSpPr>
        <p:spPr>
          <a:xfrm>
            <a:off x="3888544" y="4366943"/>
            <a:ext cx="3456091" cy="338554"/>
          </a:xfrm>
          <a:prstGeom prst="rect">
            <a:avLst/>
          </a:prstGeom>
        </p:spPr>
        <p:txBody>
          <a:bodyPr wrap="square">
            <a:spAutoFit/>
          </a:bodyPr>
          <a:lstStyle>
            <a:lvl1pPr marL="0" indent="0">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23" name="Text Placeholder 7">
            <a:extLst>
              <a:ext uri="{FF2B5EF4-FFF2-40B4-BE49-F238E27FC236}">
                <a16:creationId xmlns:a16="http://schemas.microsoft.com/office/drawing/2014/main" id="{C63D6FC3-F8A8-CCDF-447A-C2D6868CA7FA}"/>
              </a:ext>
            </a:extLst>
          </p:cNvPr>
          <p:cNvSpPr>
            <a:spLocks noGrp="1"/>
          </p:cNvSpPr>
          <p:nvPr>
            <p:ph type="body" sz="quarter" idx="23" hasCustomPrompt="1"/>
          </p:nvPr>
        </p:nvSpPr>
        <p:spPr>
          <a:xfrm>
            <a:off x="236054" y="4838283"/>
            <a:ext cx="3548199" cy="338554"/>
          </a:xfrm>
          <a:prstGeom prst="rect">
            <a:avLst/>
          </a:prstGeom>
        </p:spPr>
        <p:txBody>
          <a:bodyPr wrap="square">
            <a:spAutoFit/>
          </a:bodyPr>
          <a:lstStyle>
            <a:lvl1pPr marL="0" indent="0">
              <a:buNone/>
              <a:defRPr sz="1600"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4" name="Text Placeholder 7">
            <a:extLst>
              <a:ext uri="{FF2B5EF4-FFF2-40B4-BE49-F238E27FC236}">
                <a16:creationId xmlns:a16="http://schemas.microsoft.com/office/drawing/2014/main" id="{6F93ADA9-3F19-B114-75FE-DA37F00C1B65}"/>
              </a:ext>
            </a:extLst>
          </p:cNvPr>
          <p:cNvSpPr>
            <a:spLocks noGrp="1"/>
          </p:cNvSpPr>
          <p:nvPr>
            <p:ph type="body" sz="quarter" idx="24" hasCustomPrompt="1"/>
          </p:nvPr>
        </p:nvSpPr>
        <p:spPr>
          <a:xfrm>
            <a:off x="3888544" y="4838283"/>
            <a:ext cx="3456091" cy="338554"/>
          </a:xfrm>
          <a:prstGeom prst="rect">
            <a:avLst/>
          </a:prstGeom>
        </p:spPr>
        <p:txBody>
          <a:bodyPr wrap="square">
            <a:spAutoFit/>
          </a:bodyPr>
          <a:lstStyle>
            <a:lvl1pPr marL="0" indent="0">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2" name="Picture Placeholder 11">
            <a:extLst>
              <a:ext uri="{FF2B5EF4-FFF2-40B4-BE49-F238E27FC236}">
                <a16:creationId xmlns:a16="http://schemas.microsoft.com/office/drawing/2014/main" id="{F5BAEC73-C0C5-5AB3-F5EE-F9DDB60400FF}"/>
              </a:ext>
            </a:extLst>
          </p:cNvPr>
          <p:cNvSpPr>
            <a:spLocks noGrp="1"/>
          </p:cNvSpPr>
          <p:nvPr>
            <p:ph type="pic" sz="quarter" idx="27" hasCustomPrompt="1"/>
          </p:nvPr>
        </p:nvSpPr>
        <p:spPr>
          <a:xfrm>
            <a:off x="7745858" y="363164"/>
            <a:ext cx="4472084" cy="6494835"/>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marL="7938" indent="0">
              <a:buNone/>
              <a:defRPr lang="en-US" dirty="0"/>
            </a:lvl1pPr>
          </a:lstStyle>
          <a:p>
            <a:pPr marL="293688" lvl="0" indent="-285750"/>
            <a:r>
              <a:rPr lang="en-US"/>
              <a:t>      </a:t>
            </a:r>
          </a:p>
        </p:txBody>
      </p:sp>
      <p:pic>
        <p:nvPicPr>
          <p:cNvPr id="4" name="Picture 3">
            <a:extLst>
              <a:ext uri="{FF2B5EF4-FFF2-40B4-BE49-F238E27FC236}">
                <a16:creationId xmlns:a16="http://schemas.microsoft.com/office/drawing/2014/main" id="{F4EAA91B-1174-5477-B4DF-5C2E1436877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3882E7E6-6502-26AB-8D0B-1E8F8E7C0AC9}"/>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pic>
        <p:nvPicPr>
          <p:cNvPr id="26" name="Picture 25" descr="Shape&#10;&#10;Description automatically generated">
            <a:extLst>
              <a:ext uri="{FF2B5EF4-FFF2-40B4-BE49-F238E27FC236}">
                <a16:creationId xmlns:a16="http://schemas.microsoft.com/office/drawing/2014/main" id="{A76AF585-A365-825E-7E46-FFD38DEBEA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556397" y="173736"/>
            <a:ext cx="4661545" cy="6684264"/>
          </a:xfrm>
          <a:prstGeom prst="rect">
            <a:avLst/>
          </a:prstGeom>
        </p:spPr>
      </p:pic>
    </p:spTree>
    <p:extLst>
      <p:ext uri="{BB962C8B-B14F-4D97-AF65-F5344CB8AC3E}">
        <p14:creationId xmlns:p14="http://schemas.microsoft.com/office/powerpoint/2010/main" val="2807080082"/>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_Presenter Slide 4 people whit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447701"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47701"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0" name="Picture Placeholder 9">
            <a:extLst>
              <a:ext uri="{FF2B5EF4-FFF2-40B4-BE49-F238E27FC236}">
                <a16:creationId xmlns:a16="http://schemas.microsoft.com/office/drawing/2014/main" id="{B00EE88F-AE7C-C386-1C73-1F5897B651A9}"/>
              </a:ext>
            </a:extLst>
          </p:cNvPr>
          <p:cNvSpPr>
            <a:spLocks noGrp="1"/>
          </p:cNvSpPr>
          <p:nvPr>
            <p:ph type="pic" sz="quarter" idx="13" hasCustomPrompt="1"/>
          </p:nvPr>
        </p:nvSpPr>
        <p:spPr>
          <a:xfrm>
            <a:off x="864858" y="2427766"/>
            <a:ext cx="1885524" cy="1887555"/>
          </a:xfrm>
          <a:prstGeom prst="ellipse">
            <a:avLst/>
          </a:prstGeom>
          <a:solidFill>
            <a:schemeClr val="bg1">
              <a:lumMod val="95000"/>
            </a:schemeClr>
          </a:solidFill>
          <a:ln w="38100">
            <a:solidFill>
              <a:schemeClr val="accent2"/>
            </a:solidFill>
          </a:ln>
        </p:spPr>
        <p:txBody>
          <a:bodyPr anchor="ctr"/>
          <a:lstStyle>
            <a:lvl1pPr marL="7938" indent="0" algn="ctr">
              <a:buNone/>
              <a:defRPr sz="1200"/>
            </a:lvl1pPr>
          </a:lstStyle>
          <a:p>
            <a:r>
              <a:rPr lang="en-US"/>
              <a:t>Click icon to add headshot</a:t>
            </a:r>
          </a:p>
        </p:txBody>
      </p:sp>
      <p:sp>
        <p:nvSpPr>
          <p:cNvPr id="28" name="Text Placeholder 7">
            <a:extLst>
              <a:ext uri="{FF2B5EF4-FFF2-40B4-BE49-F238E27FC236}">
                <a16:creationId xmlns:a16="http://schemas.microsoft.com/office/drawing/2014/main" id="{BAE3F959-C6F8-0682-FBC2-4F1BC30213E4}"/>
              </a:ext>
            </a:extLst>
          </p:cNvPr>
          <p:cNvSpPr>
            <a:spLocks noGrp="1"/>
          </p:cNvSpPr>
          <p:nvPr>
            <p:ph type="body" sz="quarter" idx="14" hasCustomPrompt="1"/>
          </p:nvPr>
        </p:nvSpPr>
        <p:spPr>
          <a:xfrm>
            <a:off x="3302479"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9" name="Text Placeholder 7">
            <a:extLst>
              <a:ext uri="{FF2B5EF4-FFF2-40B4-BE49-F238E27FC236}">
                <a16:creationId xmlns:a16="http://schemas.microsoft.com/office/drawing/2014/main" id="{E6F3F84E-33AA-07DC-69BF-39CA8541767B}"/>
              </a:ext>
            </a:extLst>
          </p:cNvPr>
          <p:cNvSpPr>
            <a:spLocks noGrp="1"/>
          </p:cNvSpPr>
          <p:nvPr>
            <p:ph type="body" sz="quarter" idx="15" hasCustomPrompt="1"/>
          </p:nvPr>
        </p:nvSpPr>
        <p:spPr>
          <a:xfrm>
            <a:off x="3302479"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0" name="Picture Placeholder 9">
            <a:extLst>
              <a:ext uri="{FF2B5EF4-FFF2-40B4-BE49-F238E27FC236}">
                <a16:creationId xmlns:a16="http://schemas.microsoft.com/office/drawing/2014/main" id="{91DC5A23-7B00-058F-528E-A343453540E3}"/>
              </a:ext>
            </a:extLst>
          </p:cNvPr>
          <p:cNvSpPr>
            <a:spLocks noGrp="1"/>
          </p:cNvSpPr>
          <p:nvPr>
            <p:ph type="pic" sz="quarter" idx="16" hasCustomPrompt="1"/>
          </p:nvPr>
        </p:nvSpPr>
        <p:spPr>
          <a:xfrm>
            <a:off x="3719636" y="2427766"/>
            <a:ext cx="1885524" cy="1887555"/>
          </a:xfrm>
          <a:prstGeom prst="ellipse">
            <a:avLst/>
          </a:prstGeom>
          <a:solidFill>
            <a:schemeClr val="bg1">
              <a:lumMod val="95000"/>
            </a:schemeClr>
          </a:solidFill>
          <a:ln w="38100">
            <a:solidFill>
              <a:schemeClr val="accent2"/>
            </a:solidFill>
          </a:ln>
        </p:spPr>
        <p:txBody>
          <a:bodyPr anchor="ctr"/>
          <a:lstStyle>
            <a:lvl1pPr marL="7938" indent="0" algn="ctr">
              <a:buNone/>
              <a:defRPr sz="1200"/>
            </a:lvl1pPr>
          </a:lstStyle>
          <a:p>
            <a:r>
              <a:rPr lang="en-US"/>
              <a:t>Click icon to add headshot</a:t>
            </a:r>
          </a:p>
        </p:txBody>
      </p:sp>
      <p:sp>
        <p:nvSpPr>
          <p:cNvPr id="31" name="Text Placeholder 7">
            <a:extLst>
              <a:ext uri="{FF2B5EF4-FFF2-40B4-BE49-F238E27FC236}">
                <a16:creationId xmlns:a16="http://schemas.microsoft.com/office/drawing/2014/main" id="{09A3A5A3-C2EA-2FFE-C3E1-C3EF426C05AB}"/>
              </a:ext>
            </a:extLst>
          </p:cNvPr>
          <p:cNvSpPr>
            <a:spLocks noGrp="1"/>
          </p:cNvSpPr>
          <p:nvPr>
            <p:ph type="body" sz="quarter" idx="17" hasCustomPrompt="1"/>
          </p:nvPr>
        </p:nvSpPr>
        <p:spPr>
          <a:xfrm>
            <a:off x="6157257"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2" name="Text Placeholder 7">
            <a:extLst>
              <a:ext uri="{FF2B5EF4-FFF2-40B4-BE49-F238E27FC236}">
                <a16:creationId xmlns:a16="http://schemas.microsoft.com/office/drawing/2014/main" id="{BED2E2B4-1AE0-7D02-7D16-77F9221401C9}"/>
              </a:ext>
            </a:extLst>
          </p:cNvPr>
          <p:cNvSpPr>
            <a:spLocks noGrp="1"/>
          </p:cNvSpPr>
          <p:nvPr>
            <p:ph type="body" sz="quarter" idx="18" hasCustomPrompt="1"/>
          </p:nvPr>
        </p:nvSpPr>
        <p:spPr>
          <a:xfrm>
            <a:off x="6157257"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3" name="Picture Placeholder 9">
            <a:extLst>
              <a:ext uri="{FF2B5EF4-FFF2-40B4-BE49-F238E27FC236}">
                <a16:creationId xmlns:a16="http://schemas.microsoft.com/office/drawing/2014/main" id="{6280DC09-E9DA-E0B2-477E-90EA181D0DC9}"/>
              </a:ext>
            </a:extLst>
          </p:cNvPr>
          <p:cNvSpPr>
            <a:spLocks noGrp="1"/>
          </p:cNvSpPr>
          <p:nvPr>
            <p:ph type="pic" sz="quarter" idx="19" hasCustomPrompt="1"/>
          </p:nvPr>
        </p:nvSpPr>
        <p:spPr>
          <a:xfrm>
            <a:off x="6574414" y="2427766"/>
            <a:ext cx="1885524" cy="1887555"/>
          </a:xfrm>
          <a:prstGeom prst="ellipse">
            <a:avLst/>
          </a:prstGeom>
          <a:solidFill>
            <a:schemeClr val="bg1">
              <a:lumMod val="95000"/>
            </a:schemeClr>
          </a:solidFill>
          <a:ln w="38100">
            <a:solidFill>
              <a:schemeClr val="accent2"/>
            </a:solidFill>
          </a:ln>
        </p:spPr>
        <p:txBody>
          <a:bodyPr anchor="ctr"/>
          <a:lstStyle>
            <a:lvl1pPr marL="7938" indent="0" algn="ctr">
              <a:buNone/>
              <a:defRPr sz="1200"/>
            </a:lvl1pPr>
          </a:lstStyle>
          <a:p>
            <a:r>
              <a:rPr lang="en-US"/>
              <a:t>Click icon to add headshot</a:t>
            </a:r>
          </a:p>
        </p:txBody>
      </p:sp>
      <p:sp>
        <p:nvSpPr>
          <p:cNvPr id="34" name="Text Placeholder 7">
            <a:extLst>
              <a:ext uri="{FF2B5EF4-FFF2-40B4-BE49-F238E27FC236}">
                <a16:creationId xmlns:a16="http://schemas.microsoft.com/office/drawing/2014/main" id="{9F21542E-FF09-7F51-CD09-7FB0DE1FE1EE}"/>
              </a:ext>
            </a:extLst>
          </p:cNvPr>
          <p:cNvSpPr>
            <a:spLocks noGrp="1"/>
          </p:cNvSpPr>
          <p:nvPr>
            <p:ph type="body" sz="quarter" idx="20" hasCustomPrompt="1"/>
          </p:nvPr>
        </p:nvSpPr>
        <p:spPr>
          <a:xfrm>
            <a:off x="9012035"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5" name="Text Placeholder 7">
            <a:extLst>
              <a:ext uri="{FF2B5EF4-FFF2-40B4-BE49-F238E27FC236}">
                <a16:creationId xmlns:a16="http://schemas.microsoft.com/office/drawing/2014/main" id="{AA5D26A2-3A2D-129A-D37C-3731AEB15118}"/>
              </a:ext>
            </a:extLst>
          </p:cNvPr>
          <p:cNvSpPr>
            <a:spLocks noGrp="1"/>
          </p:cNvSpPr>
          <p:nvPr>
            <p:ph type="body" sz="quarter" idx="21" hasCustomPrompt="1"/>
          </p:nvPr>
        </p:nvSpPr>
        <p:spPr>
          <a:xfrm>
            <a:off x="9012035"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6" name="Picture Placeholder 9">
            <a:extLst>
              <a:ext uri="{FF2B5EF4-FFF2-40B4-BE49-F238E27FC236}">
                <a16:creationId xmlns:a16="http://schemas.microsoft.com/office/drawing/2014/main" id="{4C0D3DE0-2FE9-2E46-2DDF-382521FC49CE}"/>
              </a:ext>
            </a:extLst>
          </p:cNvPr>
          <p:cNvSpPr>
            <a:spLocks noGrp="1"/>
          </p:cNvSpPr>
          <p:nvPr>
            <p:ph type="pic" sz="quarter" idx="22" hasCustomPrompt="1"/>
          </p:nvPr>
        </p:nvSpPr>
        <p:spPr>
          <a:xfrm>
            <a:off x="9429192" y="2427766"/>
            <a:ext cx="1885524" cy="1887555"/>
          </a:xfrm>
          <a:prstGeom prst="ellipse">
            <a:avLst/>
          </a:prstGeom>
          <a:solidFill>
            <a:schemeClr val="bg1">
              <a:lumMod val="95000"/>
            </a:schemeClr>
          </a:solidFill>
          <a:ln w="38100">
            <a:solidFill>
              <a:schemeClr val="accent2"/>
            </a:solidFill>
          </a:ln>
        </p:spPr>
        <p:txBody>
          <a:bodyPr anchor="ctr"/>
          <a:lstStyle>
            <a:lvl1pPr marL="7938" indent="0" algn="ctr">
              <a:buNone/>
              <a:defRPr sz="1200"/>
            </a:lvl1pPr>
          </a:lstStyle>
          <a:p>
            <a:r>
              <a:rPr lang="en-US"/>
              <a:t>Click icon to add headshot</a:t>
            </a:r>
          </a:p>
        </p:txBody>
      </p:sp>
      <p:sp>
        <p:nvSpPr>
          <p:cNvPr id="37" name="Title 36">
            <a:extLst>
              <a:ext uri="{FF2B5EF4-FFF2-40B4-BE49-F238E27FC236}">
                <a16:creationId xmlns:a16="http://schemas.microsoft.com/office/drawing/2014/main" id="{D9670E94-D140-B500-FBCF-AABE7EEBABAE}"/>
              </a:ext>
            </a:extLst>
          </p:cNvPr>
          <p:cNvSpPr>
            <a:spLocks noGrp="1"/>
          </p:cNvSpPr>
          <p:nvPr>
            <p:ph type="title"/>
          </p:nvPr>
        </p:nvSpPr>
        <p:spPr>
          <a:xfrm>
            <a:off x="237744" y="283464"/>
            <a:ext cx="11566478" cy="936620"/>
          </a:xfrm>
        </p:spPr>
        <p:txBody>
          <a:bodyPr anchor="t"/>
          <a:lstStyle>
            <a:lvl1pPr>
              <a:defRPr>
                <a:solidFill>
                  <a:schemeClr val="accent1"/>
                </a:solidFill>
              </a:defRPr>
            </a:lvl1pPr>
          </a:lstStyle>
          <a:p>
            <a:r>
              <a:rPr lang="en-US"/>
              <a:t>Click to edit Master title style</a:t>
            </a:r>
          </a:p>
        </p:txBody>
      </p:sp>
      <p:pic>
        <p:nvPicPr>
          <p:cNvPr id="6" name="Picture 5">
            <a:extLst>
              <a:ext uri="{FF2B5EF4-FFF2-40B4-BE49-F238E27FC236}">
                <a16:creationId xmlns:a16="http://schemas.microsoft.com/office/drawing/2014/main" id="{F56897B0-7EF6-866D-0182-9741523E2FF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C4549FE0-17A2-51D8-6E18-E5518AFECB20}"/>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
        <p:nvSpPr>
          <p:cNvPr id="11" name="TextBox 10">
            <a:extLst>
              <a:ext uri="{FF2B5EF4-FFF2-40B4-BE49-F238E27FC236}">
                <a16:creationId xmlns:a16="http://schemas.microsoft.com/office/drawing/2014/main" id="{F88E0E73-5C7A-A23A-299E-49D5A6A45555}"/>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2" name="Rectangle 1">
            <a:extLst>
              <a:ext uri="{FF2B5EF4-FFF2-40B4-BE49-F238E27FC236}">
                <a16:creationId xmlns:a16="http://schemas.microsoft.com/office/drawing/2014/main" id="{C801B021-FC19-2B5E-7939-A67F79C65EE9}"/>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1646485"/>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1_Presenter Slide 8 people whit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447701" y="3340648"/>
            <a:ext cx="2719838" cy="276999"/>
          </a:xfrm>
          <a:prstGeom prst="rect">
            <a:avLst/>
          </a:prstGeom>
        </p:spPr>
        <p:txBody>
          <a:bodyPr wrap="square">
            <a:spAutoFit/>
          </a:bodyPr>
          <a:lstStyle>
            <a:lvl1pPr marL="0" indent="0" algn="ctr">
              <a:buNone/>
              <a:defRPr sz="12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47701" y="3086569"/>
            <a:ext cx="2719838" cy="307777"/>
          </a:xfrm>
          <a:prstGeom prst="rect">
            <a:avLst/>
          </a:prstGeom>
        </p:spPr>
        <p:txBody>
          <a:bodyPr wrap="square">
            <a:spAutoFit/>
          </a:bodyPr>
          <a:lstStyle>
            <a:lvl1pPr marL="0" indent="0" algn="ctr">
              <a:buNone/>
              <a:defRPr sz="14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0" name="Picture Placeholder 9">
            <a:extLst>
              <a:ext uri="{FF2B5EF4-FFF2-40B4-BE49-F238E27FC236}">
                <a16:creationId xmlns:a16="http://schemas.microsoft.com/office/drawing/2014/main" id="{B00EE88F-AE7C-C386-1C73-1F5897B651A9}"/>
              </a:ext>
            </a:extLst>
          </p:cNvPr>
          <p:cNvSpPr>
            <a:spLocks noGrp="1"/>
          </p:cNvSpPr>
          <p:nvPr>
            <p:ph type="pic" sz="quarter" idx="13" hasCustomPrompt="1"/>
          </p:nvPr>
        </p:nvSpPr>
        <p:spPr>
          <a:xfrm>
            <a:off x="1045578" y="1510702"/>
            <a:ext cx="1524086" cy="1527048"/>
          </a:xfrm>
          <a:prstGeom prst="ellipse">
            <a:avLst/>
          </a:prstGeom>
          <a:ln w="38100">
            <a:solidFill>
              <a:schemeClr val="accent2"/>
            </a:solidFill>
          </a:ln>
        </p:spPr>
        <p:txBody>
          <a:bodyPr anchor="ctr"/>
          <a:lstStyle>
            <a:lvl1pPr marL="7938" indent="0" algn="ctr">
              <a:buNone/>
              <a:defRPr sz="1200"/>
            </a:lvl1pPr>
          </a:lstStyle>
          <a:p>
            <a:r>
              <a:rPr lang="en-US"/>
              <a:t>Click icon to add headshot</a:t>
            </a:r>
          </a:p>
        </p:txBody>
      </p:sp>
      <p:sp>
        <p:nvSpPr>
          <p:cNvPr id="28" name="Text Placeholder 7">
            <a:extLst>
              <a:ext uri="{FF2B5EF4-FFF2-40B4-BE49-F238E27FC236}">
                <a16:creationId xmlns:a16="http://schemas.microsoft.com/office/drawing/2014/main" id="{BAE3F959-C6F8-0682-FBC2-4F1BC30213E4}"/>
              </a:ext>
            </a:extLst>
          </p:cNvPr>
          <p:cNvSpPr>
            <a:spLocks noGrp="1"/>
          </p:cNvSpPr>
          <p:nvPr>
            <p:ph type="body" sz="quarter" idx="14" hasCustomPrompt="1"/>
          </p:nvPr>
        </p:nvSpPr>
        <p:spPr>
          <a:xfrm>
            <a:off x="3302479" y="3340648"/>
            <a:ext cx="2719838" cy="276999"/>
          </a:xfrm>
          <a:prstGeom prst="rect">
            <a:avLst/>
          </a:prstGeom>
        </p:spPr>
        <p:txBody>
          <a:bodyPr wrap="square">
            <a:spAutoFit/>
          </a:bodyPr>
          <a:lstStyle>
            <a:lvl1pPr marL="0" indent="0" algn="ctr">
              <a:buNone/>
              <a:defRPr sz="12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9" name="Text Placeholder 7">
            <a:extLst>
              <a:ext uri="{FF2B5EF4-FFF2-40B4-BE49-F238E27FC236}">
                <a16:creationId xmlns:a16="http://schemas.microsoft.com/office/drawing/2014/main" id="{E6F3F84E-33AA-07DC-69BF-39CA8541767B}"/>
              </a:ext>
            </a:extLst>
          </p:cNvPr>
          <p:cNvSpPr>
            <a:spLocks noGrp="1"/>
          </p:cNvSpPr>
          <p:nvPr>
            <p:ph type="body" sz="quarter" idx="15" hasCustomPrompt="1"/>
          </p:nvPr>
        </p:nvSpPr>
        <p:spPr>
          <a:xfrm>
            <a:off x="3302479" y="3086569"/>
            <a:ext cx="2719838" cy="307777"/>
          </a:xfrm>
          <a:prstGeom prst="rect">
            <a:avLst/>
          </a:prstGeom>
        </p:spPr>
        <p:txBody>
          <a:bodyPr wrap="square">
            <a:spAutoFit/>
          </a:bodyPr>
          <a:lstStyle>
            <a:lvl1pPr marL="0" indent="0" algn="ctr">
              <a:buNone/>
              <a:defRPr sz="14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0" name="Picture Placeholder 9">
            <a:extLst>
              <a:ext uri="{FF2B5EF4-FFF2-40B4-BE49-F238E27FC236}">
                <a16:creationId xmlns:a16="http://schemas.microsoft.com/office/drawing/2014/main" id="{91DC5A23-7B00-058F-528E-A343453540E3}"/>
              </a:ext>
            </a:extLst>
          </p:cNvPr>
          <p:cNvSpPr>
            <a:spLocks noGrp="1"/>
          </p:cNvSpPr>
          <p:nvPr>
            <p:ph type="pic" sz="quarter" idx="16" hasCustomPrompt="1"/>
          </p:nvPr>
        </p:nvSpPr>
        <p:spPr>
          <a:xfrm>
            <a:off x="3900356" y="1510702"/>
            <a:ext cx="1524086" cy="1527048"/>
          </a:xfrm>
          <a:prstGeom prst="ellipse">
            <a:avLst/>
          </a:prstGeom>
          <a:ln w="38100">
            <a:solidFill>
              <a:schemeClr val="accent2"/>
            </a:solidFill>
          </a:ln>
        </p:spPr>
        <p:txBody>
          <a:bodyPr anchor="ctr"/>
          <a:lstStyle>
            <a:lvl1pPr marL="7938" indent="0" algn="ctr">
              <a:buNone/>
              <a:defRPr sz="1200"/>
            </a:lvl1pPr>
          </a:lstStyle>
          <a:p>
            <a:r>
              <a:rPr lang="en-US"/>
              <a:t>Click icon to add headshot</a:t>
            </a:r>
          </a:p>
        </p:txBody>
      </p:sp>
      <p:sp>
        <p:nvSpPr>
          <p:cNvPr id="31" name="Text Placeholder 7">
            <a:extLst>
              <a:ext uri="{FF2B5EF4-FFF2-40B4-BE49-F238E27FC236}">
                <a16:creationId xmlns:a16="http://schemas.microsoft.com/office/drawing/2014/main" id="{09A3A5A3-C2EA-2FFE-C3E1-C3EF426C05AB}"/>
              </a:ext>
            </a:extLst>
          </p:cNvPr>
          <p:cNvSpPr>
            <a:spLocks noGrp="1"/>
          </p:cNvSpPr>
          <p:nvPr>
            <p:ph type="body" sz="quarter" idx="17" hasCustomPrompt="1"/>
          </p:nvPr>
        </p:nvSpPr>
        <p:spPr>
          <a:xfrm>
            <a:off x="6157257" y="3340648"/>
            <a:ext cx="2719838" cy="276999"/>
          </a:xfrm>
          <a:prstGeom prst="rect">
            <a:avLst/>
          </a:prstGeom>
        </p:spPr>
        <p:txBody>
          <a:bodyPr wrap="square">
            <a:spAutoFit/>
          </a:bodyPr>
          <a:lstStyle>
            <a:lvl1pPr marL="0" indent="0" algn="ctr">
              <a:buNone/>
              <a:defRPr sz="12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2" name="Text Placeholder 7">
            <a:extLst>
              <a:ext uri="{FF2B5EF4-FFF2-40B4-BE49-F238E27FC236}">
                <a16:creationId xmlns:a16="http://schemas.microsoft.com/office/drawing/2014/main" id="{BED2E2B4-1AE0-7D02-7D16-77F9221401C9}"/>
              </a:ext>
            </a:extLst>
          </p:cNvPr>
          <p:cNvSpPr>
            <a:spLocks noGrp="1"/>
          </p:cNvSpPr>
          <p:nvPr>
            <p:ph type="body" sz="quarter" idx="18" hasCustomPrompt="1"/>
          </p:nvPr>
        </p:nvSpPr>
        <p:spPr>
          <a:xfrm>
            <a:off x="6157257" y="3086569"/>
            <a:ext cx="2719838" cy="307777"/>
          </a:xfrm>
          <a:prstGeom prst="rect">
            <a:avLst/>
          </a:prstGeom>
        </p:spPr>
        <p:txBody>
          <a:bodyPr wrap="square">
            <a:spAutoFit/>
          </a:bodyPr>
          <a:lstStyle>
            <a:lvl1pPr marL="0" indent="0" algn="ctr">
              <a:buNone/>
              <a:defRPr sz="14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3" name="Picture Placeholder 9">
            <a:extLst>
              <a:ext uri="{FF2B5EF4-FFF2-40B4-BE49-F238E27FC236}">
                <a16:creationId xmlns:a16="http://schemas.microsoft.com/office/drawing/2014/main" id="{6280DC09-E9DA-E0B2-477E-90EA181D0DC9}"/>
              </a:ext>
            </a:extLst>
          </p:cNvPr>
          <p:cNvSpPr>
            <a:spLocks noGrp="1"/>
          </p:cNvSpPr>
          <p:nvPr>
            <p:ph type="pic" sz="quarter" idx="19" hasCustomPrompt="1"/>
          </p:nvPr>
        </p:nvSpPr>
        <p:spPr>
          <a:xfrm>
            <a:off x="6755134" y="1510702"/>
            <a:ext cx="1524086" cy="1527048"/>
          </a:xfrm>
          <a:prstGeom prst="ellipse">
            <a:avLst/>
          </a:prstGeom>
          <a:ln w="38100">
            <a:solidFill>
              <a:schemeClr val="accent2"/>
            </a:solidFill>
          </a:ln>
        </p:spPr>
        <p:txBody>
          <a:bodyPr anchor="ctr"/>
          <a:lstStyle>
            <a:lvl1pPr marL="7938" indent="0" algn="ctr">
              <a:buNone/>
              <a:defRPr sz="1200"/>
            </a:lvl1pPr>
          </a:lstStyle>
          <a:p>
            <a:r>
              <a:rPr lang="en-US"/>
              <a:t>Click icon to add headshot</a:t>
            </a:r>
          </a:p>
        </p:txBody>
      </p:sp>
      <p:sp>
        <p:nvSpPr>
          <p:cNvPr id="34" name="Text Placeholder 7">
            <a:extLst>
              <a:ext uri="{FF2B5EF4-FFF2-40B4-BE49-F238E27FC236}">
                <a16:creationId xmlns:a16="http://schemas.microsoft.com/office/drawing/2014/main" id="{9F21542E-FF09-7F51-CD09-7FB0DE1FE1EE}"/>
              </a:ext>
            </a:extLst>
          </p:cNvPr>
          <p:cNvSpPr>
            <a:spLocks noGrp="1"/>
          </p:cNvSpPr>
          <p:nvPr>
            <p:ph type="body" sz="quarter" idx="20" hasCustomPrompt="1"/>
          </p:nvPr>
        </p:nvSpPr>
        <p:spPr>
          <a:xfrm>
            <a:off x="9012035" y="3340648"/>
            <a:ext cx="2719838" cy="276999"/>
          </a:xfrm>
          <a:prstGeom prst="rect">
            <a:avLst/>
          </a:prstGeom>
        </p:spPr>
        <p:txBody>
          <a:bodyPr wrap="square">
            <a:spAutoFit/>
          </a:bodyPr>
          <a:lstStyle>
            <a:lvl1pPr marL="0" indent="0" algn="ctr">
              <a:buNone/>
              <a:defRPr sz="12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5" name="Text Placeholder 7">
            <a:extLst>
              <a:ext uri="{FF2B5EF4-FFF2-40B4-BE49-F238E27FC236}">
                <a16:creationId xmlns:a16="http://schemas.microsoft.com/office/drawing/2014/main" id="{AA5D26A2-3A2D-129A-D37C-3731AEB15118}"/>
              </a:ext>
            </a:extLst>
          </p:cNvPr>
          <p:cNvSpPr>
            <a:spLocks noGrp="1"/>
          </p:cNvSpPr>
          <p:nvPr>
            <p:ph type="body" sz="quarter" idx="21" hasCustomPrompt="1"/>
          </p:nvPr>
        </p:nvSpPr>
        <p:spPr>
          <a:xfrm>
            <a:off x="9012035" y="3086569"/>
            <a:ext cx="2719838" cy="307777"/>
          </a:xfrm>
          <a:prstGeom prst="rect">
            <a:avLst/>
          </a:prstGeom>
        </p:spPr>
        <p:txBody>
          <a:bodyPr wrap="square">
            <a:spAutoFit/>
          </a:bodyPr>
          <a:lstStyle>
            <a:lvl1pPr marL="0" indent="0" algn="ctr">
              <a:buNone/>
              <a:defRPr sz="14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6" name="Picture Placeholder 9">
            <a:extLst>
              <a:ext uri="{FF2B5EF4-FFF2-40B4-BE49-F238E27FC236}">
                <a16:creationId xmlns:a16="http://schemas.microsoft.com/office/drawing/2014/main" id="{4C0D3DE0-2FE9-2E46-2DDF-382521FC49CE}"/>
              </a:ext>
            </a:extLst>
          </p:cNvPr>
          <p:cNvSpPr>
            <a:spLocks noGrp="1"/>
          </p:cNvSpPr>
          <p:nvPr>
            <p:ph type="pic" sz="quarter" idx="22" hasCustomPrompt="1"/>
          </p:nvPr>
        </p:nvSpPr>
        <p:spPr>
          <a:xfrm>
            <a:off x="9609912" y="1510702"/>
            <a:ext cx="1524086" cy="1527048"/>
          </a:xfrm>
          <a:prstGeom prst="ellipse">
            <a:avLst/>
          </a:prstGeom>
          <a:ln w="38100">
            <a:solidFill>
              <a:schemeClr val="accent2"/>
            </a:solidFill>
          </a:ln>
        </p:spPr>
        <p:txBody>
          <a:bodyPr anchor="ctr"/>
          <a:lstStyle>
            <a:lvl1pPr marL="7938" indent="0" algn="ctr">
              <a:buNone/>
              <a:defRPr sz="1200"/>
            </a:lvl1pPr>
          </a:lstStyle>
          <a:p>
            <a:r>
              <a:rPr lang="en-US"/>
              <a:t>Click icon to add headshot</a:t>
            </a:r>
          </a:p>
        </p:txBody>
      </p:sp>
      <p:sp>
        <p:nvSpPr>
          <p:cNvPr id="37" name="Title 36">
            <a:extLst>
              <a:ext uri="{FF2B5EF4-FFF2-40B4-BE49-F238E27FC236}">
                <a16:creationId xmlns:a16="http://schemas.microsoft.com/office/drawing/2014/main" id="{D9670E94-D140-B500-FBCF-AABE7EEBABAE}"/>
              </a:ext>
            </a:extLst>
          </p:cNvPr>
          <p:cNvSpPr>
            <a:spLocks noGrp="1"/>
          </p:cNvSpPr>
          <p:nvPr>
            <p:ph type="title"/>
          </p:nvPr>
        </p:nvSpPr>
        <p:spPr>
          <a:xfrm>
            <a:off x="237744" y="283464"/>
            <a:ext cx="11566478" cy="936620"/>
          </a:xfrm>
        </p:spPr>
        <p:txBody>
          <a:bodyPr anchor="t"/>
          <a:lstStyle/>
          <a:p>
            <a:r>
              <a:rPr lang="en-US"/>
              <a:t>Click to edit Master title style</a:t>
            </a:r>
          </a:p>
        </p:txBody>
      </p:sp>
      <p:sp>
        <p:nvSpPr>
          <p:cNvPr id="2" name="Text Placeholder 7">
            <a:extLst>
              <a:ext uri="{FF2B5EF4-FFF2-40B4-BE49-F238E27FC236}">
                <a16:creationId xmlns:a16="http://schemas.microsoft.com/office/drawing/2014/main" id="{A5AC46BD-5E5D-B9DD-D3BF-E4A397FD523A}"/>
              </a:ext>
            </a:extLst>
          </p:cNvPr>
          <p:cNvSpPr>
            <a:spLocks noGrp="1"/>
          </p:cNvSpPr>
          <p:nvPr>
            <p:ph type="body" sz="quarter" idx="23" hasCustomPrompt="1"/>
          </p:nvPr>
        </p:nvSpPr>
        <p:spPr>
          <a:xfrm>
            <a:off x="447701" y="5764727"/>
            <a:ext cx="2719838" cy="276999"/>
          </a:xfrm>
          <a:prstGeom prst="rect">
            <a:avLst/>
          </a:prstGeom>
        </p:spPr>
        <p:txBody>
          <a:bodyPr wrap="square">
            <a:spAutoFit/>
          </a:bodyPr>
          <a:lstStyle>
            <a:lvl1pPr marL="0" indent="0" algn="ctr">
              <a:buNone/>
              <a:defRPr sz="12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5" name="Text Placeholder 7">
            <a:extLst>
              <a:ext uri="{FF2B5EF4-FFF2-40B4-BE49-F238E27FC236}">
                <a16:creationId xmlns:a16="http://schemas.microsoft.com/office/drawing/2014/main" id="{F59E349D-8015-626D-8333-970B2FD39C88}"/>
              </a:ext>
            </a:extLst>
          </p:cNvPr>
          <p:cNvSpPr>
            <a:spLocks noGrp="1"/>
          </p:cNvSpPr>
          <p:nvPr>
            <p:ph type="body" sz="quarter" idx="24" hasCustomPrompt="1"/>
          </p:nvPr>
        </p:nvSpPr>
        <p:spPr>
          <a:xfrm>
            <a:off x="447701" y="5510648"/>
            <a:ext cx="2719838" cy="307777"/>
          </a:xfrm>
          <a:prstGeom prst="rect">
            <a:avLst/>
          </a:prstGeom>
        </p:spPr>
        <p:txBody>
          <a:bodyPr wrap="square">
            <a:spAutoFit/>
          </a:bodyPr>
          <a:lstStyle>
            <a:lvl1pPr marL="0" indent="0" algn="ctr">
              <a:buNone/>
              <a:defRPr sz="14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1" name="Picture Placeholder 9">
            <a:extLst>
              <a:ext uri="{FF2B5EF4-FFF2-40B4-BE49-F238E27FC236}">
                <a16:creationId xmlns:a16="http://schemas.microsoft.com/office/drawing/2014/main" id="{4860F50D-8294-9796-A66D-A9F70056FB02}"/>
              </a:ext>
            </a:extLst>
          </p:cNvPr>
          <p:cNvSpPr>
            <a:spLocks noGrp="1"/>
          </p:cNvSpPr>
          <p:nvPr>
            <p:ph type="pic" sz="quarter" idx="25" hasCustomPrompt="1"/>
          </p:nvPr>
        </p:nvSpPr>
        <p:spPr>
          <a:xfrm>
            <a:off x="1045578" y="3934781"/>
            <a:ext cx="1524086" cy="1527048"/>
          </a:xfrm>
          <a:prstGeom prst="ellipse">
            <a:avLst/>
          </a:prstGeom>
          <a:ln w="38100">
            <a:solidFill>
              <a:schemeClr val="accent2"/>
            </a:solidFill>
          </a:ln>
        </p:spPr>
        <p:txBody>
          <a:bodyPr anchor="ctr"/>
          <a:lstStyle>
            <a:lvl1pPr marL="7938" indent="0" algn="ctr">
              <a:buNone/>
              <a:defRPr sz="1200"/>
            </a:lvl1pPr>
          </a:lstStyle>
          <a:p>
            <a:r>
              <a:rPr lang="en-US"/>
              <a:t>Click icon to add headshot</a:t>
            </a:r>
          </a:p>
        </p:txBody>
      </p:sp>
      <p:sp>
        <p:nvSpPr>
          <p:cNvPr id="12" name="Text Placeholder 7">
            <a:extLst>
              <a:ext uri="{FF2B5EF4-FFF2-40B4-BE49-F238E27FC236}">
                <a16:creationId xmlns:a16="http://schemas.microsoft.com/office/drawing/2014/main" id="{D5BAFB55-E6C5-F765-DB88-21B2FFEA3E11}"/>
              </a:ext>
            </a:extLst>
          </p:cNvPr>
          <p:cNvSpPr>
            <a:spLocks noGrp="1"/>
          </p:cNvSpPr>
          <p:nvPr>
            <p:ph type="body" sz="quarter" idx="26" hasCustomPrompt="1"/>
          </p:nvPr>
        </p:nvSpPr>
        <p:spPr>
          <a:xfrm>
            <a:off x="3302479" y="5764727"/>
            <a:ext cx="2719838" cy="276999"/>
          </a:xfrm>
          <a:prstGeom prst="rect">
            <a:avLst/>
          </a:prstGeom>
        </p:spPr>
        <p:txBody>
          <a:bodyPr wrap="square">
            <a:spAutoFit/>
          </a:bodyPr>
          <a:lstStyle>
            <a:lvl1pPr marL="0" indent="0" algn="ctr">
              <a:buNone/>
              <a:defRPr sz="12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3" name="Text Placeholder 7">
            <a:extLst>
              <a:ext uri="{FF2B5EF4-FFF2-40B4-BE49-F238E27FC236}">
                <a16:creationId xmlns:a16="http://schemas.microsoft.com/office/drawing/2014/main" id="{2EE7E1FF-2470-790C-D0B6-198F2AB2EECF}"/>
              </a:ext>
            </a:extLst>
          </p:cNvPr>
          <p:cNvSpPr>
            <a:spLocks noGrp="1"/>
          </p:cNvSpPr>
          <p:nvPr>
            <p:ph type="body" sz="quarter" idx="27" hasCustomPrompt="1"/>
          </p:nvPr>
        </p:nvSpPr>
        <p:spPr>
          <a:xfrm>
            <a:off x="3302479" y="5510648"/>
            <a:ext cx="2719838" cy="307777"/>
          </a:xfrm>
          <a:prstGeom prst="rect">
            <a:avLst/>
          </a:prstGeom>
        </p:spPr>
        <p:txBody>
          <a:bodyPr wrap="square">
            <a:spAutoFit/>
          </a:bodyPr>
          <a:lstStyle>
            <a:lvl1pPr marL="0" indent="0" algn="ctr">
              <a:buNone/>
              <a:defRPr sz="14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4" name="Picture Placeholder 9">
            <a:extLst>
              <a:ext uri="{FF2B5EF4-FFF2-40B4-BE49-F238E27FC236}">
                <a16:creationId xmlns:a16="http://schemas.microsoft.com/office/drawing/2014/main" id="{E1722736-F5D8-DDEE-EA42-7DCA2AF9507B}"/>
              </a:ext>
            </a:extLst>
          </p:cNvPr>
          <p:cNvSpPr>
            <a:spLocks noGrp="1"/>
          </p:cNvSpPr>
          <p:nvPr>
            <p:ph type="pic" sz="quarter" idx="28" hasCustomPrompt="1"/>
          </p:nvPr>
        </p:nvSpPr>
        <p:spPr>
          <a:xfrm>
            <a:off x="3900356" y="3934781"/>
            <a:ext cx="1524086" cy="1527048"/>
          </a:xfrm>
          <a:prstGeom prst="ellipse">
            <a:avLst/>
          </a:prstGeom>
          <a:ln w="38100">
            <a:solidFill>
              <a:schemeClr val="accent2"/>
            </a:solidFill>
          </a:ln>
        </p:spPr>
        <p:txBody>
          <a:bodyPr anchor="ctr"/>
          <a:lstStyle>
            <a:lvl1pPr marL="7938" indent="0" algn="ctr">
              <a:buNone/>
              <a:defRPr sz="1200"/>
            </a:lvl1pPr>
          </a:lstStyle>
          <a:p>
            <a:r>
              <a:rPr lang="en-US"/>
              <a:t>Click icon to add headshot</a:t>
            </a:r>
          </a:p>
        </p:txBody>
      </p:sp>
      <p:sp>
        <p:nvSpPr>
          <p:cNvPr id="15" name="Text Placeholder 7">
            <a:extLst>
              <a:ext uri="{FF2B5EF4-FFF2-40B4-BE49-F238E27FC236}">
                <a16:creationId xmlns:a16="http://schemas.microsoft.com/office/drawing/2014/main" id="{EF5EDD91-1D03-07DC-AD88-1162EF9394C3}"/>
              </a:ext>
            </a:extLst>
          </p:cNvPr>
          <p:cNvSpPr>
            <a:spLocks noGrp="1"/>
          </p:cNvSpPr>
          <p:nvPr>
            <p:ph type="body" sz="quarter" idx="29" hasCustomPrompt="1"/>
          </p:nvPr>
        </p:nvSpPr>
        <p:spPr>
          <a:xfrm>
            <a:off x="6157257" y="5764727"/>
            <a:ext cx="2719838" cy="276999"/>
          </a:xfrm>
          <a:prstGeom prst="rect">
            <a:avLst/>
          </a:prstGeom>
        </p:spPr>
        <p:txBody>
          <a:bodyPr wrap="square">
            <a:spAutoFit/>
          </a:bodyPr>
          <a:lstStyle>
            <a:lvl1pPr marL="0" indent="0" algn="ctr">
              <a:buNone/>
              <a:defRPr sz="12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6" name="Text Placeholder 7">
            <a:extLst>
              <a:ext uri="{FF2B5EF4-FFF2-40B4-BE49-F238E27FC236}">
                <a16:creationId xmlns:a16="http://schemas.microsoft.com/office/drawing/2014/main" id="{5AFEB971-DBA9-E990-7CAE-E1ED2AAA8FF1}"/>
              </a:ext>
            </a:extLst>
          </p:cNvPr>
          <p:cNvSpPr>
            <a:spLocks noGrp="1"/>
          </p:cNvSpPr>
          <p:nvPr>
            <p:ph type="body" sz="quarter" idx="30" hasCustomPrompt="1"/>
          </p:nvPr>
        </p:nvSpPr>
        <p:spPr>
          <a:xfrm>
            <a:off x="6157257" y="5510648"/>
            <a:ext cx="2719838" cy="307777"/>
          </a:xfrm>
          <a:prstGeom prst="rect">
            <a:avLst/>
          </a:prstGeom>
        </p:spPr>
        <p:txBody>
          <a:bodyPr wrap="square">
            <a:spAutoFit/>
          </a:bodyPr>
          <a:lstStyle>
            <a:lvl1pPr marL="0" indent="0" algn="ctr">
              <a:buNone/>
              <a:defRPr sz="14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7" name="Picture Placeholder 9">
            <a:extLst>
              <a:ext uri="{FF2B5EF4-FFF2-40B4-BE49-F238E27FC236}">
                <a16:creationId xmlns:a16="http://schemas.microsoft.com/office/drawing/2014/main" id="{45AED3C9-E056-7C50-3414-F9255B619449}"/>
              </a:ext>
            </a:extLst>
          </p:cNvPr>
          <p:cNvSpPr>
            <a:spLocks noGrp="1"/>
          </p:cNvSpPr>
          <p:nvPr>
            <p:ph type="pic" sz="quarter" idx="31" hasCustomPrompt="1"/>
          </p:nvPr>
        </p:nvSpPr>
        <p:spPr>
          <a:xfrm>
            <a:off x="6755134" y="3934781"/>
            <a:ext cx="1524086" cy="1527048"/>
          </a:xfrm>
          <a:prstGeom prst="ellipse">
            <a:avLst/>
          </a:prstGeom>
          <a:ln w="38100">
            <a:solidFill>
              <a:schemeClr val="accent2"/>
            </a:solidFill>
          </a:ln>
        </p:spPr>
        <p:txBody>
          <a:bodyPr anchor="ctr"/>
          <a:lstStyle>
            <a:lvl1pPr marL="7938" indent="0" algn="ctr">
              <a:buNone/>
              <a:defRPr sz="1200"/>
            </a:lvl1pPr>
          </a:lstStyle>
          <a:p>
            <a:r>
              <a:rPr lang="en-US"/>
              <a:t>Click icon to add headshot</a:t>
            </a:r>
          </a:p>
        </p:txBody>
      </p:sp>
      <p:sp>
        <p:nvSpPr>
          <p:cNvPr id="18" name="Text Placeholder 7">
            <a:extLst>
              <a:ext uri="{FF2B5EF4-FFF2-40B4-BE49-F238E27FC236}">
                <a16:creationId xmlns:a16="http://schemas.microsoft.com/office/drawing/2014/main" id="{17174ED6-04C6-72E8-8ED0-0FDB0D69A261}"/>
              </a:ext>
            </a:extLst>
          </p:cNvPr>
          <p:cNvSpPr>
            <a:spLocks noGrp="1"/>
          </p:cNvSpPr>
          <p:nvPr>
            <p:ph type="body" sz="quarter" idx="32" hasCustomPrompt="1"/>
          </p:nvPr>
        </p:nvSpPr>
        <p:spPr>
          <a:xfrm>
            <a:off x="9012035" y="5764727"/>
            <a:ext cx="2719838" cy="276999"/>
          </a:xfrm>
          <a:prstGeom prst="rect">
            <a:avLst/>
          </a:prstGeom>
        </p:spPr>
        <p:txBody>
          <a:bodyPr wrap="square">
            <a:spAutoFit/>
          </a:bodyPr>
          <a:lstStyle>
            <a:lvl1pPr marL="0" indent="0" algn="ctr">
              <a:buNone/>
              <a:defRPr sz="12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9" name="Text Placeholder 7">
            <a:extLst>
              <a:ext uri="{FF2B5EF4-FFF2-40B4-BE49-F238E27FC236}">
                <a16:creationId xmlns:a16="http://schemas.microsoft.com/office/drawing/2014/main" id="{81C91E7B-F907-0C98-2956-1C2681009C05}"/>
              </a:ext>
            </a:extLst>
          </p:cNvPr>
          <p:cNvSpPr>
            <a:spLocks noGrp="1"/>
          </p:cNvSpPr>
          <p:nvPr>
            <p:ph type="body" sz="quarter" idx="33" hasCustomPrompt="1"/>
          </p:nvPr>
        </p:nvSpPr>
        <p:spPr>
          <a:xfrm>
            <a:off x="9012035" y="5510648"/>
            <a:ext cx="2719838" cy="307777"/>
          </a:xfrm>
          <a:prstGeom prst="rect">
            <a:avLst/>
          </a:prstGeom>
        </p:spPr>
        <p:txBody>
          <a:bodyPr wrap="square">
            <a:spAutoFit/>
          </a:bodyPr>
          <a:lstStyle>
            <a:lvl1pPr marL="0" indent="0" algn="ctr">
              <a:buNone/>
              <a:defRPr sz="14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20" name="Picture Placeholder 9">
            <a:extLst>
              <a:ext uri="{FF2B5EF4-FFF2-40B4-BE49-F238E27FC236}">
                <a16:creationId xmlns:a16="http://schemas.microsoft.com/office/drawing/2014/main" id="{0740F477-2D98-010C-09C5-3D5D016A768D}"/>
              </a:ext>
            </a:extLst>
          </p:cNvPr>
          <p:cNvSpPr>
            <a:spLocks noGrp="1"/>
          </p:cNvSpPr>
          <p:nvPr>
            <p:ph type="pic" sz="quarter" idx="34" hasCustomPrompt="1"/>
          </p:nvPr>
        </p:nvSpPr>
        <p:spPr>
          <a:xfrm>
            <a:off x="9609912" y="3934781"/>
            <a:ext cx="1524086" cy="1527048"/>
          </a:xfrm>
          <a:prstGeom prst="ellipse">
            <a:avLst/>
          </a:prstGeom>
          <a:ln w="38100">
            <a:solidFill>
              <a:schemeClr val="accent2"/>
            </a:solidFill>
          </a:ln>
        </p:spPr>
        <p:txBody>
          <a:bodyPr anchor="ctr"/>
          <a:lstStyle>
            <a:lvl1pPr marL="7938" indent="0" algn="ctr">
              <a:buNone/>
              <a:defRPr sz="1200"/>
            </a:lvl1pPr>
          </a:lstStyle>
          <a:p>
            <a:r>
              <a:rPr lang="en-US"/>
              <a:t>Click icon to add headshot</a:t>
            </a:r>
          </a:p>
        </p:txBody>
      </p:sp>
      <p:pic>
        <p:nvPicPr>
          <p:cNvPr id="6" name="Picture 5">
            <a:extLst>
              <a:ext uri="{FF2B5EF4-FFF2-40B4-BE49-F238E27FC236}">
                <a16:creationId xmlns:a16="http://schemas.microsoft.com/office/drawing/2014/main" id="{A8C15C68-2A7D-BEBB-E691-399187FF684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78661BBF-9BA4-2A16-08A7-612071BC8226}"/>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
        <p:nvSpPr>
          <p:cNvPr id="22" name="TextBox 21">
            <a:extLst>
              <a:ext uri="{FF2B5EF4-FFF2-40B4-BE49-F238E27FC236}">
                <a16:creationId xmlns:a16="http://schemas.microsoft.com/office/drawing/2014/main" id="{9A8B0A90-501C-7D06-5C52-75C93D5164FE}"/>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3" name="Rectangle 2">
            <a:extLst>
              <a:ext uri="{FF2B5EF4-FFF2-40B4-BE49-F238E27FC236}">
                <a16:creationId xmlns:a16="http://schemas.microsoft.com/office/drawing/2014/main" id="{BB2026F2-466A-0887-7EB9-A43774F5D810}"/>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153131"/>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4" y="283464"/>
            <a:ext cx="11610321" cy="1159192"/>
          </a:xfrm>
        </p:spPr>
        <p:txBody>
          <a:bodyPr/>
          <a:lstStyle/>
          <a:p>
            <a:r>
              <a:rPr lang="en-US"/>
              <a:t>Click to edit Master title style</a:t>
            </a:r>
          </a:p>
        </p:txBody>
      </p:sp>
      <p:pic>
        <p:nvPicPr>
          <p:cNvPr id="7" name="Picture 6">
            <a:extLst>
              <a:ext uri="{FF2B5EF4-FFF2-40B4-BE49-F238E27FC236}">
                <a16:creationId xmlns:a16="http://schemas.microsoft.com/office/drawing/2014/main" id="{01AAF1C9-26AC-3D4F-2489-022E282D30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8" name="TextBox 7">
            <a:extLst>
              <a:ext uri="{FF2B5EF4-FFF2-40B4-BE49-F238E27FC236}">
                <a16:creationId xmlns:a16="http://schemas.microsoft.com/office/drawing/2014/main" id="{4EC75FAD-E869-3CDD-46B6-9714CFEDC608}"/>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
        <p:nvSpPr>
          <p:cNvPr id="9" name="TextBox 8">
            <a:extLst>
              <a:ext uri="{FF2B5EF4-FFF2-40B4-BE49-F238E27FC236}">
                <a16:creationId xmlns:a16="http://schemas.microsoft.com/office/drawing/2014/main" id="{54FDE570-D6F9-1F66-B2F7-8CE55F3D027A}"/>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2" name="Text Placeholder 11">
            <a:extLst>
              <a:ext uri="{FF2B5EF4-FFF2-40B4-BE49-F238E27FC236}">
                <a16:creationId xmlns:a16="http://schemas.microsoft.com/office/drawing/2014/main" id="{C093EC47-083F-1728-02D7-9EC1D0230791}"/>
              </a:ext>
            </a:extLst>
          </p:cNvPr>
          <p:cNvSpPr>
            <a:spLocks noGrp="1"/>
          </p:cNvSpPr>
          <p:nvPr>
            <p:ph type="body" sz="quarter" idx="10"/>
          </p:nvPr>
        </p:nvSpPr>
        <p:spPr>
          <a:xfrm>
            <a:off x="237744" y="1442656"/>
            <a:ext cx="11630025" cy="440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A6CD104F-E719-BFF0-8EF3-D1045891B166}"/>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9321417"/>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4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4" y="283464"/>
            <a:ext cx="11686905" cy="1159192"/>
          </a:xfrm>
        </p:spPr>
        <p:txBody>
          <a:body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3" name="Rectangle 2">
            <a:extLst>
              <a:ext uri="{FF2B5EF4-FFF2-40B4-BE49-F238E27FC236}">
                <a16:creationId xmlns:a16="http://schemas.microsoft.com/office/drawing/2014/main" id="{C6B29020-062B-F0D0-351B-5DEA9A4D7850}"/>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9650860"/>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4_Title and Content with Pictur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4" y="283464"/>
            <a:ext cx="6959991" cy="1159192"/>
          </a:xfrm>
        </p:spPr>
        <p:txBody>
          <a:bodyPr/>
          <a:lstStyle/>
          <a:p>
            <a:r>
              <a:rPr lang="en-US"/>
              <a:t>Click to edit Master title style</a:t>
            </a:r>
          </a:p>
        </p:txBody>
      </p:sp>
      <p:sp>
        <p:nvSpPr>
          <p:cNvPr id="13" name="Picture Placeholder 12">
            <a:extLst>
              <a:ext uri="{FF2B5EF4-FFF2-40B4-BE49-F238E27FC236}">
                <a16:creationId xmlns:a16="http://schemas.microsoft.com/office/drawing/2014/main" id="{B5FA9863-4D47-75E4-CF32-381ED9DF47D1}"/>
              </a:ext>
            </a:extLst>
          </p:cNvPr>
          <p:cNvSpPr>
            <a:spLocks noGrp="1"/>
          </p:cNvSpPr>
          <p:nvPr>
            <p:ph type="pic" sz="quarter" idx="27" hasCustomPrompt="1"/>
          </p:nvPr>
        </p:nvSpPr>
        <p:spPr>
          <a:xfrm>
            <a:off x="7725980" y="371874"/>
            <a:ext cx="4472084" cy="6485860"/>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a:defRPr lang="en-US" dirty="0"/>
            </a:lvl1pPr>
          </a:lstStyle>
          <a:p>
            <a:pPr marL="7938" lvl="0" indent="0">
              <a:buNone/>
            </a:pPr>
            <a:r>
              <a:rPr lang="en-US"/>
              <a:t>      </a:t>
            </a:r>
          </a:p>
        </p:txBody>
      </p:sp>
      <p:pic>
        <p:nvPicPr>
          <p:cNvPr id="10" name="Picture 9" descr="Shape&#10;&#10;Description automatically generated with medium confidence">
            <a:extLst>
              <a:ext uri="{FF2B5EF4-FFF2-40B4-BE49-F238E27FC236}">
                <a16:creationId xmlns:a16="http://schemas.microsoft.com/office/drawing/2014/main" id="{48F8A456-453D-C82B-AE97-14D926D10F3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25495"/>
          <a:stretch/>
        </p:blipFill>
        <p:spPr>
          <a:xfrm>
            <a:off x="7556397" y="186436"/>
            <a:ext cx="4635603" cy="6684264"/>
          </a:xfrm>
          <a:prstGeom prst="rect">
            <a:avLst/>
          </a:prstGeom>
        </p:spPr>
      </p:pic>
      <p:pic>
        <p:nvPicPr>
          <p:cNvPr id="2" name="Picture 1">
            <a:extLst>
              <a:ext uri="{FF2B5EF4-FFF2-40B4-BE49-F238E27FC236}">
                <a16:creationId xmlns:a16="http://schemas.microsoft.com/office/drawing/2014/main" id="{36C1D9B5-7DC7-371A-0C39-5E23FBDC81E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10CF315E-538D-03C6-33DF-629B1DB6297E}"/>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
        <p:nvSpPr>
          <p:cNvPr id="12" name="Content Placeholder 11">
            <a:extLst>
              <a:ext uri="{FF2B5EF4-FFF2-40B4-BE49-F238E27FC236}">
                <a16:creationId xmlns:a16="http://schemas.microsoft.com/office/drawing/2014/main" id="{0524104E-8875-AEF8-9A89-83403880F011}"/>
              </a:ext>
            </a:extLst>
          </p:cNvPr>
          <p:cNvSpPr>
            <a:spLocks noGrp="1"/>
          </p:cNvSpPr>
          <p:nvPr>
            <p:ph sz="quarter" idx="28"/>
          </p:nvPr>
        </p:nvSpPr>
        <p:spPr>
          <a:xfrm>
            <a:off x="237744" y="1442656"/>
            <a:ext cx="6959600" cy="43929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6919703"/>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4_Title and Content with Devic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64A2E2E-6091-6B6A-43B3-04D6AF80A441}"/>
              </a:ext>
            </a:extLst>
          </p:cNvPr>
          <p:cNvSpPr/>
          <p:nvPr userDrawn="1"/>
        </p:nvSpPr>
        <p:spPr>
          <a:xfrm>
            <a:off x="8779836" y="0"/>
            <a:ext cx="341216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4" y="283464"/>
            <a:ext cx="8214360" cy="1159192"/>
          </a:xfrm>
        </p:spPr>
        <p:txBody>
          <a:bodyPr/>
          <a:lstStyle/>
          <a:p>
            <a:r>
              <a:rPr lang="en-US"/>
              <a:t>Click to edit Master title style</a:t>
            </a:r>
          </a:p>
        </p:txBody>
      </p:sp>
      <p:sp>
        <p:nvSpPr>
          <p:cNvPr id="16" name="Picture Placeholder 15">
            <a:extLst>
              <a:ext uri="{FF2B5EF4-FFF2-40B4-BE49-F238E27FC236}">
                <a16:creationId xmlns:a16="http://schemas.microsoft.com/office/drawing/2014/main" id="{439E130D-C8DE-12B0-67FD-66FA74982F03}"/>
              </a:ext>
            </a:extLst>
          </p:cNvPr>
          <p:cNvSpPr>
            <a:spLocks noGrp="1"/>
          </p:cNvSpPr>
          <p:nvPr>
            <p:ph type="pic" sz="quarter" idx="34"/>
          </p:nvPr>
        </p:nvSpPr>
        <p:spPr>
          <a:xfrm>
            <a:off x="9335812" y="1025246"/>
            <a:ext cx="2353295" cy="5050988"/>
          </a:xfrm>
          <a:prstGeom prst="roundRect">
            <a:avLst>
              <a:gd name="adj" fmla="val 10748"/>
            </a:avLst>
          </a:prstGeom>
          <a:solidFill>
            <a:schemeClr val="bg1">
              <a:lumMod val="95000"/>
            </a:schemeClr>
          </a:solidFill>
        </p:spPr>
        <p:txBody>
          <a:bodyPr wrap="square" anchor="ctr">
            <a:noAutofit/>
          </a:bodyPr>
          <a:lstStyle>
            <a:lvl1pPr algn="ctr">
              <a:defRPr/>
            </a:lvl1pPr>
          </a:lstStyle>
          <a:p>
            <a:r>
              <a:rPr lang="en-US"/>
              <a:t>Click icon to add picture</a:t>
            </a:r>
          </a:p>
        </p:txBody>
      </p:sp>
      <p:sp>
        <p:nvSpPr>
          <p:cNvPr id="17" name="Freeform 16">
            <a:extLst>
              <a:ext uri="{FF2B5EF4-FFF2-40B4-BE49-F238E27FC236}">
                <a16:creationId xmlns:a16="http://schemas.microsoft.com/office/drawing/2014/main" id="{FBF3DAC0-297B-867F-C921-75E5663FA869}"/>
              </a:ext>
            </a:extLst>
          </p:cNvPr>
          <p:cNvSpPr/>
          <p:nvPr userDrawn="1"/>
        </p:nvSpPr>
        <p:spPr>
          <a:xfrm rot="16200000">
            <a:off x="7828859" y="2179738"/>
            <a:ext cx="5367201" cy="2719004"/>
          </a:xfrm>
          <a:custGeom>
            <a:avLst/>
            <a:gdLst>
              <a:gd name="connsiteX0" fmla="*/ 5194023 w 5367201"/>
              <a:gd name="connsiteY0" fmla="*/ 444849 h 2719004"/>
              <a:gd name="connsiteX1" fmla="*/ 4935467 w 5367201"/>
              <a:gd name="connsiteY1" fmla="*/ 186293 h 2719004"/>
              <a:gd name="connsiteX2" fmla="*/ 416674 w 5367201"/>
              <a:gd name="connsiteY2" fmla="*/ 186292 h 2719004"/>
              <a:gd name="connsiteX3" fmla="*/ 158118 w 5367201"/>
              <a:gd name="connsiteY3" fmla="*/ 444848 h 2719004"/>
              <a:gd name="connsiteX4" fmla="*/ 158118 w 5367201"/>
              <a:gd name="connsiteY4" fmla="*/ 2268668 h 2719004"/>
              <a:gd name="connsiteX5" fmla="*/ 416674 w 5367201"/>
              <a:gd name="connsiteY5" fmla="*/ 2527224 h 2719004"/>
              <a:gd name="connsiteX6" fmla="*/ 4935467 w 5367201"/>
              <a:gd name="connsiteY6" fmla="*/ 2527224 h 2719004"/>
              <a:gd name="connsiteX7" fmla="*/ 5194023 w 5367201"/>
              <a:gd name="connsiteY7" fmla="*/ 2268669 h 2719004"/>
              <a:gd name="connsiteX8" fmla="*/ 5194023 w 5367201"/>
              <a:gd name="connsiteY8" fmla="*/ 2004263 h 2719004"/>
              <a:gd name="connsiteX9" fmla="*/ 5193667 w 5367201"/>
              <a:gd name="connsiteY9" fmla="*/ 2004263 h 2719004"/>
              <a:gd name="connsiteX10" fmla="*/ 5193667 w 5367201"/>
              <a:gd name="connsiteY10" fmla="*/ 709254 h 2719004"/>
              <a:gd name="connsiteX11" fmla="*/ 5194023 w 5367201"/>
              <a:gd name="connsiteY11" fmla="*/ 709254 h 2719004"/>
              <a:gd name="connsiteX12" fmla="*/ 5367201 w 5367201"/>
              <a:gd name="connsiteY12" fmla="*/ 439030 h 2719004"/>
              <a:gd name="connsiteX13" fmla="*/ 5367201 w 5367201"/>
              <a:gd name="connsiteY13" fmla="*/ 2274488 h 2719004"/>
              <a:gd name="connsiteX14" fmla="*/ 4950867 w 5367201"/>
              <a:gd name="connsiteY14" fmla="*/ 2690822 h 2719004"/>
              <a:gd name="connsiteX15" fmla="*/ 4130463 w 5367201"/>
              <a:gd name="connsiteY15" fmla="*/ 2690822 h 2719004"/>
              <a:gd name="connsiteX16" fmla="*/ 4130463 w 5367201"/>
              <a:gd name="connsiteY16" fmla="*/ 2699972 h 2719004"/>
              <a:gd name="connsiteX17" fmla="*/ 4111430 w 5367201"/>
              <a:gd name="connsiteY17" fmla="*/ 2719004 h 2719004"/>
              <a:gd name="connsiteX18" fmla="*/ 3516297 w 5367201"/>
              <a:gd name="connsiteY18" fmla="*/ 2719004 h 2719004"/>
              <a:gd name="connsiteX19" fmla="*/ 3497264 w 5367201"/>
              <a:gd name="connsiteY19" fmla="*/ 2699972 h 2719004"/>
              <a:gd name="connsiteX20" fmla="*/ 3497265 w 5367201"/>
              <a:gd name="connsiteY20" fmla="*/ 2690822 h 2719004"/>
              <a:gd name="connsiteX21" fmla="*/ 416334 w 5367201"/>
              <a:gd name="connsiteY21" fmla="*/ 2690821 h 2719004"/>
              <a:gd name="connsiteX22" fmla="*/ 0 w 5367201"/>
              <a:gd name="connsiteY22" fmla="*/ 2274487 h 2719004"/>
              <a:gd name="connsiteX23" fmla="*/ 0 w 5367201"/>
              <a:gd name="connsiteY23" fmla="*/ 439029 h 2719004"/>
              <a:gd name="connsiteX24" fmla="*/ 416334 w 5367201"/>
              <a:gd name="connsiteY24" fmla="*/ 22695 h 2719004"/>
              <a:gd name="connsiteX25" fmla="*/ 3361841 w 5367201"/>
              <a:gd name="connsiteY25" fmla="*/ 22695 h 2719004"/>
              <a:gd name="connsiteX26" fmla="*/ 3361841 w 5367201"/>
              <a:gd name="connsiteY26" fmla="*/ 19033 h 2719004"/>
              <a:gd name="connsiteX27" fmla="*/ 3380873 w 5367201"/>
              <a:gd name="connsiteY27" fmla="*/ 0 h 2719004"/>
              <a:gd name="connsiteX28" fmla="*/ 3723461 w 5367201"/>
              <a:gd name="connsiteY28" fmla="*/ 0 h 2719004"/>
              <a:gd name="connsiteX29" fmla="*/ 3742494 w 5367201"/>
              <a:gd name="connsiteY29" fmla="*/ 19033 h 2719004"/>
              <a:gd name="connsiteX30" fmla="*/ 3742494 w 5367201"/>
              <a:gd name="connsiteY30" fmla="*/ 22696 h 2719004"/>
              <a:gd name="connsiteX31" fmla="*/ 3877915 w 5367201"/>
              <a:gd name="connsiteY31" fmla="*/ 22696 h 2719004"/>
              <a:gd name="connsiteX32" fmla="*/ 3877915 w 5367201"/>
              <a:gd name="connsiteY32" fmla="*/ 19034 h 2719004"/>
              <a:gd name="connsiteX33" fmla="*/ 3896948 w 5367201"/>
              <a:gd name="connsiteY33" fmla="*/ 1 h 2719004"/>
              <a:gd name="connsiteX34" fmla="*/ 4239536 w 5367201"/>
              <a:gd name="connsiteY34" fmla="*/ 1 h 2719004"/>
              <a:gd name="connsiteX35" fmla="*/ 4258569 w 5367201"/>
              <a:gd name="connsiteY35" fmla="*/ 19034 h 2719004"/>
              <a:gd name="connsiteX36" fmla="*/ 4258569 w 5367201"/>
              <a:gd name="connsiteY36" fmla="*/ 22696 h 2719004"/>
              <a:gd name="connsiteX37" fmla="*/ 4413611 w 5367201"/>
              <a:gd name="connsiteY37" fmla="*/ 22696 h 2719004"/>
              <a:gd name="connsiteX38" fmla="*/ 4413611 w 5367201"/>
              <a:gd name="connsiteY38" fmla="*/ 19036 h 2719004"/>
              <a:gd name="connsiteX39" fmla="*/ 4432644 w 5367201"/>
              <a:gd name="connsiteY39" fmla="*/ 3 h 2719004"/>
              <a:gd name="connsiteX40" fmla="*/ 4622971 w 5367201"/>
              <a:gd name="connsiteY40" fmla="*/ 3 h 2719004"/>
              <a:gd name="connsiteX41" fmla="*/ 4642004 w 5367201"/>
              <a:gd name="connsiteY41" fmla="*/ 19036 h 2719004"/>
              <a:gd name="connsiteX42" fmla="*/ 4642004 w 5367201"/>
              <a:gd name="connsiteY42" fmla="*/ 22696 h 2719004"/>
              <a:gd name="connsiteX43" fmla="*/ 4950867 w 5367201"/>
              <a:gd name="connsiteY43" fmla="*/ 22696 h 2719004"/>
              <a:gd name="connsiteX44" fmla="*/ 5367201 w 5367201"/>
              <a:gd name="connsiteY44" fmla="*/ 439030 h 271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67201" h="2719004">
                <a:moveTo>
                  <a:pt x="5194023" y="444849"/>
                </a:moveTo>
                <a:cubicBezTo>
                  <a:pt x="5194023" y="302052"/>
                  <a:pt x="5078264" y="186293"/>
                  <a:pt x="4935467" y="186293"/>
                </a:cubicBezTo>
                <a:lnTo>
                  <a:pt x="416674" y="186292"/>
                </a:lnTo>
                <a:cubicBezTo>
                  <a:pt x="273878" y="186292"/>
                  <a:pt x="158118" y="302051"/>
                  <a:pt x="158118" y="444848"/>
                </a:cubicBezTo>
                <a:lnTo>
                  <a:pt x="158118" y="2268668"/>
                </a:lnTo>
                <a:cubicBezTo>
                  <a:pt x="158118" y="2411464"/>
                  <a:pt x="273878" y="2527224"/>
                  <a:pt x="416674" y="2527224"/>
                </a:cubicBezTo>
                <a:lnTo>
                  <a:pt x="4935467" y="2527224"/>
                </a:lnTo>
                <a:cubicBezTo>
                  <a:pt x="5078264" y="2527224"/>
                  <a:pt x="5194023" y="2411465"/>
                  <a:pt x="5194023" y="2268669"/>
                </a:cubicBezTo>
                <a:lnTo>
                  <a:pt x="5194023" y="2004263"/>
                </a:lnTo>
                <a:lnTo>
                  <a:pt x="5193667" y="2004263"/>
                </a:lnTo>
                <a:lnTo>
                  <a:pt x="5193667" y="709254"/>
                </a:lnTo>
                <a:lnTo>
                  <a:pt x="5194023" y="709254"/>
                </a:lnTo>
                <a:close/>
                <a:moveTo>
                  <a:pt x="5367201" y="439030"/>
                </a:moveTo>
                <a:lnTo>
                  <a:pt x="5367201" y="2274488"/>
                </a:lnTo>
                <a:cubicBezTo>
                  <a:pt x="5367201" y="2504423"/>
                  <a:pt x="5180802" y="2690822"/>
                  <a:pt x="4950867" y="2690822"/>
                </a:cubicBezTo>
                <a:lnTo>
                  <a:pt x="4130463" y="2690822"/>
                </a:lnTo>
                <a:lnTo>
                  <a:pt x="4130463" y="2699972"/>
                </a:lnTo>
                <a:cubicBezTo>
                  <a:pt x="4130463" y="2710483"/>
                  <a:pt x="4121942" y="2719004"/>
                  <a:pt x="4111430" y="2719004"/>
                </a:cubicBezTo>
                <a:lnTo>
                  <a:pt x="3516297" y="2719004"/>
                </a:lnTo>
                <a:cubicBezTo>
                  <a:pt x="3505786" y="2719004"/>
                  <a:pt x="3497264" y="2710483"/>
                  <a:pt x="3497264" y="2699972"/>
                </a:cubicBezTo>
                <a:lnTo>
                  <a:pt x="3497265" y="2690822"/>
                </a:lnTo>
                <a:lnTo>
                  <a:pt x="416334" y="2690821"/>
                </a:lnTo>
                <a:cubicBezTo>
                  <a:pt x="186399" y="2690821"/>
                  <a:pt x="0" y="2504422"/>
                  <a:pt x="0" y="2274487"/>
                </a:cubicBezTo>
                <a:lnTo>
                  <a:pt x="0" y="439029"/>
                </a:lnTo>
                <a:cubicBezTo>
                  <a:pt x="0" y="209094"/>
                  <a:pt x="186399" y="22695"/>
                  <a:pt x="416334" y="22695"/>
                </a:cubicBezTo>
                <a:lnTo>
                  <a:pt x="3361841" y="22695"/>
                </a:lnTo>
                <a:lnTo>
                  <a:pt x="3361841" y="19033"/>
                </a:lnTo>
                <a:cubicBezTo>
                  <a:pt x="3361841" y="8522"/>
                  <a:pt x="3370362" y="0"/>
                  <a:pt x="3380873" y="0"/>
                </a:cubicBezTo>
                <a:lnTo>
                  <a:pt x="3723461" y="0"/>
                </a:lnTo>
                <a:cubicBezTo>
                  <a:pt x="3733973" y="0"/>
                  <a:pt x="3742494" y="8522"/>
                  <a:pt x="3742494" y="19033"/>
                </a:cubicBezTo>
                <a:lnTo>
                  <a:pt x="3742494" y="22696"/>
                </a:lnTo>
                <a:lnTo>
                  <a:pt x="3877915" y="22696"/>
                </a:lnTo>
                <a:lnTo>
                  <a:pt x="3877915" y="19034"/>
                </a:lnTo>
                <a:cubicBezTo>
                  <a:pt x="3877915" y="8523"/>
                  <a:pt x="3886437" y="1"/>
                  <a:pt x="3896948" y="1"/>
                </a:cubicBezTo>
                <a:lnTo>
                  <a:pt x="4239536" y="1"/>
                </a:lnTo>
                <a:cubicBezTo>
                  <a:pt x="4250048" y="1"/>
                  <a:pt x="4258569" y="8523"/>
                  <a:pt x="4258569" y="19034"/>
                </a:cubicBezTo>
                <a:lnTo>
                  <a:pt x="4258569" y="22696"/>
                </a:lnTo>
                <a:lnTo>
                  <a:pt x="4413611" y="22696"/>
                </a:lnTo>
                <a:lnTo>
                  <a:pt x="4413611" y="19036"/>
                </a:lnTo>
                <a:cubicBezTo>
                  <a:pt x="4413611" y="8524"/>
                  <a:pt x="4422133" y="3"/>
                  <a:pt x="4432644" y="3"/>
                </a:cubicBezTo>
                <a:lnTo>
                  <a:pt x="4622971" y="3"/>
                </a:lnTo>
                <a:cubicBezTo>
                  <a:pt x="4633482" y="3"/>
                  <a:pt x="4642004" y="8524"/>
                  <a:pt x="4642004" y="19036"/>
                </a:cubicBezTo>
                <a:lnTo>
                  <a:pt x="4642004" y="22696"/>
                </a:lnTo>
                <a:lnTo>
                  <a:pt x="4950867" y="22696"/>
                </a:lnTo>
                <a:cubicBezTo>
                  <a:pt x="5180802" y="22696"/>
                  <a:pt x="5367201" y="209095"/>
                  <a:pt x="5367201" y="43903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b="0" i="0" err="1">
              <a:latin typeface="+mn-lt"/>
            </a:endParaRPr>
          </a:p>
        </p:txBody>
      </p:sp>
      <p:pic>
        <p:nvPicPr>
          <p:cNvPr id="4" name="Picture 3">
            <a:extLst>
              <a:ext uri="{FF2B5EF4-FFF2-40B4-BE49-F238E27FC236}">
                <a16:creationId xmlns:a16="http://schemas.microsoft.com/office/drawing/2014/main" id="{4713E6BA-061F-B5F4-ED6A-C073939236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6" name="TextBox 5">
            <a:extLst>
              <a:ext uri="{FF2B5EF4-FFF2-40B4-BE49-F238E27FC236}">
                <a16:creationId xmlns:a16="http://schemas.microsoft.com/office/drawing/2014/main" id="{AB1D9AF6-C6A4-BF61-116F-56689BDC503F}"/>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
        <p:nvSpPr>
          <p:cNvPr id="7" name="TextBox 6">
            <a:extLst>
              <a:ext uri="{FF2B5EF4-FFF2-40B4-BE49-F238E27FC236}">
                <a16:creationId xmlns:a16="http://schemas.microsoft.com/office/drawing/2014/main" id="{D73DC317-0E26-6D63-7DE6-F187DA2803D1}"/>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10" name="Content Placeholder 9">
            <a:extLst>
              <a:ext uri="{FF2B5EF4-FFF2-40B4-BE49-F238E27FC236}">
                <a16:creationId xmlns:a16="http://schemas.microsoft.com/office/drawing/2014/main" id="{617B985E-3602-9CE9-AA15-FA0867A49D7C}"/>
              </a:ext>
            </a:extLst>
          </p:cNvPr>
          <p:cNvSpPr>
            <a:spLocks noGrp="1"/>
          </p:cNvSpPr>
          <p:nvPr>
            <p:ph sz="quarter" idx="35"/>
          </p:nvPr>
        </p:nvSpPr>
        <p:spPr>
          <a:xfrm>
            <a:off x="237744" y="1442656"/>
            <a:ext cx="8213725" cy="43929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194744"/>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4_Two Column">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28599" y="1463040"/>
            <a:ext cx="5726417" cy="408570"/>
          </a:xfrm>
          <a:prstGeom prst="rect">
            <a:avLst/>
          </a:prstGeom>
        </p:spPr>
        <p:txBody>
          <a:bodyPr anchor="t"/>
          <a:lstStyle>
            <a:lvl1pPr marL="0" indent="0">
              <a:buNone/>
              <a:defRPr b="1" i="0">
                <a:solidFill>
                  <a:schemeClr val="accent2"/>
                </a:solidFill>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8" name="Text Placeholder 4">
            <a:extLst>
              <a:ext uri="{FF2B5EF4-FFF2-40B4-BE49-F238E27FC236}">
                <a16:creationId xmlns:a16="http://schemas.microsoft.com/office/drawing/2014/main" id="{10E8FF0D-5EB3-44AA-5DBC-14DC1ABAE14F}"/>
              </a:ext>
            </a:extLst>
          </p:cNvPr>
          <p:cNvSpPr>
            <a:spLocks noGrp="1"/>
          </p:cNvSpPr>
          <p:nvPr>
            <p:ph type="body" sz="quarter" idx="13"/>
          </p:nvPr>
        </p:nvSpPr>
        <p:spPr>
          <a:xfrm>
            <a:off x="6236480" y="1463040"/>
            <a:ext cx="5666785" cy="408570"/>
          </a:xfrm>
          <a:prstGeom prst="rect">
            <a:avLst/>
          </a:prstGeom>
        </p:spPr>
        <p:txBody>
          <a:bodyPr anchor="t"/>
          <a:lstStyle>
            <a:lvl1pPr marL="0" indent="0">
              <a:buNone/>
              <a:defRPr b="1" i="0">
                <a:solidFill>
                  <a:schemeClr val="accent2"/>
                </a:solidFill>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4" name="TextBox 3">
            <a:extLst>
              <a:ext uri="{FF2B5EF4-FFF2-40B4-BE49-F238E27FC236}">
                <a16:creationId xmlns:a16="http://schemas.microsoft.com/office/drawing/2014/main" id="{4E650B3F-72F5-F33A-0E7B-C1C71CB82BA3}"/>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6" name="Title 5">
            <a:extLst>
              <a:ext uri="{FF2B5EF4-FFF2-40B4-BE49-F238E27FC236}">
                <a16:creationId xmlns:a16="http://schemas.microsoft.com/office/drawing/2014/main" id="{B345FCB7-B3A7-101E-C96E-6295B60609E5}"/>
              </a:ext>
            </a:extLst>
          </p:cNvPr>
          <p:cNvSpPr>
            <a:spLocks noGrp="1"/>
          </p:cNvSpPr>
          <p:nvPr>
            <p:ph type="title"/>
          </p:nvPr>
        </p:nvSpPr>
        <p:spPr>
          <a:xfrm>
            <a:off x="237744" y="283464"/>
            <a:ext cx="11649456"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C1083CEA-B2E2-DBB4-9C7C-ABB9535F6D7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1" name="TextBox 10">
            <a:extLst>
              <a:ext uri="{FF2B5EF4-FFF2-40B4-BE49-F238E27FC236}">
                <a16:creationId xmlns:a16="http://schemas.microsoft.com/office/drawing/2014/main" id="{6A3AA0CD-09FF-7E86-B9F2-DBEE24F272D0}"/>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
        <p:nvSpPr>
          <p:cNvPr id="2" name="Rectangle 1">
            <a:extLst>
              <a:ext uri="{FF2B5EF4-FFF2-40B4-BE49-F238E27FC236}">
                <a16:creationId xmlns:a16="http://schemas.microsoft.com/office/drawing/2014/main" id="{33615B68-796E-4524-DB6D-57C68CBBD133}"/>
              </a:ext>
            </a:extLst>
          </p:cNvPr>
          <p:cNvSpPr/>
          <p:nvPr userDrawn="1"/>
        </p:nvSpPr>
        <p:spPr>
          <a:xfrm rot="5400000" flipV="1">
            <a:off x="8726424"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14">
            <a:extLst>
              <a:ext uri="{FF2B5EF4-FFF2-40B4-BE49-F238E27FC236}">
                <a16:creationId xmlns:a16="http://schemas.microsoft.com/office/drawing/2014/main" id="{7551BC16-8E0E-F16B-C8B1-948BE04E1F8F}"/>
              </a:ext>
            </a:extLst>
          </p:cNvPr>
          <p:cNvSpPr>
            <a:spLocks noGrp="1"/>
          </p:cNvSpPr>
          <p:nvPr>
            <p:ph sz="quarter" idx="14"/>
          </p:nvPr>
        </p:nvSpPr>
        <p:spPr>
          <a:xfrm>
            <a:off x="229235" y="1871610"/>
            <a:ext cx="5726286" cy="43466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4">
            <a:extLst>
              <a:ext uri="{FF2B5EF4-FFF2-40B4-BE49-F238E27FC236}">
                <a16:creationId xmlns:a16="http://schemas.microsoft.com/office/drawing/2014/main" id="{6CF30A79-C9C9-C99F-14FB-6CF4D2981E33}"/>
              </a:ext>
            </a:extLst>
          </p:cNvPr>
          <p:cNvSpPr>
            <a:spLocks noGrp="1"/>
          </p:cNvSpPr>
          <p:nvPr>
            <p:ph sz="quarter" idx="15"/>
          </p:nvPr>
        </p:nvSpPr>
        <p:spPr>
          <a:xfrm>
            <a:off x="6236481" y="1871610"/>
            <a:ext cx="5650719" cy="43466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3413510"/>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wo parts with text">
    <p:spTree>
      <p:nvGrpSpPr>
        <p:cNvPr id="1" name=""/>
        <p:cNvGrpSpPr/>
        <p:nvPr/>
      </p:nvGrpSpPr>
      <p:grpSpPr>
        <a:xfrm>
          <a:off x="0" y="0"/>
          <a:ext cx="0" cy="0"/>
          <a:chOff x="0" y="0"/>
          <a:chExt cx="0" cy="0"/>
        </a:xfrm>
      </p:grpSpPr>
      <p:sp>
        <p:nvSpPr>
          <p:cNvPr id="9" name="Content Placeholder 2"/>
          <p:cNvSpPr>
            <a:spLocks noGrp="1"/>
          </p:cNvSpPr>
          <p:nvPr>
            <p:ph sz="half" idx="1" hasCustomPrompt="1"/>
          </p:nvPr>
        </p:nvSpPr>
        <p:spPr>
          <a:xfrm>
            <a:off x="604800" y="1762560"/>
            <a:ext cx="5227200" cy="4147200"/>
          </a:xfrm>
        </p:spPr>
        <p:txBody>
          <a:bodyPr/>
          <a:lstStyle>
            <a:lvl1pPr marL="411463" marR="0" indent="-411463" algn="l" defTabSz="829555" rtl="0" eaLnBrk="1" fontAlgn="auto" latinLnBrk="0" hangingPunct="1">
              <a:lnSpc>
                <a:spcPct val="90000"/>
              </a:lnSpc>
              <a:spcBef>
                <a:spcPts val="906"/>
              </a:spcBef>
              <a:spcAft>
                <a:spcPts val="0"/>
              </a:spcAft>
              <a:buClrTx/>
              <a:buSzTx/>
              <a:buFont typeface="Arial" panose="020B0604020202020204" pitchFamily="34" charset="0"/>
              <a:buChar char="•"/>
              <a:tabLst/>
              <a:defRPr i="0"/>
            </a:lvl1pPr>
            <a:lvl2pPr marL="757663" indent="-342887">
              <a:buFont typeface="Arial" panose="020B0604020202020204" pitchFamily="34" charset="0"/>
              <a:buChar char="•"/>
              <a:defRPr/>
            </a:lvl2pPr>
            <a:lvl3pPr marL="1172441" indent="-342887">
              <a:buFont typeface="Arial" panose="020B0604020202020204" pitchFamily="34" charset="0"/>
              <a:buChar char="•"/>
              <a:defRPr/>
            </a:lvl3pPr>
            <a:lvl4pPr marL="1450063" indent="-205732">
              <a:buFont typeface="Arial" panose="020B0604020202020204" pitchFamily="34" charset="0"/>
              <a:buChar char="•"/>
              <a:defRPr/>
            </a:lvl4pPr>
            <a:lvl5pPr marL="1864840" indent="-205732">
              <a:buFont typeface="Arial" panose="020B0604020202020204" pitchFamily="34" charset="0"/>
              <a:buChar char="•"/>
              <a:defRPr/>
            </a:lvl5pPr>
          </a:lstStyle>
          <a:p>
            <a:pPr marL="207388" marR="0" lvl="0" indent="-207388" algn="l" defTabSz="829555" rtl="0" eaLnBrk="1" fontAlgn="auto" latinLnBrk="0" hangingPunct="1">
              <a:lnSpc>
                <a:spcPct val="90000"/>
              </a:lnSpc>
              <a:spcBef>
                <a:spcPts val="906"/>
              </a:spcBef>
              <a:spcAft>
                <a:spcPts val="0"/>
              </a:spcAft>
              <a:buClrTx/>
              <a:buSzTx/>
              <a:tabLst/>
              <a:defRPr/>
            </a:pPr>
            <a:r>
              <a:rPr lang="en-US"/>
              <a:t>Click here to add bullet list or to insert previously copied text.</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5"/>
          <p:cNvSpPr>
            <a:spLocks noGrp="1"/>
          </p:cNvSpPr>
          <p:nvPr>
            <p:ph type="sldNum" sz="quarter" idx="4"/>
          </p:nvPr>
        </p:nvSpPr>
        <p:spPr>
          <a:xfrm>
            <a:off x="9836640" y="6431828"/>
            <a:ext cx="1728000" cy="163294"/>
          </a:xfrm>
          <a:prstGeom prst="rect">
            <a:avLst/>
          </a:prstGeom>
        </p:spPr>
        <p:txBody>
          <a:bodyPr vert="horz" wrap="none" lIns="0" tIns="0" rIns="0" bIns="0" rtlCol="0" anchor="t"/>
          <a:lstStyle>
            <a:lvl1pPr algn="r">
              <a:defRPr sz="1087">
                <a:solidFill>
                  <a:schemeClr val="tx1"/>
                </a:solidFill>
              </a:defRPr>
            </a:lvl1pPr>
          </a:lstStyle>
          <a:p>
            <a:fld id="{6F67B5D9-DB62-4DEA-AF3E-B11D0AE898D7}" type="slidenum">
              <a:rPr lang="sv-SE" smtClean="0">
                <a:solidFill>
                  <a:prstClr val="black"/>
                </a:solidFill>
              </a:rPr>
              <a:pPr/>
              <a:t>‹#›</a:t>
            </a:fld>
            <a:endParaRPr lang="sv-SE">
              <a:solidFill>
                <a:prstClr val="black"/>
              </a:solidFill>
            </a:endParaRPr>
          </a:p>
        </p:txBody>
      </p:sp>
      <p:cxnSp>
        <p:nvCxnSpPr>
          <p:cNvPr id="17" name="Rak 16"/>
          <p:cNvCxnSpPr/>
          <p:nvPr userDrawn="1"/>
        </p:nvCxnSpPr>
        <p:spPr>
          <a:xfrm>
            <a:off x="604800" y="1567273"/>
            <a:ext cx="109598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latshållare för text 2"/>
          <p:cNvSpPr>
            <a:spLocks noGrp="1"/>
          </p:cNvSpPr>
          <p:nvPr>
            <p:ph type="body" sz="quarter" idx="12" hasCustomPrompt="1"/>
          </p:nvPr>
        </p:nvSpPr>
        <p:spPr>
          <a:xfrm>
            <a:off x="6004559" y="1762560"/>
            <a:ext cx="5227200" cy="4147200"/>
          </a:xfrm>
        </p:spPr>
        <p:txBody>
          <a:bodyPr/>
          <a:lstStyle>
            <a:lvl1pPr marL="411463" indent="-411463">
              <a:buFont typeface="Arial" panose="020B0604020202020204" pitchFamily="34" charset="0"/>
              <a:buChar char="•"/>
              <a:defRPr/>
            </a:lvl1pPr>
            <a:lvl2pPr marL="757663" indent="-342887">
              <a:buFont typeface="Arial" panose="020B0604020202020204" pitchFamily="34" charset="0"/>
              <a:buChar char="•"/>
              <a:defRPr/>
            </a:lvl2pPr>
            <a:lvl3pPr marL="1172441" indent="-342887">
              <a:buFont typeface="Arial" panose="020B0604020202020204" pitchFamily="34" charset="0"/>
              <a:buChar char="•"/>
              <a:defRPr/>
            </a:lvl3pPr>
            <a:lvl4pPr marL="1450063" indent="-205732">
              <a:buFont typeface="Arial" panose="020B0604020202020204" pitchFamily="34" charset="0"/>
              <a:buChar char="•"/>
              <a:defRPr/>
            </a:lvl4pPr>
            <a:lvl5pPr marL="1864840" indent="-205732">
              <a:buFont typeface="Arial" panose="020B0604020202020204" pitchFamily="34" charset="0"/>
              <a:buChar char="•"/>
              <a:defRPr/>
            </a:lvl5pPr>
          </a:lstStyle>
          <a:p>
            <a:pPr lvl="0"/>
            <a:r>
              <a:rPr lang="en-US"/>
              <a:t>Click here to add bullet list or to insert previously copied text.</a:t>
            </a:r>
          </a:p>
          <a:p>
            <a:pPr lvl="1"/>
            <a:r>
              <a:rPr lang="en-US"/>
              <a:t>Second level</a:t>
            </a:r>
          </a:p>
          <a:p>
            <a:pPr lvl="2"/>
            <a:r>
              <a:rPr lang="en-US"/>
              <a:t>Third level</a:t>
            </a:r>
          </a:p>
          <a:p>
            <a:pPr lvl="3"/>
            <a:r>
              <a:rPr lang="en-US"/>
              <a:t>Fourth level</a:t>
            </a:r>
          </a:p>
          <a:p>
            <a:pPr lvl="4"/>
            <a:r>
              <a:rPr lang="en-US"/>
              <a:t>Fifth level</a:t>
            </a:r>
          </a:p>
        </p:txBody>
      </p:sp>
      <p:sp>
        <p:nvSpPr>
          <p:cNvPr id="21" name="Title Placeholder 1"/>
          <p:cNvSpPr>
            <a:spLocks noGrp="1"/>
          </p:cNvSpPr>
          <p:nvPr>
            <p:ph type="title" hasCustomPrompt="1"/>
          </p:nvPr>
        </p:nvSpPr>
        <p:spPr>
          <a:xfrm>
            <a:off x="604800" y="569219"/>
            <a:ext cx="9663840" cy="777600"/>
          </a:xfrm>
          <a:prstGeom prst="rect">
            <a:avLst/>
          </a:prstGeom>
        </p:spPr>
        <p:txBody>
          <a:bodyPr vert="horz" wrap="none" lIns="0" tIns="0" rIns="0" bIns="0" rtlCol="0" anchor="b">
            <a:noAutofit/>
          </a:bodyPr>
          <a:lstStyle>
            <a:lvl1pPr>
              <a:defRPr baseline="0"/>
            </a:lvl1pPr>
          </a:lstStyle>
          <a:p>
            <a:r>
              <a:rPr lang="sv-SE" err="1"/>
              <a:t>Add</a:t>
            </a:r>
            <a:r>
              <a:rPr lang="sv-SE"/>
              <a:t> </a:t>
            </a:r>
            <a:r>
              <a:rPr lang="sv-SE" err="1"/>
              <a:t>Title</a:t>
            </a:r>
            <a:r>
              <a:rPr lang="sv-SE"/>
              <a:t>, </a:t>
            </a:r>
            <a:r>
              <a:rPr lang="sv-SE" err="1"/>
              <a:t>slide</a:t>
            </a:r>
            <a:r>
              <a:rPr lang="sv-SE"/>
              <a:t> </a:t>
            </a:r>
            <a:r>
              <a:rPr lang="sv-SE" err="1"/>
              <a:t>with</a:t>
            </a:r>
            <a:r>
              <a:rPr lang="sv-SE"/>
              <a:t> </a:t>
            </a:r>
            <a:r>
              <a:rPr lang="sv-SE" err="1"/>
              <a:t>two</a:t>
            </a:r>
            <a:r>
              <a:rPr lang="sv-SE"/>
              <a:t> parts </a:t>
            </a:r>
            <a:r>
              <a:rPr lang="sv-SE" err="1"/>
              <a:t>of</a:t>
            </a:r>
            <a:r>
              <a:rPr lang="sv-SE"/>
              <a:t> text</a:t>
            </a:r>
            <a:endParaRPr lang="en-US"/>
          </a:p>
        </p:txBody>
      </p:sp>
      <p:sp>
        <p:nvSpPr>
          <p:cNvPr id="20" name="Footer Placeholder 5"/>
          <p:cNvSpPr>
            <a:spLocks noGrp="1"/>
          </p:cNvSpPr>
          <p:nvPr>
            <p:ph type="ftr" sz="quarter" idx="11"/>
          </p:nvPr>
        </p:nvSpPr>
        <p:spPr>
          <a:xfrm>
            <a:off x="604800" y="6620931"/>
            <a:ext cx="6480000" cy="163294"/>
          </a:xfrm>
        </p:spPr>
        <p:txBody>
          <a:bodyPr/>
          <a:lstStyle/>
          <a:p>
            <a:r>
              <a:rPr lang="en-US">
                <a:solidFill>
                  <a:prstClr val="black"/>
                </a:solidFill>
              </a:rPr>
              <a:t>Confidential - Do not duplicate or distribute without written permission from Volvo Car USA, LLC</a:t>
            </a:r>
            <a:endParaRPr lang="sv-SE">
              <a:solidFill>
                <a:prstClr val="black"/>
              </a:solidFill>
            </a:endParaRPr>
          </a:p>
        </p:txBody>
      </p:sp>
    </p:spTree>
    <p:extLst>
      <p:ext uri="{BB962C8B-B14F-4D97-AF65-F5344CB8AC3E}">
        <p14:creationId xmlns:p14="http://schemas.microsoft.com/office/powerpoint/2010/main" val="115409780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5_Two Column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BCABFE3-C5B1-C2B3-9C47-7264D5D2F6A8}"/>
              </a:ext>
            </a:extLst>
          </p:cNvPr>
          <p:cNvSpPr/>
          <p:nvPr userDrawn="1"/>
        </p:nvSpPr>
        <p:spPr>
          <a:xfrm flipH="1">
            <a:off x="609600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4" y="1463040"/>
            <a:ext cx="5563436" cy="408570"/>
          </a:xfrm>
          <a:prstGeom prst="rect">
            <a:avLst/>
          </a:prstGeom>
        </p:spPr>
        <p:txBody>
          <a:bodyPr anchor="t"/>
          <a:lstStyle>
            <a:lvl1pPr marL="0" indent="0">
              <a:buNone/>
              <a:defRPr b="1" i="0">
                <a:solidFill>
                  <a:schemeClr val="tx1"/>
                </a:solidFill>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8" name="Text Placeholder 4">
            <a:extLst>
              <a:ext uri="{FF2B5EF4-FFF2-40B4-BE49-F238E27FC236}">
                <a16:creationId xmlns:a16="http://schemas.microsoft.com/office/drawing/2014/main" id="{10E8FF0D-5EB3-44AA-5DBC-14DC1ABAE14F}"/>
              </a:ext>
            </a:extLst>
          </p:cNvPr>
          <p:cNvSpPr>
            <a:spLocks noGrp="1"/>
          </p:cNvSpPr>
          <p:nvPr>
            <p:ph type="body" sz="quarter" idx="13"/>
          </p:nvPr>
        </p:nvSpPr>
        <p:spPr>
          <a:xfrm>
            <a:off x="6417268" y="1463040"/>
            <a:ext cx="5431832" cy="408570"/>
          </a:xfrm>
          <a:prstGeom prst="rect">
            <a:avLst/>
          </a:prstGeom>
        </p:spPr>
        <p:txBody>
          <a:bodyPr anchor="t"/>
          <a:lstStyle>
            <a:lvl1pPr marL="0" indent="0">
              <a:buNone/>
              <a:defRPr b="1" i="0">
                <a:solidFill>
                  <a:schemeClr val="bg1"/>
                </a:solidFill>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11" name="Title 10">
            <a:extLst>
              <a:ext uri="{FF2B5EF4-FFF2-40B4-BE49-F238E27FC236}">
                <a16:creationId xmlns:a16="http://schemas.microsoft.com/office/drawing/2014/main" id="{E3837B6E-01D6-AEE3-DC93-67607FCD2C12}"/>
              </a:ext>
            </a:extLst>
          </p:cNvPr>
          <p:cNvSpPr>
            <a:spLocks noGrp="1"/>
          </p:cNvSpPr>
          <p:nvPr>
            <p:ph type="title"/>
          </p:nvPr>
        </p:nvSpPr>
        <p:spPr>
          <a:xfrm>
            <a:off x="237744" y="283464"/>
            <a:ext cx="5563435"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58B226B9-DA3F-BBE7-FDCB-8BC72194A6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3" name="TextBox 12">
            <a:extLst>
              <a:ext uri="{FF2B5EF4-FFF2-40B4-BE49-F238E27FC236}">
                <a16:creationId xmlns:a16="http://schemas.microsoft.com/office/drawing/2014/main" id="{99B1FAF2-0107-2583-481A-9AB3DAABE6C5}"/>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18" name="Content Placeholder 17">
            <a:extLst>
              <a:ext uri="{FF2B5EF4-FFF2-40B4-BE49-F238E27FC236}">
                <a16:creationId xmlns:a16="http://schemas.microsoft.com/office/drawing/2014/main" id="{79B41C33-DB17-832E-C18B-F360C3A0C57A}"/>
              </a:ext>
            </a:extLst>
          </p:cNvPr>
          <p:cNvSpPr>
            <a:spLocks noGrp="1"/>
          </p:cNvSpPr>
          <p:nvPr>
            <p:ph sz="quarter" idx="14"/>
          </p:nvPr>
        </p:nvSpPr>
        <p:spPr>
          <a:xfrm>
            <a:off x="237744" y="1871610"/>
            <a:ext cx="5562600" cy="43831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7">
            <a:extLst>
              <a:ext uri="{FF2B5EF4-FFF2-40B4-BE49-F238E27FC236}">
                <a16:creationId xmlns:a16="http://schemas.microsoft.com/office/drawing/2014/main" id="{653F9CF3-78B7-3388-1572-A4F46FD6B693}"/>
              </a:ext>
            </a:extLst>
          </p:cNvPr>
          <p:cNvSpPr>
            <a:spLocks noGrp="1"/>
          </p:cNvSpPr>
          <p:nvPr>
            <p:ph sz="quarter" idx="15"/>
          </p:nvPr>
        </p:nvSpPr>
        <p:spPr>
          <a:xfrm>
            <a:off x="6417267" y="1871610"/>
            <a:ext cx="5454058" cy="438314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Box 1">
            <a:extLst>
              <a:ext uri="{FF2B5EF4-FFF2-40B4-BE49-F238E27FC236}">
                <a16:creationId xmlns:a16="http://schemas.microsoft.com/office/drawing/2014/main" id="{1DA7E3EF-7A8D-4D4F-7A9F-60ECEAC328B4}"/>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Tree>
    <p:extLst>
      <p:ext uri="{BB962C8B-B14F-4D97-AF65-F5344CB8AC3E}">
        <p14:creationId xmlns:p14="http://schemas.microsoft.com/office/powerpoint/2010/main" val="1798005623"/>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4_Presenter Slide 4 people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4D4075-54D7-6A6A-50E8-3281100CF6C9}"/>
              </a:ext>
            </a:extLst>
          </p:cNvPr>
          <p:cNvSpPr/>
          <p:nvPr userDrawn="1"/>
        </p:nvSpPr>
        <p:spPr>
          <a:xfrm>
            <a:off x="0" y="0"/>
            <a:ext cx="12192000"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447701"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47701"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0" name="Picture Placeholder 9">
            <a:extLst>
              <a:ext uri="{FF2B5EF4-FFF2-40B4-BE49-F238E27FC236}">
                <a16:creationId xmlns:a16="http://schemas.microsoft.com/office/drawing/2014/main" id="{B00EE88F-AE7C-C386-1C73-1F5897B651A9}"/>
              </a:ext>
            </a:extLst>
          </p:cNvPr>
          <p:cNvSpPr>
            <a:spLocks noGrp="1"/>
          </p:cNvSpPr>
          <p:nvPr>
            <p:ph type="pic" sz="quarter" idx="13" hasCustomPrompt="1"/>
          </p:nvPr>
        </p:nvSpPr>
        <p:spPr>
          <a:xfrm>
            <a:off x="864858" y="2427766"/>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28" name="Text Placeholder 7">
            <a:extLst>
              <a:ext uri="{FF2B5EF4-FFF2-40B4-BE49-F238E27FC236}">
                <a16:creationId xmlns:a16="http://schemas.microsoft.com/office/drawing/2014/main" id="{BAE3F959-C6F8-0682-FBC2-4F1BC30213E4}"/>
              </a:ext>
            </a:extLst>
          </p:cNvPr>
          <p:cNvSpPr>
            <a:spLocks noGrp="1"/>
          </p:cNvSpPr>
          <p:nvPr>
            <p:ph type="body" sz="quarter" idx="14" hasCustomPrompt="1"/>
          </p:nvPr>
        </p:nvSpPr>
        <p:spPr>
          <a:xfrm>
            <a:off x="3302479"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9" name="Text Placeholder 7">
            <a:extLst>
              <a:ext uri="{FF2B5EF4-FFF2-40B4-BE49-F238E27FC236}">
                <a16:creationId xmlns:a16="http://schemas.microsoft.com/office/drawing/2014/main" id="{E6F3F84E-33AA-07DC-69BF-39CA8541767B}"/>
              </a:ext>
            </a:extLst>
          </p:cNvPr>
          <p:cNvSpPr>
            <a:spLocks noGrp="1"/>
          </p:cNvSpPr>
          <p:nvPr>
            <p:ph type="body" sz="quarter" idx="15" hasCustomPrompt="1"/>
          </p:nvPr>
        </p:nvSpPr>
        <p:spPr>
          <a:xfrm>
            <a:off x="3302479"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0" name="Picture Placeholder 9">
            <a:extLst>
              <a:ext uri="{FF2B5EF4-FFF2-40B4-BE49-F238E27FC236}">
                <a16:creationId xmlns:a16="http://schemas.microsoft.com/office/drawing/2014/main" id="{91DC5A23-7B00-058F-528E-A343453540E3}"/>
              </a:ext>
            </a:extLst>
          </p:cNvPr>
          <p:cNvSpPr>
            <a:spLocks noGrp="1"/>
          </p:cNvSpPr>
          <p:nvPr>
            <p:ph type="pic" sz="quarter" idx="16" hasCustomPrompt="1"/>
          </p:nvPr>
        </p:nvSpPr>
        <p:spPr>
          <a:xfrm>
            <a:off x="3719636" y="2427766"/>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31" name="Text Placeholder 7">
            <a:extLst>
              <a:ext uri="{FF2B5EF4-FFF2-40B4-BE49-F238E27FC236}">
                <a16:creationId xmlns:a16="http://schemas.microsoft.com/office/drawing/2014/main" id="{09A3A5A3-C2EA-2FFE-C3E1-C3EF426C05AB}"/>
              </a:ext>
            </a:extLst>
          </p:cNvPr>
          <p:cNvSpPr>
            <a:spLocks noGrp="1"/>
          </p:cNvSpPr>
          <p:nvPr>
            <p:ph type="body" sz="quarter" idx="17" hasCustomPrompt="1"/>
          </p:nvPr>
        </p:nvSpPr>
        <p:spPr>
          <a:xfrm>
            <a:off x="6157257"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2" name="Text Placeholder 7">
            <a:extLst>
              <a:ext uri="{FF2B5EF4-FFF2-40B4-BE49-F238E27FC236}">
                <a16:creationId xmlns:a16="http://schemas.microsoft.com/office/drawing/2014/main" id="{BED2E2B4-1AE0-7D02-7D16-77F9221401C9}"/>
              </a:ext>
            </a:extLst>
          </p:cNvPr>
          <p:cNvSpPr>
            <a:spLocks noGrp="1"/>
          </p:cNvSpPr>
          <p:nvPr>
            <p:ph type="body" sz="quarter" idx="18" hasCustomPrompt="1"/>
          </p:nvPr>
        </p:nvSpPr>
        <p:spPr>
          <a:xfrm>
            <a:off x="6157257"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3" name="Picture Placeholder 9">
            <a:extLst>
              <a:ext uri="{FF2B5EF4-FFF2-40B4-BE49-F238E27FC236}">
                <a16:creationId xmlns:a16="http://schemas.microsoft.com/office/drawing/2014/main" id="{6280DC09-E9DA-E0B2-477E-90EA181D0DC9}"/>
              </a:ext>
            </a:extLst>
          </p:cNvPr>
          <p:cNvSpPr>
            <a:spLocks noGrp="1"/>
          </p:cNvSpPr>
          <p:nvPr>
            <p:ph type="pic" sz="quarter" idx="19" hasCustomPrompt="1"/>
          </p:nvPr>
        </p:nvSpPr>
        <p:spPr>
          <a:xfrm>
            <a:off x="6574414" y="2427766"/>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34" name="Text Placeholder 7">
            <a:extLst>
              <a:ext uri="{FF2B5EF4-FFF2-40B4-BE49-F238E27FC236}">
                <a16:creationId xmlns:a16="http://schemas.microsoft.com/office/drawing/2014/main" id="{9F21542E-FF09-7F51-CD09-7FB0DE1FE1EE}"/>
              </a:ext>
            </a:extLst>
          </p:cNvPr>
          <p:cNvSpPr>
            <a:spLocks noGrp="1"/>
          </p:cNvSpPr>
          <p:nvPr>
            <p:ph type="body" sz="quarter" idx="20" hasCustomPrompt="1"/>
          </p:nvPr>
        </p:nvSpPr>
        <p:spPr>
          <a:xfrm>
            <a:off x="9012035"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5" name="Text Placeholder 7">
            <a:extLst>
              <a:ext uri="{FF2B5EF4-FFF2-40B4-BE49-F238E27FC236}">
                <a16:creationId xmlns:a16="http://schemas.microsoft.com/office/drawing/2014/main" id="{AA5D26A2-3A2D-129A-D37C-3731AEB15118}"/>
              </a:ext>
            </a:extLst>
          </p:cNvPr>
          <p:cNvSpPr>
            <a:spLocks noGrp="1"/>
          </p:cNvSpPr>
          <p:nvPr>
            <p:ph type="body" sz="quarter" idx="21" hasCustomPrompt="1"/>
          </p:nvPr>
        </p:nvSpPr>
        <p:spPr>
          <a:xfrm>
            <a:off x="9012035"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6" name="Picture Placeholder 9">
            <a:extLst>
              <a:ext uri="{FF2B5EF4-FFF2-40B4-BE49-F238E27FC236}">
                <a16:creationId xmlns:a16="http://schemas.microsoft.com/office/drawing/2014/main" id="{4C0D3DE0-2FE9-2E46-2DDF-382521FC49CE}"/>
              </a:ext>
            </a:extLst>
          </p:cNvPr>
          <p:cNvSpPr>
            <a:spLocks noGrp="1"/>
          </p:cNvSpPr>
          <p:nvPr>
            <p:ph type="pic" sz="quarter" idx="22" hasCustomPrompt="1"/>
          </p:nvPr>
        </p:nvSpPr>
        <p:spPr>
          <a:xfrm>
            <a:off x="9429192" y="2427766"/>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37" name="Title 36">
            <a:extLst>
              <a:ext uri="{FF2B5EF4-FFF2-40B4-BE49-F238E27FC236}">
                <a16:creationId xmlns:a16="http://schemas.microsoft.com/office/drawing/2014/main" id="{D9670E94-D140-B500-FBCF-AABE7EEBABAE}"/>
              </a:ext>
            </a:extLst>
          </p:cNvPr>
          <p:cNvSpPr>
            <a:spLocks noGrp="1"/>
          </p:cNvSpPr>
          <p:nvPr>
            <p:ph type="title"/>
          </p:nvPr>
        </p:nvSpPr>
        <p:spPr>
          <a:xfrm>
            <a:off x="237744" y="283464"/>
            <a:ext cx="11566478" cy="936620"/>
          </a:xfrm>
        </p:spPr>
        <p:txBody>
          <a:bodyPr anchor="t"/>
          <a:lstStyle>
            <a:lvl1pPr>
              <a:defRPr>
                <a:solidFill>
                  <a:schemeClr val="bg1"/>
                </a:solidFill>
              </a:defRPr>
            </a:lvl1pPr>
          </a:lstStyle>
          <a:p>
            <a:r>
              <a:rPr lang="en-US"/>
              <a:t>Click to edit Master title style</a:t>
            </a:r>
          </a:p>
        </p:txBody>
      </p:sp>
      <p:pic>
        <p:nvPicPr>
          <p:cNvPr id="6" name="Picture 5">
            <a:extLst>
              <a:ext uri="{FF2B5EF4-FFF2-40B4-BE49-F238E27FC236}">
                <a16:creationId xmlns:a16="http://schemas.microsoft.com/office/drawing/2014/main" id="{F56897B0-7EF6-866D-0182-9741523E2FF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1" name="TextBox 10">
            <a:extLst>
              <a:ext uri="{FF2B5EF4-FFF2-40B4-BE49-F238E27FC236}">
                <a16:creationId xmlns:a16="http://schemas.microsoft.com/office/drawing/2014/main" id="{F88E0E73-5C7A-A23A-299E-49D5A6A45555}"/>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3" name="TextBox 2">
            <a:extLst>
              <a:ext uri="{FF2B5EF4-FFF2-40B4-BE49-F238E27FC236}">
                <a16:creationId xmlns:a16="http://schemas.microsoft.com/office/drawing/2014/main" id="{64E6BDA6-1A32-0F12-913F-51A1C6094283}"/>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Tree>
    <p:extLst>
      <p:ext uri="{BB962C8B-B14F-4D97-AF65-F5344CB8AC3E}">
        <p14:creationId xmlns:p14="http://schemas.microsoft.com/office/powerpoint/2010/main" val="3169981123"/>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4_Presenter Slide 8 people blue">
    <p:bg>
      <p:bgPr>
        <a:solidFill>
          <a:schemeClr val="accent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447701" y="3340648"/>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47701" y="3086569"/>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0" name="Picture Placeholder 9">
            <a:extLst>
              <a:ext uri="{FF2B5EF4-FFF2-40B4-BE49-F238E27FC236}">
                <a16:creationId xmlns:a16="http://schemas.microsoft.com/office/drawing/2014/main" id="{B00EE88F-AE7C-C386-1C73-1F5897B651A9}"/>
              </a:ext>
            </a:extLst>
          </p:cNvPr>
          <p:cNvSpPr>
            <a:spLocks noGrp="1"/>
          </p:cNvSpPr>
          <p:nvPr>
            <p:ph type="pic" sz="quarter" idx="13" hasCustomPrompt="1"/>
          </p:nvPr>
        </p:nvSpPr>
        <p:spPr>
          <a:xfrm>
            <a:off x="1045578" y="1510702"/>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28" name="Text Placeholder 7">
            <a:extLst>
              <a:ext uri="{FF2B5EF4-FFF2-40B4-BE49-F238E27FC236}">
                <a16:creationId xmlns:a16="http://schemas.microsoft.com/office/drawing/2014/main" id="{BAE3F959-C6F8-0682-FBC2-4F1BC30213E4}"/>
              </a:ext>
            </a:extLst>
          </p:cNvPr>
          <p:cNvSpPr>
            <a:spLocks noGrp="1"/>
          </p:cNvSpPr>
          <p:nvPr>
            <p:ph type="body" sz="quarter" idx="14" hasCustomPrompt="1"/>
          </p:nvPr>
        </p:nvSpPr>
        <p:spPr>
          <a:xfrm>
            <a:off x="3302479" y="3340648"/>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9" name="Text Placeholder 7">
            <a:extLst>
              <a:ext uri="{FF2B5EF4-FFF2-40B4-BE49-F238E27FC236}">
                <a16:creationId xmlns:a16="http://schemas.microsoft.com/office/drawing/2014/main" id="{E6F3F84E-33AA-07DC-69BF-39CA8541767B}"/>
              </a:ext>
            </a:extLst>
          </p:cNvPr>
          <p:cNvSpPr>
            <a:spLocks noGrp="1"/>
          </p:cNvSpPr>
          <p:nvPr>
            <p:ph type="body" sz="quarter" idx="15" hasCustomPrompt="1"/>
          </p:nvPr>
        </p:nvSpPr>
        <p:spPr>
          <a:xfrm>
            <a:off x="3302479" y="3086569"/>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0" name="Picture Placeholder 9">
            <a:extLst>
              <a:ext uri="{FF2B5EF4-FFF2-40B4-BE49-F238E27FC236}">
                <a16:creationId xmlns:a16="http://schemas.microsoft.com/office/drawing/2014/main" id="{91DC5A23-7B00-058F-528E-A343453540E3}"/>
              </a:ext>
            </a:extLst>
          </p:cNvPr>
          <p:cNvSpPr>
            <a:spLocks noGrp="1"/>
          </p:cNvSpPr>
          <p:nvPr>
            <p:ph type="pic" sz="quarter" idx="16" hasCustomPrompt="1"/>
          </p:nvPr>
        </p:nvSpPr>
        <p:spPr>
          <a:xfrm>
            <a:off x="3900356" y="1510702"/>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1" name="Text Placeholder 7">
            <a:extLst>
              <a:ext uri="{FF2B5EF4-FFF2-40B4-BE49-F238E27FC236}">
                <a16:creationId xmlns:a16="http://schemas.microsoft.com/office/drawing/2014/main" id="{09A3A5A3-C2EA-2FFE-C3E1-C3EF426C05AB}"/>
              </a:ext>
            </a:extLst>
          </p:cNvPr>
          <p:cNvSpPr>
            <a:spLocks noGrp="1"/>
          </p:cNvSpPr>
          <p:nvPr>
            <p:ph type="body" sz="quarter" idx="17" hasCustomPrompt="1"/>
          </p:nvPr>
        </p:nvSpPr>
        <p:spPr>
          <a:xfrm>
            <a:off x="6157257" y="3340648"/>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2" name="Text Placeholder 7">
            <a:extLst>
              <a:ext uri="{FF2B5EF4-FFF2-40B4-BE49-F238E27FC236}">
                <a16:creationId xmlns:a16="http://schemas.microsoft.com/office/drawing/2014/main" id="{BED2E2B4-1AE0-7D02-7D16-77F9221401C9}"/>
              </a:ext>
            </a:extLst>
          </p:cNvPr>
          <p:cNvSpPr>
            <a:spLocks noGrp="1"/>
          </p:cNvSpPr>
          <p:nvPr>
            <p:ph type="body" sz="quarter" idx="18" hasCustomPrompt="1"/>
          </p:nvPr>
        </p:nvSpPr>
        <p:spPr>
          <a:xfrm>
            <a:off x="6157257" y="3086569"/>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3" name="Picture Placeholder 9">
            <a:extLst>
              <a:ext uri="{FF2B5EF4-FFF2-40B4-BE49-F238E27FC236}">
                <a16:creationId xmlns:a16="http://schemas.microsoft.com/office/drawing/2014/main" id="{6280DC09-E9DA-E0B2-477E-90EA181D0DC9}"/>
              </a:ext>
            </a:extLst>
          </p:cNvPr>
          <p:cNvSpPr>
            <a:spLocks noGrp="1"/>
          </p:cNvSpPr>
          <p:nvPr>
            <p:ph type="pic" sz="quarter" idx="19" hasCustomPrompt="1"/>
          </p:nvPr>
        </p:nvSpPr>
        <p:spPr>
          <a:xfrm>
            <a:off x="6755134" y="1510702"/>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4" name="Text Placeholder 7">
            <a:extLst>
              <a:ext uri="{FF2B5EF4-FFF2-40B4-BE49-F238E27FC236}">
                <a16:creationId xmlns:a16="http://schemas.microsoft.com/office/drawing/2014/main" id="{9F21542E-FF09-7F51-CD09-7FB0DE1FE1EE}"/>
              </a:ext>
            </a:extLst>
          </p:cNvPr>
          <p:cNvSpPr>
            <a:spLocks noGrp="1"/>
          </p:cNvSpPr>
          <p:nvPr>
            <p:ph type="body" sz="quarter" idx="20" hasCustomPrompt="1"/>
          </p:nvPr>
        </p:nvSpPr>
        <p:spPr>
          <a:xfrm>
            <a:off x="9012035" y="3340648"/>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5" name="Text Placeholder 7">
            <a:extLst>
              <a:ext uri="{FF2B5EF4-FFF2-40B4-BE49-F238E27FC236}">
                <a16:creationId xmlns:a16="http://schemas.microsoft.com/office/drawing/2014/main" id="{AA5D26A2-3A2D-129A-D37C-3731AEB15118}"/>
              </a:ext>
            </a:extLst>
          </p:cNvPr>
          <p:cNvSpPr>
            <a:spLocks noGrp="1"/>
          </p:cNvSpPr>
          <p:nvPr>
            <p:ph type="body" sz="quarter" idx="21" hasCustomPrompt="1"/>
          </p:nvPr>
        </p:nvSpPr>
        <p:spPr>
          <a:xfrm>
            <a:off x="9012035" y="3086569"/>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6" name="Picture Placeholder 9">
            <a:extLst>
              <a:ext uri="{FF2B5EF4-FFF2-40B4-BE49-F238E27FC236}">
                <a16:creationId xmlns:a16="http://schemas.microsoft.com/office/drawing/2014/main" id="{4C0D3DE0-2FE9-2E46-2DDF-382521FC49CE}"/>
              </a:ext>
            </a:extLst>
          </p:cNvPr>
          <p:cNvSpPr>
            <a:spLocks noGrp="1"/>
          </p:cNvSpPr>
          <p:nvPr>
            <p:ph type="pic" sz="quarter" idx="22" hasCustomPrompt="1"/>
          </p:nvPr>
        </p:nvSpPr>
        <p:spPr>
          <a:xfrm>
            <a:off x="9609912" y="1510702"/>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7" name="Title 36">
            <a:extLst>
              <a:ext uri="{FF2B5EF4-FFF2-40B4-BE49-F238E27FC236}">
                <a16:creationId xmlns:a16="http://schemas.microsoft.com/office/drawing/2014/main" id="{D9670E94-D140-B500-FBCF-AABE7EEBABAE}"/>
              </a:ext>
            </a:extLst>
          </p:cNvPr>
          <p:cNvSpPr>
            <a:spLocks noGrp="1"/>
          </p:cNvSpPr>
          <p:nvPr>
            <p:ph type="title"/>
          </p:nvPr>
        </p:nvSpPr>
        <p:spPr>
          <a:xfrm>
            <a:off x="237744" y="283464"/>
            <a:ext cx="11566478" cy="936620"/>
          </a:xfrm>
        </p:spPr>
        <p:txBody>
          <a:bodyPr anchor="t"/>
          <a:lstStyle>
            <a:lvl1pPr>
              <a:defRPr>
                <a:solidFill>
                  <a:schemeClr val="bg1"/>
                </a:solidFill>
              </a:defRPr>
            </a:lvl1pPr>
          </a:lstStyle>
          <a:p>
            <a:r>
              <a:rPr lang="en-US"/>
              <a:t>Click to edit Master title style</a:t>
            </a:r>
          </a:p>
        </p:txBody>
      </p:sp>
      <p:sp>
        <p:nvSpPr>
          <p:cNvPr id="2" name="Text Placeholder 7">
            <a:extLst>
              <a:ext uri="{FF2B5EF4-FFF2-40B4-BE49-F238E27FC236}">
                <a16:creationId xmlns:a16="http://schemas.microsoft.com/office/drawing/2014/main" id="{A5AC46BD-5E5D-B9DD-D3BF-E4A397FD523A}"/>
              </a:ext>
            </a:extLst>
          </p:cNvPr>
          <p:cNvSpPr>
            <a:spLocks noGrp="1"/>
          </p:cNvSpPr>
          <p:nvPr>
            <p:ph type="body" sz="quarter" idx="23" hasCustomPrompt="1"/>
          </p:nvPr>
        </p:nvSpPr>
        <p:spPr>
          <a:xfrm>
            <a:off x="447701" y="5764727"/>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5" name="Text Placeholder 7">
            <a:extLst>
              <a:ext uri="{FF2B5EF4-FFF2-40B4-BE49-F238E27FC236}">
                <a16:creationId xmlns:a16="http://schemas.microsoft.com/office/drawing/2014/main" id="{F59E349D-8015-626D-8333-970B2FD39C88}"/>
              </a:ext>
            </a:extLst>
          </p:cNvPr>
          <p:cNvSpPr>
            <a:spLocks noGrp="1"/>
          </p:cNvSpPr>
          <p:nvPr>
            <p:ph type="body" sz="quarter" idx="24" hasCustomPrompt="1"/>
          </p:nvPr>
        </p:nvSpPr>
        <p:spPr>
          <a:xfrm>
            <a:off x="447701" y="5510648"/>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1" name="Picture Placeholder 9">
            <a:extLst>
              <a:ext uri="{FF2B5EF4-FFF2-40B4-BE49-F238E27FC236}">
                <a16:creationId xmlns:a16="http://schemas.microsoft.com/office/drawing/2014/main" id="{4860F50D-8294-9796-A66D-A9F70056FB02}"/>
              </a:ext>
            </a:extLst>
          </p:cNvPr>
          <p:cNvSpPr>
            <a:spLocks noGrp="1"/>
          </p:cNvSpPr>
          <p:nvPr>
            <p:ph type="pic" sz="quarter" idx="25" hasCustomPrompt="1"/>
          </p:nvPr>
        </p:nvSpPr>
        <p:spPr>
          <a:xfrm>
            <a:off x="1045578" y="3934781"/>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12" name="Text Placeholder 7">
            <a:extLst>
              <a:ext uri="{FF2B5EF4-FFF2-40B4-BE49-F238E27FC236}">
                <a16:creationId xmlns:a16="http://schemas.microsoft.com/office/drawing/2014/main" id="{D5BAFB55-E6C5-F765-DB88-21B2FFEA3E11}"/>
              </a:ext>
            </a:extLst>
          </p:cNvPr>
          <p:cNvSpPr>
            <a:spLocks noGrp="1"/>
          </p:cNvSpPr>
          <p:nvPr>
            <p:ph type="body" sz="quarter" idx="26" hasCustomPrompt="1"/>
          </p:nvPr>
        </p:nvSpPr>
        <p:spPr>
          <a:xfrm>
            <a:off x="3302479" y="5764727"/>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3" name="Text Placeholder 7">
            <a:extLst>
              <a:ext uri="{FF2B5EF4-FFF2-40B4-BE49-F238E27FC236}">
                <a16:creationId xmlns:a16="http://schemas.microsoft.com/office/drawing/2014/main" id="{2EE7E1FF-2470-790C-D0B6-198F2AB2EECF}"/>
              </a:ext>
            </a:extLst>
          </p:cNvPr>
          <p:cNvSpPr>
            <a:spLocks noGrp="1"/>
          </p:cNvSpPr>
          <p:nvPr>
            <p:ph type="body" sz="quarter" idx="27" hasCustomPrompt="1"/>
          </p:nvPr>
        </p:nvSpPr>
        <p:spPr>
          <a:xfrm>
            <a:off x="3302479" y="5510648"/>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4" name="Picture Placeholder 9">
            <a:extLst>
              <a:ext uri="{FF2B5EF4-FFF2-40B4-BE49-F238E27FC236}">
                <a16:creationId xmlns:a16="http://schemas.microsoft.com/office/drawing/2014/main" id="{E1722736-F5D8-DDEE-EA42-7DCA2AF9507B}"/>
              </a:ext>
            </a:extLst>
          </p:cNvPr>
          <p:cNvSpPr>
            <a:spLocks noGrp="1"/>
          </p:cNvSpPr>
          <p:nvPr>
            <p:ph type="pic" sz="quarter" idx="28" hasCustomPrompt="1"/>
          </p:nvPr>
        </p:nvSpPr>
        <p:spPr>
          <a:xfrm>
            <a:off x="3900356" y="3934781"/>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15" name="Text Placeholder 7">
            <a:extLst>
              <a:ext uri="{FF2B5EF4-FFF2-40B4-BE49-F238E27FC236}">
                <a16:creationId xmlns:a16="http://schemas.microsoft.com/office/drawing/2014/main" id="{EF5EDD91-1D03-07DC-AD88-1162EF9394C3}"/>
              </a:ext>
            </a:extLst>
          </p:cNvPr>
          <p:cNvSpPr>
            <a:spLocks noGrp="1"/>
          </p:cNvSpPr>
          <p:nvPr>
            <p:ph type="body" sz="quarter" idx="29" hasCustomPrompt="1"/>
          </p:nvPr>
        </p:nvSpPr>
        <p:spPr>
          <a:xfrm>
            <a:off x="6157257" y="5764727"/>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6" name="Text Placeholder 7">
            <a:extLst>
              <a:ext uri="{FF2B5EF4-FFF2-40B4-BE49-F238E27FC236}">
                <a16:creationId xmlns:a16="http://schemas.microsoft.com/office/drawing/2014/main" id="{5AFEB971-DBA9-E990-7CAE-E1ED2AAA8FF1}"/>
              </a:ext>
            </a:extLst>
          </p:cNvPr>
          <p:cNvSpPr>
            <a:spLocks noGrp="1"/>
          </p:cNvSpPr>
          <p:nvPr>
            <p:ph type="body" sz="quarter" idx="30" hasCustomPrompt="1"/>
          </p:nvPr>
        </p:nvSpPr>
        <p:spPr>
          <a:xfrm>
            <a:off x="6157257" y="5510648"/>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7" name="Picture Placeholder 9">
            <a:extLst>
              <a:ext uri="{FF2B5EF4-FFF2-40B4-BE49-F238E27FC236}">
                <a16:creationId xmlns:a16="http://schemas.microsoft.com/office/drawing/2014/main" id="{45AED3C9-E056-7C50-3414-F9255B619449}"/>
              </a:ext>
            </a:extLst>
          </p:cNvPr>
          <p:cNvSpPr>
            <a:spLocks noGrp="1"/>
          </p:cNvSpPr>
          <p:nvPr>
            <p:ph type="pic" sz="quarter" idx="31" hasCustomPrompt="1"/>
          </p:nvPr>
        </p:nvSpPr>
        <p:spPr>
          <a:xfrm>
            <a:off x="6755134" y="3934781"/>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18" name="Text Placeholder 7">
            <a:extLst>
              <a:ext uri="{FF2B5EF4-FFF2-40B4-BE49-F238E27FC236}">
                <a16:creationId xmlns:a16="http://schemas.microsoft.com/office/drawing/2014/main" id="{17174ED6-04C6-72E8-8ED0-0FDB0D69A261}"/>
              </a:ext>
            </a:extLst>
          </p:cNvPr>
          <p:cNvSpPr>
            <a:spLocks noGrp="1"/>
          </p:cNvSpPr>
          <p:nvPr>
            <p:ph type="body" sz="quarter" idx="32" hasCustomPrompt="1"/>
          </p:nvPr>
        </p:nvSpPr>
        <p:spPr>
          <a:xfrm>
            <a:off x="9012035" y="5764727"/>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9" name="Text Placeholder 7">
            <a:extLst>
              <a:ext uri="{FF2B5EF4-FFF2-40B4-BE49-F238E27FC236}">
                <a16:creationId xmlns:a16="http://schemas.microsoft.com/office/drawing/2014/main" id="{81C91E7B-F907-0C98-2956-1C2681009C05}"/>
              </a:ext>
            </a:extLst>
          </p:cNvPr>
          <p:cNvSpPr>
            <a:spLocks noGrp="1"/>
          </p:cNvSpPr>
          <p:nvPr>
            <p:ph type="body" sz="quarter" idx="33" hasCustomPrompt="1"/>
          </p:nvPr>
        </p:nvSpPr>
        <p:spPr>
          <a:xfrm>
            <a:off x="9012035" y="5510648"/>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20" name="Picture Placeholder 9">
            <a:extLst>
              <a:ext uri="{FF2B5EF4-FFF2-40B4-BE49-F238E27FC236}">
                <a16:creationId xmlns:a16="http://schemas.microsoft.com/office/drawing/2014/main" id="{0740F477-2D98-010C-09C5-3D5D016A768D}"/>
              </a:ext>
            </a:extLst>
          </p:cNvPr>
          <p:cNvSpPr>
            <a:spLocks noGrp="1"/>
          </p:cNvSpPr>
          <p:nvPr>
            <p:ph type="pic" sz="quarter" idx="34" hasCustomPrompt="1"/>
          </p:nvPr>
        </p:nvSpPr>
        <p:spPr>
          <a:xfrm>
            <a:off x="9609912" y="3934781"/>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 name="TextBox 2">
            <a:extLst>
              <a:ext uri="{FF2B5EF4-FFF2-40B4-BE49-F238E27FC236}">
                <a16:creationId xmlns:a16="http://schemas.microsoft.com/office/drawing/2014/main" id="{43A52483-B16D-3C9B-4BE3-1D2015F21FC8}"/>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4" name="Picture 3" descr="Icon&#10;&#10;Description automatically generated">
            <a:extLst>
              <a:ext uri="{FF2B5EF4-FFF2-40B4-BE49-F238E27FC236}">
                <a16:creationId xmlns:a16="http://schemas.microsoft.com/office/drawing/2014/main" id="{E40EA63D-F0A9-1D66-EF49-3E0F901A32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6" name="TextBox 5">
            <a:extLst>
              <a:ext uri="{FF2B5EF4-FFF2-40B4-BE49-F238E27FC236}">
                <a16:creationId xmlns:a16="http://schemas.microsoft.com/office/drawing/2014/main" id="{403989ED-5919-37D5-5C35-3E9926D40B4C}"/>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Tree>
    <p:extLst>
      <p:ext uri="{BB962C8B-B14F-4D97-AF65-F5344CB8AC3E}">
        <p14:creationId xmlns:p14="http://schemas.microsoft.com/office/powerpoint/2010/main" val="2510499613"/>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5_Bottom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69A92A-509F-637C-F216-D423515646B7}"/>
              </a:ext>
            </a:extLst>
          </p:cNvPr>
          <p:cNvSpPr/>
          <p:nvPr userDrawn="1"/>
        </p:nvSpPr>
        <p:spPr>
          <a:xfrm>
            <a:off x="0" y="4551528"/>
            <a:ext cx="12192000" cy="23064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4" y="1463040"/>
            <a:ext cx="11544303" cy="457200"/>
          </a:xfrm>
          <a:prstGeom prst="rect">
            <a:avLst/>
          </a:prstGeom>
        </p:spPr>
        <p:txBody>
          <a:bodyPr/>
          <a:lstStyle>
            <a:lvl1pPr marL="0" indent="0">
              <a:buNone/>
              <a:defRPr b="1" i="0">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6" name="Title 5">
            <a:extLst>
              <a:ext uri="{FF2B5EF4-FFF2-40B4-BE49-F238E27FC236}">
                <a16:creationId xmlns:a16="http://schemas.microsoft.com/office/drawing/2014/main" id="{DE8984DA-B0D6-25C5-FAFD-BDCC59ACFA5E}"/>
              </a:ext>
            </a:extLst>
          </p:cNvPr>
          <p:cNvSpPr>
            <a:spLocks noGrp="1"/>
          </p:cNvSpPr>
          <p:nvPr>
            <p:ph type="title"/>
          </p:nvPr>
        </p:nvSpPr>
        <p:spPr>
          <a:xfrm>
            <a:off x="237744" y="283464"/>
            <a:ext cx="11544301" cy="1159192"/>
          </a:xfrm>
        </p:spPr>
        <p:txBody>
          <a:bodyPr/>
          <a:lstStyle/>
          <a:p>
            <a:r>
              <a:rPr lang="en-US"/>
              <a:t>Click to edit Master title style</a:t>
            </a:r>
          </a:p>
        </p:txBody>
      </p:sp>
      <p:sp>
        <p:nvSpPr>
          <p:cNvPr id="4" name="TextBox 3">
            <a:extLst>
              <a:ext uri="{FF2B5EF4-FFF2-40B4-BE49-F238E27FC236}">
                <a16:creationId xmlns:a16="http://schemas.microsoft.com/office/drawing/2014/main" id="{6A4045F2-CA5F-E146-C10C-06700CD78B32}"/>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7" name="Picture 6" descr="Icon&#10;&#10;Description automatically generated">
            <a:extLst>
              <a:ext uri="{FF2B5EF4-FFF2-40B4-BE49-F238E27FC236}">
                <a16:creationId xmlns:a16="http://schemas.microsoft.com/office/drawing/2014/main" id="{5A1CE176-0CE2-E2BF-2825-7BD88FC6CF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8" name="Content Placeholder 7">
            <a:extLst>
              <a:ext uri="{FF2B5EF4-FFF2-40B4-BE49-F238E27FC236}">
                <a16:creationId xmlns:a16="http://schemas.microsoft.com/office/drawing/2014/main" id="{8C20ADB1-07C2-1069-0E42-A6457F496717}"/>
              </a:ext>
            </a:extLst>
          </p:cNvPr>
          <p:cNvSpPr>
            <a:spLocks noGrp="1"/>
          </p:cNvSpPr>
          <p:nvPr>
            <p:ph sz="quarter" idx="12"/>
          </p:nvPr>
        </p:nvSpPr>
        <p:spPr>
          <a:xfrm>
            <a:off x="237744" y="1875100"/>
            <a:ext cx="11550650" cy="25464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Box 1">
            <a:extLst>
              <a:ext uri="{FF2B5EF4-FFF2-40B4-BE49-F238E27FC236}">
                <a16:creationId xmlns:a16="http://schemas.microsoft.com/office/drawing/2014/main" id="{AB396D51-EF2D-0C86-336E-14248A7F5E80}"/>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Tree>
    <p:extLst>
      <p:ext uri="{BB962C8B-B14F-4D97-AF65-F5344CB8AC3E}">
        <p14:creationId xmlns:p14="http://schemas.microsoft.com/office/powerpoint/2010/main" val="4016802379"/>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4_3 Icons White">
    <p:bg>
      <p:bgPr>
        <a:solidFill>
          <a:schemeClr val="bg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1323871" y="20297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9" name="Oval 8">
            <a:extLst>
              <a:ext uri="{FF2B5EF4-FFF2-40B4-BE49-F238E27FC236}">
                <a16:creationId xmlns:a16="http://schemas.microsoft.com/office/drawing/2014/main" id="{08BA352F-50E1-F671-C044-6A7E85D54BEC}"/>
              </a:ext>
            </a:extLst>
          </p:cNvPr>
          <p:cNvSpPr/>
          <p:nvPr userDrawn="1"/>
        </p:nvSpPr>
        <p:spPr>
          <a:xfrm>
            <a:off x="4960536" y="20297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3" name="Oval 12">
            <a:extLst>
              <a:ext uri="{FF2B5EF4-FFF2-40B4-BE49-F238E27FC236}">
                <a16:creationId xmlns:a16="http://schemas.microsoft.com/office/drawing/2014/main" id="{3199D322-F5A2-FCA0-4A71-492C30D8B2ED}"/>
              </a:ext>
            </a:extLst>
          </p:cNvPr>
          <p:cNvSpPr/>
          <p:nvPr userDrawn="1"/>
        </p:nvSpPr>
        <p:spPr>
          <a:xfrm>
            <a:off x="8597201" y="20297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747577"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7" name="Picture Placeholder 14">
            <a:extLst>
              <a:ext uri="{FF2B5EF4-FFF2-40B4-BE49-F238E27FC236}">
                <a16:creationId xmlns:a16="http://schemas.microsoft.com/office/drawing/2014/main" id="{3AF64053-FC6E-BF87-81DE-2924F705E45F}"/>
              </a:ext>
            </a:extLst>
          </p:cNvPr>
          <p:cNvSpPr>
            <a:spLocks noGrp="1" noChangeAspect="1"/>
          </p:cNvSpPr>
          <p:nvPr>
            <p:ph type="pic" sz="quarter" idx="12" hasCustomPrompt="1"/>
          </p:nvPr>
        </p:nvSpPr>
        <p:spPr>
          <a:xfrm>
            <a:off x="5384242"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8" name="Picture Placeholder 14">
            <a:extLst>
              <a:ext uri="{FF2B5EF4-FFF2-40B4-BE49-F238E27FC236}">
                <a16:creationId xmlns:a16="http://schemas.microsoft.com/office/drawing/2014/main" id="{6F09818A-913A-01BE-6E29-BC79232FDBAB}"/>
              </a:ext>
            </a:extLst>
          </p:cNvPr>
          <p:cNvSpPr>
            <a:spLocks noGrp="1" noChangeAspect="1"/>
          </p:cNvSpPr>
          <p:nvPr>
            <p:ph type="pic" sz="quarter" idx="13" hasCustomPrompt="1"/>
          </p:nvPr>
        </p:nvSpPr>
        <p:spPr>
          <a:xfrm>
            <a:off x="9020907"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1024932" y="4451699"/>
            <a:ext cx="2868806"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21" name="Text Placeholder 19">
            <a:extLst>
              <a:ext uri="{FF2B5EF4-FFF2-40B4-BE49-F238E27FC236}">
                <a16:creationId xmlns:a16="http://schemas.microsoft.com/office/drawing/2014/main" id="{AA158197-4C61-E3A5-FBDD-AEBF7519DF8E}"/>
              </a:ext>
            </a:extLst>
          </p:cNvPr>
          <p:cNvSpPr>
            <a:spLocks noGrp="1"/>
          </p:cNvSpPr>
          <p:nvPr>
            <p:ph type="body" sz="quarter" idx="15" hasCustomPrompt="1"/>
          </p:nvPr>
        </p:nvSpPr>
        <p:spPr>
          <a:xfrm>
            <a:off x="4661597" y="4451699"/>
            <a:ext cx="2868806"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22" name="Text Placeholder 19">
            <a:extLst>
              <a:ext uri="{FF2B5EF4-FFF2-40B4-BE49-F238E27FC236}">
                <a16:creationId xmlns:a16="http://schemas.microsoft.com/office/drawing/2014/main" id="{B1DC87DD-606F-D305-D685-7DA1C1B74A9D}"/>
              </a:ext>
            </a:extLst>
          </p:cNvPr>
          <p:cNvSpPr>
            <a:spLocks noGrp="1"/>
          </p:cNvSpPr>
          <p:nvPr>
            <p:ph type="body" sz="quarter" idx="16" hasCustomPrompt="1"/>
          </p:nvPr>
        </p:nvSpPr>
        <p:spPr>
          <a:xfrm>
            <a:off x="8298262" y="4451699"/>
            <a:ext cx="2868806"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3" name="Title 2">
            <a:extLst>
              <a:ext uri="{FF2B5EF4-FFF2-40B4-BE49-F238E27FC236}">
                <a16:creationId xmlns:a16="http://schemas.microsoft.com/office/drawing/2014/main" id="{D0356C1C-B997-183C-9491-DD8C01461E41}"/>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pic>
        <p:nvPicPr>
          <p:cNvPr id="5" name="Picture 4">
            <a:extLst>
              <a:ext uri="{FF2B5EF4-FFF2-40B4-BE49-F238E27FC236}">
                <a16:creationId xmlns:a16="http://schemas.microsoft.com/office/drawing/2014/main" id="{08AB88DF-CFD6-27A0-3312-6F6DB2A8A41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0" name="TextBox 9">
            <a:extLst>
              <a:ext uri="{FF2B5EF4-FFF2-40B4-BE49-F238E27FC236}">
                <a16:creationId xmlns:a16="http://schemas.microsoft.com/office/drawing/2014/main" id="{0F59D7FE-BF82-A08B-1342-126F70B1F1D5}"/>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1" name="Rectangle 10">
            <a:extLst>
              <a:ext uri="{FF2B5EF4-FFF2-40B4-BE49-F238E27FC236}">
                <a16:creationId xmlns:a16="http://schemas.microsoft.com/office/drawing/2014/main" id="{FB09E5D1-5509-2B68-53EE-23B947BD3CBC}"/>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FAF0AE3-F248-39EE-AB6D-87544C000D91}"/>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Tree>
    <p:extLst>
      <p:ext uri="{BB962C8B-B14F-4D97-AF65-F5344CB8AC3E}">
        <p14:creationId xmlns:p14="http://schemas.microsoft.com/office/powerpoint/2010/main" val="2652691280"/>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4_4 Icons White">
    <p:bg>
      <p:bgPr>
        <a:solidFill>
          <a:schemeClr val="bg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775231" y="19789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198937"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647171" y="4390739"/>
            <a:ext cx="2398988"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3" name="Oval 2">
            <a:extLst>
              <a:ext uri="{FF2B5EF4-FFF2-40B4-BE49-F238E27FC236}">
                <a16:creationId xmlns:a16="http://schemas.microsoft.com/office/drawing/2014/main" id="{432850F7-ACD1-093C-0E81-237212D457B6}"/>
              </a:ext>
            </a:extLst>
          </p:cNvPr>
          <p:cNvSpPr/>
          <p:nvPr userDrawn="1"/>
        </p:nvSpPr>
        <p:spPr>
          <a:xfrm>
            <a:off x="3597925" y="19789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5" name="Picture Placeholder 14">
            <a:extLst>
              <a:ext uri="{FF2B5EF4-FFF2-40B4-BE49-F238E27FC236}">
                <a16:creationId xmlns:a16="http://schemas.microsoft.com/office/drawing/2014/main" id="{7EB576A7-6768-414C-3535-018C513FEB52}"/>
              </a:ext>
            </a:extLst>
          </p:cNvPr>
          <p:cNvSpPr>
            <a:spLocks noGrp="1" noChangeAspect="1"/>
          </p:cNvSpPr>
          <p:nvPr>
            <p:ph type="pic" sz="quarter" idx="15" hasCustomPrompt="1"/>
          </p:nvPr>
        </p:nvSpPr>
        <p:spPr>
          <a:xfrm>
            <a:off x="4021631"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7" name="Text Placeholder 19">
            <a:extLst>
              <a:ext uri="{FF2B5EF4-FFF2-40B4-BE49-F238E27FC236}">
                <a16:creationId xmlns:a16="http://schemas.microsoft.com/office/drawing/2014/main" id="{F0C78C0C-342A-8EFF-A993-4EF41DC5FCA9}"/>
              </a:ext>
            </a:extLst>
          </p:cNvPr>
          <p:cNvSpPr>
            <a:spLocks noGrp="1"/>
          </p:cNvSpPr>
          <p:nvPr>
            <p:ph type="body" sz="quarter" idx="16" hasCustomPrompt="1"/>
          </p:nvPr>
        </p:nvSpPr>
        <p:spPr>
          <a:xfrm>
            <a:off x="3469865" y="4390739"/>
            <a:ext cx="2398988"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8" name="Oval 7">
            <a:extLst>
              <a:ext uri="{FF2B5EF4-FFF2-40B4-BE49-F238E27FC236}">
                <a16:creationId xmlns:a16="http://schemas.microsoft.com/office/drawing/2014/main" id="{6A5FF676-80E2-0ED3-C4DB-08BF27AD7997}"/>
              </a:ext>
            </a:extLst>
          </p:cNvPr>
          <p:cNvSpPr/>
          <p:nvPr userDrawn="1"/>
        </p:nvSpPr>
        <p:spPr>
          <a:xfrm>
            <a:off x="6420619" y="19789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1" name="Picture Placeholder 14">
            <a:extLst>
              <a:ext uri="{FF2B5EF4-FFF2-40B4-BE49-F238E27FC236}">
                <a16:creationId xmlns:a16="http://schemas.microsoft.com/office/drawing/2014/main" id="{3D377B90-5A9C-4E37-0EF5-596BC68591C2}"/>
              </a:ext>
            </a:extLst>
          </p:cNvPr>
          <p:cNvSpPr>
            <a:spLocks noGrp="1" noChangeAspect="1"/>
          </p:cNvSpPr>
          <p:nvPr>
            <p:ph type="pic" sz="quarter" idx="17" hasCustomPrompt="1"/>
          </p:nvPr>
        </p:nvSpPr>
        <p:spPr>
          <a:xfrm>
            <a:off x="6844325"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2" name="Text Placeholder 19">
            <a:extLst>
              <a:ext uri="{FF2B5EF4-FFF2-40B4-BE49-F238E27FC236}">
                <a16:creationId xmlns:a16="http://schemas.microsoft.com/office/drawing/2014/main" id="{E4B83505-1950-E711-4756-B86FD26518C4}"/>
              </a:ext>
            </a:extLst>
          </p:cNvPr>
          <p:cNvSpPr>
            <a:spLocks noGrp="1"/>
          </p:cNvSpPr>
          <p:nvPr>
            <p:ph type="body" sz="quarter" idx="18" hasCustomPrompt="1"/>
          </p:nvPr>
        </p:nvSpPr>
        <p:spPr>
          <a:xfrm>
            <a:off x="6292559" y="4390739"/>
            <a:ext cx="2398988"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14" name="Oval 13">
            <a:extLst>
              <a:ext uri="{FF2B5EF4-FFF2-40B4-BE49-F238E27FC236}">
                <a16:creationId xmlns:a16="http://schemas.microsoft.com/office/drawing/2014/main" id="{DD0D29F9-2A4E-1B87-E97C-6F23CB63E250}"/>
              </a:ext>
            </a:extLst>
          </p:cNvPr>
          <p:cNvSpPr/>
          <p:nvPr userDrawn="1"/>
        </p:nvSpPr>
        <p:spPr>
          <a:xfrm>
            <a:off x="9243313" y="19789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6" name="Picture Placeholder 14">
            <a:extLst>
              <a:ext uri="{FF2B5EF4-FFF2-40B4-BE49-F238E27FC236}">
                <a16:creationId xmlns:a16="http://schemas.microsoft.com/office/drawing/2014/main" id="{28FC774B-66C4-966C-C398-1B35B41FA845}"/>
              </a:ext>
            </a:extLst>
          </p:cNvPr>
          <p:cNvSpPr>
            <a:spLocks noGrp="1" noChangeAspect="1"/>
          </p:cNvSpPr>
          <p:nvPr>
            <p:ph type="pic" sz="quarter" idx="19" hasCustomPrompt="1"/>
          </p:nvPr>
        </p:nvSpPr>
        <p:spPr>
          <a:xfrm>
            <a:off x="9667019"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9" name="Text Placeholder 19">
            <a:extLst>
              <a:ext uri="{FF2B5EF4-FFF2-40B4-BE49-F238E27FC236}">
                <a16:creationId xmlns:a16="http://schemas.microsoft.com/office/drawing/2014/main" id="{7ED27F08-4F4F-DDE9-01E4-57FD44920BE7}"/>
              </a:ext>
            </a:extLst>
          </p:cNvPr>
          <p:cNvSpPr>
            <a:spLocks noGrp="1"/>
          </p:cNvSpPr>
          <p:nvPr>
            <p:ph type="body" sz="quarter" idx="20" hasCustomPrompt="1"/>
          </p:nvPr>
        </p:nvSpPr>
        <p:spPr>
          <a:xfrm>
            <a:off x="9115253" y="4390739"/>
            <a:ext cx="2398988"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pic>
        <p:nvPicPr>
          <p:cNvPr id="2" name="Picture 1">
            <a:extLst>
              <a:ext uri="{FF2B5EF4-FFF2-40B4-BE49-F238E27FC236}">
                <a16:creationId xmlns:a16="http://schemas.microsoft.com/office/drawing/2014/main" id="{B95DB8F4-21E7-B544-1A43-4D649DD044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0" name="TextBox 9">
            <a:extLst>
              <a:ext uri="{FF2B5EF4-FFF2-40B4-BE49-F238E27FC236}">
                <a16:creationId xmlns:a16="http://schemas.microsoft.com/office/drawing/2014/main" id="{07579EFE-1D03-A3EA-B4F7-5763258B6751}"/>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3" name="Rectangle 12">
            <a:extLst>
              <a:ext uri="{FF2B5EF4-FFF2-40B4-BE49-F238E27FC236}">
                <a16:creationId xmlns:a16="http://schemas.microsoft.com/office/drawing/2014/main" id="{BB687650-A84C-9DB6-4B91-165B0DED3F5F}"/>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0258EFCC-9FD5-7B69-BC5D-46D39F2B158B}"/>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Tree>
    <p:extLst>
      <p:ext uri="{BB962C8B-B14F-4D97-AF65-F5344CB8AC3E}">
        <p14:creationId xmlns:p14="http://schemas.microsoft.com/office/powerpoint/2010/main" val="649756590"/>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4_3 Icons Blue">
    <p:bg>
      <p:bgPr>
        <a:solidFill>
          <a:schemeClr val="accent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1323871" y="2029766"/>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9" name="Oval 8">
            <a:extLst>
              <a:ext uri="{FF2B5EF4-FFF2-40B4-BE49-F238E27FC236}">
                <a16:creationId xmlns:a16="http://schemas.microsoft.com/office/drawing/2014/main" id="{08BA352F-50E1-F671-C044-6A7E85D54BEC}"/>
              </a:ext>
            </a:extLst>
          </p:cNvPr>
          <p:cNvSpPr/>
          <p:nvPr userDrawn="1"/>
        </p:nvSpPr>
        <p:spPr>
          <a:xfrm>
            <a:off x="4960536" y="2029766"/>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3" name="Oval 12">
            <a:extLst>
              <a:ext uri="{FF2B5EF4-FFF2-40B4-BE49-F238E27FC236}">
                <a16:creationId xmlns:a16="http://schemas.microsoft.com/office/drawing/2014/main" id="{3199D322-F5A2-FCA0-4A71-492C30D8B2ED}"/>
              </a:ext>
            </a:extLst>
          </p:cNvPr>
          <p:cNvSpPr/>
          <p:nvPr userDrawn="1"/>
        </p:nvSpPr>
        <p:spPr>
          <a:xfrm>
            <a:off x="8597201" y="2029766"/>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747577"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7" name="Picture Placeholder 14">
            <a:extLst>
              <a:ext uri="{FF2B5EF4-FFF2-40B4-BE49-F238E27FC236}">
                <a16:creationId xmlns:a16="http://schemas.microsoft.com/office/drawing/2014/main" id="{3AF64053-FC6E-BF87-81DE-2924F705E45F}"/>
              </a:ext>
            </a:extLst>
          </p:cNvPr>
          <p:cNvSpPr>
            <a:spLocks noGrp="1" noChangeAspect="1"/>
          </p:cNvSpPr>
          <p:nvPr>
            <p:ph type="pic" sz="quarter" idx="12" hasCustomPrompt="1"/>
          </p:nvPr>
        </p:nvSpPr>
        <p:spPr>
          <a:xfrm>
            <a:off x="5384242"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8" name="Picture Placeholder 14">
            <a:extLst>
              <a:ext uri="{FF2B5EF4-FFF2-40B4-BE49-F238E27FC236}">
                <a16:creationId xmlns:a16="http://schemas.microsoft.com/office/drawing/2014/main" id="{6F09818A-913A-01BE-6E29-BC79232FDBAB}"/>
              </a:ext>
            </a:extLst>
          </p:cNvPr>
          <p:cNvSpPr>
            <a:spLocks noGrp="1" noChangeAspect="1"/>
          </p:cNvSpPr>
          <p:nvPr>
            <p:ph type="pic" sz="quarter" idx="13" hasCustomPrompt="1"/>
          </p:nvPr>
        </p:nvSpPr>
        <p:spPr>
          <a:xfrm>
            <a:off x="9020907"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1024932" y="4451699"/>
            <a:ext cx="2868806" cy="914400"/>
          </a:xfrm>
          <a:prstGeom prst="rect">
            <a:avLst/>
          </a:prstGeom>
        </p:spPr>
        <p:txBody>
          <a:bodyPr/>
          <a:lstStyle>
            <a:lvl1pPr marL="0" indent="0" algn="ct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21" name="Text Placeholder 19">
            <a:extLst>
              <a:ext uri="{FF2B5EF4-FFF2-40B4-BE49-F238E27FC236}">
                <a16:creationId xmlns:a16="http://schemas.microsoft.com/office/drawing/2014/main" id="{AA158197-4C61-E3A5-FBDD-AEBF7519DF8E}"/>
              </a:ext>
            </a:extLst>
          </p:cNvPr>
          <p:cNvSpPr>
            <a:spLocks noGrp="1"/>
          </p:cNvSpPr>
          <p:nvPr>
            <p:ph type="body" sz="quarter" idx="15" hasCustomPrompt="1"/>
          </p:nvPr>
        </p:nvSpPr>
        <p:spPr>
          <a:xfrm>
            <a:off x="4661597" y="4451699"/>
            <a:ext cx="2868806" cy="914400"/>
          </a:xfrm>
          <a:prstGeom prst="rect">
            <a:avLst/>
          </a:prstGeom>
        </p:spPr>
        <p:txBody>
          <a:bodyPr/>
          <a:lstStyle>
            <a:lvl1pPr marL="0" indent="0" algn="ct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22" name="Text Placeholder 19">
            <a:extLst>
              <a:ext uri="{FF2B5EF4-FFF2-40B4-BE49-F238E27FC236}">
                <a16:creationId xmlns:a16="http://schemas.microsoft.com/office/drawing/2014/main" id="{B1DC87DD-606F-D305-D685-7DA1C1B74A9D}"/>
              </a:ext>
            </a:extLst>
          </p:cNvPr>
          <p:cNvSpPr>
            <a:spLocks noGrp="1"/>
          </p:cNvSpPr>
          <p:nvPr>
            <p:ph type="body" sz="quarter" idx="16" hasCustomPrompt="1"/>
          </p:nvPr>
        </p:nvSpPr>
        <p:spPr>
          <a:xfrm>
            <a:off x="8298262" y="4451699"/>
            <a:ext cx="2868806" cy="914400"/>
          </a:xfrm>
          <a:prstGeom prst="rect">
            <a:avLst/>
          </a:prstGeom>
        </p:spPr>
        <p:txBody>
          <a:bodyPr/>
          <a:lstStyle>
            <a:lvl1pPr marL="0" indent="0" algn="ct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4" name="TextBox 3">
            <a:extLst>
              <a:ext uri="{FF2B5EF4-FFF2-40B4-BE49-F238E27FC236}">
                <a16:creationId xmlns:a16="http://schemas.microsoft.com/office/drawing/2014/main" id="{0DEAE7AD-1491-6ECE-A4FD-65E1F1680C0C}"/>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3" name="Title 2">
            <a:extLst>
              <a:ext uri="{FF2B5EF4-FFF2-40B4-BE49-F238E27FC236}">
                <a16:creationId xmlns:a16="http://schemas.microsoft.com/office/drawing/2014/main" id="{D0356C1C-B997-183C-9491-DD8C01461E41}"/>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pic>
        <p:nvPicPr>
          <p:cNvPr id="2" name="Picture 1" descr="Icon&#10;&#10;Description automatically generated">
            <a:extLst>
              <a:ext uri="{FF2B5EF4-FFF2-40B4-BE49-F238E27FC236}">
                <a16:creationId xmlns:a16="http://schemas.microsoft.com/office/drawing/2014/main" id="{C251E849-BBFE-5513-F114-E1BE8F71F8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5" name="TextBox 4">
            <a:extLst>
              <a:ext uri="{FF2B5EF4-FFF2-40B4-BE49-F238E27FC236}">
                <a16:creationId xmlns:a16="http://schemas.microsoft.com/office/drawing/2014/main" id="{BF0BDFDB-A65A-E840-8A97-E7FCDF5DE8F6}"/>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Tree>
    <p:extLst>
      <p:ext uri="{BB962C8B-B14F-4D97-AF65-F5344CB8AC3E}">
        <p14:creationId xmlns:p14="http://schemas.microsoft.com/office/powerpoint/2010/main" val="3174147173"/>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4_4 Icons Blue">
    <p:bg>
      <p:bgPr>
        <a:solidFill>
          <a:schemeClr val="accent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775231" y="1978966"/>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198937"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647171" y="4390739"/>
            <a:ext cx="2398988" cy="914400"/>
          </a:xfrm>
          <a:prstGeom prst="rect">
            <a:avLst/>
          </a:prstGeom>
        </p:spPr>
        <p:txBody>
          <a:bodyPr/>
          <a:lstStyle>
            <a:lvl1pPr marL="0" indent="0" algn="ct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3" name="Oval 2">
            <a:extLst>
              <a:ext uri="{FF2B5EF4-FFF2-40B4-BE49-F238E27FC236}">
                <a16:creationId xmlns:a16="http://schemas.microsoft.com/office/drawing/2014/main" id="{432850F7-ACD1-093C-0E81-237212D457B6}"/>
              </a:ext>
            </a:extLst>
          </p:cNvPr>
          <p:cNvSpPr/>
          <p:nvPr userDrawn="1"/>
        </p:nvSpPr>
        <p:spPr>
          <a:xfrm>
            <a:off x="3597925" y="1978966"/>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5" name="Picture Placeholder 14">
            <a:extLst>
              <a:ext uri="{FF2B5EF4-FFF2-40B4-BE49-F238E27FC236}">
                <a16:creationId xmlns:a16="http://schemas.microsoft.com/office/drawing/2014/main" id="{7EB576A7-6768-414C-3535-018C513FEB52}"/>
              </a:ext>
            </a:extLst>
          </p:cNvPr>
          <p:cNvSpPr>
            <a:spLocks noGrp="1" noChangeAspect="1"/>
          </p:cNvSpPr>
          <p:nvPr>
            <p:ph type="pic" sz="quarter" idx="15" hasCustomPrompt="1"/>
          </p:nvPr>
        </p:nvSpPr>
        <p:spPr>
          <a:xfrm>
            <a:off x="4021631"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7" name="Text Placeholder 19">
            <a:extLst>
              <a:ext uri="{FF2B5EF4-FFF2-40B4-BE49-F238E27FC236}">
                <a16:creationId xmlns:a16="http://schemas.microsoft.com/office/drawing/2014/main" id="{F0C78C0C-342A-8EFF-A993-4EF41DC5FCA9}"/>
              </a:ext>
            </a:extLst>
          </p:cNvPr>
          <p:cNvSpPr>
            <a:spLocks noGrp="1"/>
          </p:cNvSpPr>
          <p:nvPr>
            <p:ph type="body" sz="quarter" idx="16" hasCustomPrompt="1"/>
          </p:nvPr>
        </p:nvSpPr>
        <p:spPr>
          <a:xfrm>
            <a:off x="3469865" y="4390739"/>
            <a:ext cx="2398988" cy="914400"/>
          </a:xfrm>
          <a:prstGeom prst="rect">
            <a:avLst/>
          </a:prstGeom>
        </p:spPr>
        <p:txBody>
          <a:bodyPr/>
          <a:lstStyle>
            <a:lvl1pPr marL="0" indent="0" algn="ct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8" name="Oval 7">
            <a:extLst>
              <a:ext uri="{FF2B5EF4-FFF2-40B4-BE49-F238E27FC236}">
                <a16:creationId xmlns:a16="http://schemas.microsoft.com/office/drawing/2014/main" id="{6A5FF676-80E2-0ED3-C4DB-08BF27AD7997}"/>
              </a:ext>
            </a:extLst>
          </p:cNvPr>
          <p:cNvSpPr/>
          <p:nvPr userDrawn="1"/>
        </p:nvSpPr>
        <p:spPr>
          <a:xfrm>
            <a:off x="6420619" y="1978966"/>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1" name="Picture Placeholder 14">
            <a:extLst>
              <a:ext uri="{FF2B5EF4-FFF2-40B4-BE49-F238E27FC236}">
                <a16:creationId xmlns:a16="http://schemas.microsoft.com/office/drawing/2014/main" id="{3D377B90-5A9C-4E37-0EF5-596BC68591C2}"/>
              </a:ext>
            </a:extLst>
          </p:cNvPr>
          <p:cNvSpPr>
            <a:spLocks noGrp="1" noChangeAspect="1"/>
          </p:cNvSpPr>
          <p:nvPr>
            <p:ph type="pic" sz="quarter" idx="17" hasCustomPrompt="1"/>
          </p:nvPr>
        </p:nvSpPr>
        <p:spPr>
          <a:xfrm>
            <a:off x="6844325"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2" name="Text Placeholder 19">
            <a:extLst>
              <a:ext uri="{FF2B5EF4-FFF2-40B4-BE49-F238E27FC236}">
                <a16:creationId xmlns:a16="http://schemas.microsoft.com/office/drawing/2014/main" id="{E4B83505-1950-E711-4756-B86FD26518C4}"/>
              </a:ext>
            </a:extLst>
          </p:cNvPr>
          <p:cNvSpPr>
            <a:spLocks noGrp="1"/>
          </p:cNvSpPr>
          <p:nvPr>
            <p:ph type="body" sz="quarter" idx="18" hasCustomPrompt="1"/>
          </p:nvPr>
        </p:nvSpPr>
        <p:spPr>
          <a:xfrm>
            <a:off x="6292559" y="4390739"/>
            <a:ext cx="2398988" cy="914400"/>
          </a:xfrm>
          <a:prstGeom prst="rect">
            <a:avLst/>
          </a:prstGeom>
        </p:spPr>
        <p:txBody>
          <a:bodyPr/>
          <a:lstStyle>
            <a:lvl1pPr marL="0" indent="0" algn="ct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14" name="Oval 13">
            <a:extLst>
              <a:ext uri="{FF2B5EF4-FFF2-40B4-BE49-F238E27FC236}">
                <a16:creationId xmlns:a16="http://schemas.microsoft.com/office/drawing/2014/main" id="{DD0D29F9-2A4E-1B87-E97C-6F23CB63E250}"/>
              </a:ext>
            </a:extLst>
          </p:cNvPr>
          <p:cNvSpPr/>
          <p:nvPr userDrawn="1"/>
        </p:nvSpPr>
        <p:spPr>
          <a:xfrm>
            <a:off x="9243313" y="1978966"/>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6" name="Picture Placeholder 14">
            <a:extLst>
              <a:ext uri="{FF2B5EF4-FFF2-40B4-BE49-F238E27FC236}">
                <a16:creationId xmlns:a16="http://schemas.microsoft.com/office/drawing/2014/main" id="{28FC774B-66C4-966C-C398-1B35B41FA845}"/>
              </a:ext>
            </a:extLst>
          </p:cNvPr>
          <p:cNvSpPr>
            <a:spLocks noGrp="1" noChangeAspect="1"/>
          </p:cNvSpPr>
          <p:nvPr>
            <p:ph type="pic" sz="quarter" idx="19" hasCustomPrompt="1"/>
          </p:nvPr>
        </p:nvSpPr>
        <p:spPr>
          <a:xfrm>
            <a:off x="9667019"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9" name="Text Placeholder 19">
            <a:extLst>
              <a:ext uri="{FF2B5EF4-FFF2-40B4-BE49-F238E27FC236}">
                <a16:creationId xmlns:a16="http://schemas.microsoft.com/office/drawing/2014/main" id="{7ED27F08-4F4F-DDE9-01E4-57FD44920BE7}"/>
              </a:ext>
            </a:extLst>
          </p:cNvPr>
          <p:cNvSpPr>
            <a:spLocks noGrp="1"/>
          </p:cNvSpPr>
          <p:nvPr>
            <p:ph type="body" sz="quarter" idx="20" hasCustomPrompt="1"/>
          </p:nvPr>
        </p:nvSpPr>
        <p:spPr>
          <a:xfrm>
            <a:off x="9115253" y="4390739"/>
            <a:ext cx="2398988" cy="914400"/>
          </a:xfrm>
          <a:prstGeom prst="rect">
            <a:avLst/>
          </a:prstGeom>
        </p:spPr>
        <p:txBody>
          <a:bodyPr/>
          <a:lstStyle>
            <a:lvl1pPr marL="0" indent="0" algn="ct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13" name="TextBox 12">
            <a:extLst>
              <a:ext uri="{FF2B5EF4-FFF2-40B4-BE49-F238E27FC236}">
                <a16:creationId xmlns:a16="http://schemas.microsoft.com/office/drawing/2014/main" id="{094F484B-E963-F00C-B1D5-EF0607909AA6}"/>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17" name="Picture 16" descr="Icon&#10;&#10;Description automatically generated">
            <a:extLst>
              <a:ext uri="{FF2B5EF4-FFF2-40B4-BE49-F238E27FC236}">
                <a16:creationId xmlns:a16="http://schemas.microsoft.com/office/drawing/2014/main" id="{90958F33-868A-D38C-DB3E-0B603D2B8D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2" name="TextBox 1">
            <a:extLst>
              <a:ext uri="{FF2B5EF4-FFF2-40B4-BE49-F238E27FC236}">
                <a16:creationId xmlns:a16="http://schemas.microsoft.com/office/drawing/2014/main" id="{B768624E-E877-6E71-5CCA-147CB0A5F65D}"/>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Tree>
    <p:extLst>
      <p:ext uri="{BB962C8B-B14F-4D97-AF65-F5344CB8AC3E}">
        <p14:creationId xmlns:p14="http://schemas.microsoft.com/office/powerpoint/2010/main" val="652011781"/>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4_OneThird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1B51217-55B1-E12A-5A31-469672DC8C7B}"/>
              </a:ext>
            </a:extLst>
          </p:cNvPr>
          <p:cNvSpPr/>
          <p:nvPr userDrawn="1"/>
        </p:nvSpPr>
        <p:spPr>
          <a:xfrm>
            <a:off x="8098972" y="0"/>
            <a:ext cx="40930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4" y="1463040"/>
            <a:ext cx="7553011" cy="457200"/>
          </a:xfrm>
          <a:prstGeom prst="rect">
            <a:avLst/>
          </a:prstGeom>
        </p:spPr>
        <p:txBody>
          <a:bodyPr/>
          <a:lstStyle>
            <a:lvl1pPr marL="0" indent="0">
              <a:buNone/>
              <a:defRPr b="1" i="0">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7" name="Title 6">
            <a:extLst>
              <a:ext uri="{FF2B5EF4-FFF2-40B4-BE49-F238E27FC236}">
                <a16:creationId xmlns:a16="http://schemas.microsoft.com/office/drawing/2014/main" id="{E912AAE0-CB37-C78F-3E57-01F34BF6407D}"/>
              </a:ext>
            </a:extLst>
          </p:cNvPr>
          <p:cNvSpPr>
            <a:spLocks noGrp="1"/>
          </p:cNvSpPr>
          <p:nvPr>
            <p:ph type="title"/>
          </p:nvPr>
        </p:nvSpPr>
        <p:spPr>
          <a:xfrm>
            <a:off x="237744" y="283464"/>
            <a:ext cx="7553009"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38AF8D18-7E0D-2DF6-D239-AE558DC51FC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2" name="TextBox 11">
            <a:extLst>
              <a:ext uri="{FF2B5EF4-FFF2-40B4-BE49-F238E27FC236}">
                <a16:creationId xmlns:a16="http://schemas.microsoft.com/office/drawing/2014/main" id="{2B52E9B7-AE91-22DA-4986-3E7549E44630}"/>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18" name="Content Placeholder 17">
            <a:extLst>
              <a:ext uri="{FF2B5EF4-FFF2-40B4-BE49-F238E27FC236}">
                <a16:creationId xmlns:a16="http://schemas.microsoft.com/office/drawing/2014/main" id="{18C7C49E-648A-2981-DAA1-CDA5F5F7884A}"/>
              </a:ext>
            </a:extLst>
          </p:cNvPr>
          <p:cNvSpPr>
            <a:spLocks noGrp="1"/>
          </p:cNvSpPr>
          <p:nvPr>
            <p:ph sz="quarter" idx="13"/>
          </p:nvPr>
        </p:nvSpPr>
        <p:spPr>
          <a:xfrm>
            <a:off x="237744" y="1920875"/>
            <a:ext cx="7551738" cy="4270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7">
            <a:extLst>
              <a:ext uri="{FF2B5EF4-FFF2-40B4-BE49-F238E27FC236}">
                <a16:creationId xmlns:a16="http://schemas.microsoft.com/office/drawing/2014/main" id="{FE048AE1-CAB7-001B-9C5F-560CBCB23CA8}"/>
              </a:ext>
            </a:extLst>
          </p:cNvPr>
          <p:cNvSpPr>
            <a:spLocks noGrp="1"/>
          </p:cNvSpPr>
          <p:nvPr>
            <p:ph sz="quarter" idx="14"/>
          </p:nvPr>
        </p:nvSpPr>
        <p:spPr>
          <a:xfrm>
            <a:off x="8376655" y="1920875"/>
            <a:ext cx="3491910" cy="4270375"/>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Box 1">
            <a:extLst>
              <a:ext uri="{FF2B5EF4-FFF2-40B4-BE49-F238E27FC236}">
                <a16:creationId xmlns:a16="http://schemas.microsoft.com/office/drawing/2014/main" id="{2E911DEC-572A-8722-22CB-2A9C684008E3}"/>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Tree>
    <p:extLst>
      <p:ext uri="{BB962C8B-B14F-4D97-AF65-F5344CB8AC3E}">
        <p14:creationId xmlns:p14="http://schemas.microsoft.com/office/powerpoint/2010/main" val="909379733"/>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1_Roadmap 1 - 3 item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4" y="18256"/>
            <a:ext cx="10246360" cy="1159192"/>
          </a:xfrm>
        </p:spPr>
        <p:txBody>
          <a:bodyPr anchor="b"/>
          <a:lstStyle>
            <a:lvl1pPr>
              <a:defRPr>
                <a:solidFill>
                  <a:schemeClr val="accent1"/>
                </a:solidFill>
              </a:defRPr>
            </a:lvl1pPr>
          </a:lstStyle>
          <a:p>
            <a:r>
              <a:rPr lang="en-US"/>
              <a:t>Click to edit Master title style</a:t>
            </a:r>
          </a:p>
        </p:txBody>
      </p:sp>
      <p:sp>
        <p:nvSpPr>
          <p:cNvPr id="29" name="Text Placeholder 28">
            <a:extLst>
              <a:ext uri="{FF2B5EF4-FFF2-40B4-BE49-F238E27FC236}">
                <a16:creationId xmlns:a16="http://schemas.microsoft.com/office/drawing/2014/main" id="{CED047B6-AAA2-70F7-C8F9-50470DF83090}"/>
              </a:ext>
            </a:extLst>
          </p:cNvPr>
          <p:cNvSpPr>
            <a:spLocks noGrp="1"/>
          </p:cNvSpPr>
          <p:nvPr>
            <p:ph type="body" sz="quarter" idx="16" hasCustomPrompt="1"/>
          </p:nvPr>
        </p:nvSpPr>
        <p:spPr>
          <a:xfrm>
            <a:off x="320039" y="1957725"/>
            <a:ext cx="3406385" cy="444653"/>
          </a:xfrm>
          <a:prstGeom prst="rect">
            <a:avLst/>
          </a:prstGeom>
        </p:spPr>
        <p:txBody>
          <a:bodyPr/>
          <a:lstStyle>
            <a:lvl1pPr marL="7938" indent="0">
              <a:buNone/>
              <a:defRPr b="1" i="0">
                <a:solidFill>
                  <a:schemeClr val="accent3"/>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0" name="Text Placeholder 28">
            <a:extLst>
              <a:ext uri="{FF2B5EF4-FFF2-40B4-BE49-F238E27FC236}">
                <a16:creationId xmlns:a16="http://schemas.microsoft.com/office/drawing/2014/main" id="{A525AD98-0B94-9767-DB38-8E40C47E6BAD}"/>
              </a:ext>
            </a:extLst>
          </p:cNvPr>
          <p:cNvSpPr>
            <a:spLocks noGrp="1"/>
          </p:cNvSpPr>
          <p:nvPr>
            <p:ph type="body" sz="quarter" idx="17" hasCustomPrompt="1"/>
          </p:nvPr>
        </p:nvSpPr>
        <p:spPr>
          <a:xfrm>
            <a:off x="4068415" y="1957725"/>
            <a:ext cx="3406385" cy="444653"/>
          </a:xfrm>
          <a:prstGeom prst="rect">
            <a:avLst/>
          </a:prstGeom>
        </p:spPr>
        <p:txBody>
          <a:bodyPr/>
          <a:lstStyle>
            <a:lvl1pPr marL="7938" indent="0">
              <a:buNone/>
              <a:defRPr b="1" i="0">
                <a:solidFill>
                  <a:schemeClr val="accent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1" name="Text Placeholder 28">
            <a:extLst>
              <a:ext uri="{FF2B5EF4-FFF2-40B4-BE49-F238E27FC236}">
                <a16:creationId xmlns:a16="http://schemas.microsoft.com/office/drawing/2014/main" id="{9919A3FC-CEE1-2391-4EA0-0AB672F553BE}"/>
              </a:ext>
            </a:extLst>
          </p:cNvPr>
          <p:cNvSpPr>
            <a:spLocks noGrp="1"/>
          </p:cNvSpPr>
          <p:nvPr>
            <p:ph type="body" sz="quarter" idx="18" hasCustomPrompt="1"/>
          </p:nvPr>
        </p:nvSpPr>
        <p:spPr>
          <a:xfrm>
            <a:off x="7816791" y="1957725"/>
            <a:ext cx="3406385" cy="444653"/>
          </a:xfrm>
          <a:prstGeom prst="rect">
            <a:avLst/>
          </a:prstGeom>
        </p:spPr>
        <p:txBody>
          <a:bodyPr/>
          <a:lstStyle>
            <a:lvl1pPr marL="7938" indent="0">
              <a:buNone/>
              <a:defRPr b="1" i="0">
                <a:solidFill>
                  <a:schemeClr val="accent4"/>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grpSp>
        <p:nvGrpSpPr>
          <p:cNvPr id="58" name="Group 57">
            <a:extLst>
              <a:ext uri="{FF2B5EF4-FFF2-40B4-BE49-F238E27FC236}">
                <a16:creationId xmlns:a16="http://schemas.microsoft.com/office/drawing/2014/main" id="{868FC0D8-8E23-7A8B-0E12-E17FC2080884}"/>
              </a:ext>
            </a:extLst>
          </p:cNvPr>
          <p:cNvGrpSpPr/>
          <p:nvPr userDrawn="1"/>
        </p:nvGrpSpPr>
        <p:grpSpPr>
          <a:xfrm>
            <a:off x="11258354" y="1493053"/>
            <a:ext cx="708376" cy="502270"/>
            <a:chOff x="10936703" y="790829"/>
            <a:chExt cx="968005" cy="686359"/>
          </a:xfrm>
          <a:solidFill>
            <a:srgbClr val="F2F2F2"/>
          </a:solidFill>
        </p:grpSpPr>
        <p:sp>
          <p:nvSpPr>
            <p:cNvPr id="59" name="Rounded Rectangle 58">
              <a:extLst>
                <a:ext uri="{FF2B5EF4-FFF2-40B4-BE49-F238E27FC236}">
                  <a16:creationId xmlns:a16="http://schemas.microsoft.com/office/drawing/2014/main" id="{D0704FB2-CEC1-B46B-760B-912405C76F9C}"/>
                </a:ext>
              </a:extLst>
            </p:cNvPr>
            <p:cNvSpPr/>
            <p:nvPr/>
          </p:nvSpPr>
          <p:spPr>
            <a:xfrm rot="19463008" flipV="1">
              <a:off x="10936703" y="1227280"/>
              <a:ext cx="944935" cy="24990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0" name="Rounded Rectangle 59">
              <a:extLst>
                <a:ext uri="{FF2B5EF4-FFF2-40B4-BE49-F238E27FC236}">
                  <a16:creationId xmlns:a16="http://schemas.microsoft.com/office/drawing/2014/main" id="{7690A777-8ABD-BB5E-A749-79E4EAF7B6B8}"/>
                </a:ext>
              </a:extLst>
            </p:cNvPr>
            <p:cNvSpPr/>
            <p:nvPr/>
          </p:nvSpPr>
          <p:spPr>
            <a:xfrm rot="2136992">
              <a:off x="10959773" y="790829"/>
              <a:ext cx="944935" cy="24990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grpSp>
      <p:sp>
        <p:nvSpPr>
          <p:cNvPr id="61" name="Freeform 60">
            <a:extLst>
              <a:ext uri="{FF2B5EF4-FFF2-40B4-BE49-F238E27FC236}">
                <a16:creationId xmlns:a16="http://schemas.microsoft.com/office/drawing/2014/main" id="{61C397A5-5290-8795-1F1C-C26F5E1502E3}"/>
              </a:ext>
            </a:extLst>
          </p:cNvPr>
          <p:cNvSpPr/>
          <p:nvPr userDrawn="1"/>
        </p:nvSpPr>
        <p:spPr>
          <a:xfrm>
            <a:off x="-142245" y="1652625"/>
            <a:ext cx="11989678" cy="182880"/>
          </a:xfrm>
          <a:custGeom>
            <a:avLst/>
            <a:gdLst>
              <a:gd name="connsiteX0" fmla="*/ 0 w 11989678"/>
              <a:gd name="connsiteY0" fmla="*/ 0 h 257176"/>
              <a:gd name="connsiteX1" fmla="*/ 11575340 w 11989678"/>
              <a:gd name="connsiteY1" fmla="*/ 0 h 257176"/>
              <a:gd name="connsiteX2" fmla="*/ 11730037 w 11989678"/>
              <a:gd name="connsiteY2" fmla="*/ 0 h 257176"/>
              <a:gd name="connsiteX3" fmla="*/ 11861090 w 11989678"/>
              <a:gd name="connsiteY3" fmla="*/ 0 h 257176"/>
              <a:gd name="connsiteX4" fmla="*/ 11989678 w 11989678"/>
              <a:gd name="connsiteY4" fmla="*/ 128588 h 257176"/>
              <a:gd name="connsiteX5" fmla="*/ 11989677 w 11989678"/>
              <a:gd name="connsiteY5" fmla="*/ 128588 h 257176"/>
              <a:gd name="connsiteX6" fmla="*/ 11861089 w 11989678"/>
              <a:gd name="connsiteY6" fmla="*/ 257176 h 257176"/>
              <a:gd name="connsiteX7" fmla="*/ 11575340 w 11989678"/>
              <a:gd name="connsiteY7" fmla="*/ 257175 h 257176"/>
              <a:gd name="connsiteX8" fmla="*/ 0 w 11989678"/>
              <a:gd name="connsiteY8" fmla="*/ 257175 h 257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89678" h="257176">
                <a:moveTo>
                  <a:pt x="0" y="0"/>
                </a:moveTo>
                <a:lnTo>
                  <a:pt x="11575340" y="0"/>
                </a:lnTo>
                <a:lnTo>
                  <a:pt x="11730037" y="0"/>
                </a:lnTo>
                <a:lnTo>
                  <a:pt x="11861090" y="0"/>
                </a:lnTo>
                <a:cubicBezTo>
                  <a:pt x="11932107" y="0"/>
                  <a:pt x="11989678" y="57571"/>
                  <a:pt x="11989678" y="128588"/>
                </a:cubicBezTo>
                <a:lnTo>
                  <a:pt x="11989677" y="128588"/>
                </a:lnTo>
                <a:cubicBezTo>
                  <a:pt x="11989677" y="199605"/>
                  <a:pt x="11932106" y="257176"/>
                  <a:pt x="11861089" y="257176"/>
                </a:cubicBezTo>
                <a:lnTo>
                  <a:pt x="11575340" y="257175"/>
                </a:lnTo>
                <a:lnTo>
                  <a:pt x="0" y="257175"/>
                </a:lnTo>
                <a:close/>
              </a:path>
            </a:pathLst>
          </a:cu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err="1">
              <a:latin typeface="+mn-lt"/>
            </a:endParaRPr>
          </a:p>
        </p:txBody>
      </p:sp>
      <p:sp>
        <p:nvSpPr>
          <p:cNvPr id="62" name="Rounded Rectangle 61">
            <a:extLst>
              <a:ext uri="{FF2B5EF4-FFF2-40B4-BE49-F238E27FC236}">
                <a16:creationId xmlns:a16="http://schemas.microsoft.com/office/drawing/2014/main" id="{60581DCA-E7B1-9F37-F020-4DCD72F32E44}"/>
              </a:ext>
            </a:extLst>
          </p:cNvPr>
          <p:cNvSpPr/>
          <p:nvPr userDrawn="1"/>
        </p:nvSpPr>
        <p:spPr>
          <a:xfrm>
            <a:off x="-110171" y="1727122"/>
            <a:ext cx="11430000" cy="27432"/>
          </a:xfrm>
          <a:prstGeom prst="roundRect">
            <a:avLst>
              <a:gd name="adj" fmla="val 50000"/>
            </a:avLst>
          </a:prstGeom>
          <a:gradFill flip="none" rotWithShape="1">
            <a:gsLst>
              <a:gs pos="0">
                <a:schemeClr val="accent3"/>
              </a:gs>
              <a:gs pos="32000">
                <a:schemeClr val="accent1"/>
              </a:gs>
              <a:gs pos="83000">
                <a:schemeClr val="accent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63" name="Oval 62">
            <a:extLst>
              <a:ext uri="{FF2B5EF4-FFF2-40B4-BE49-F238E27FC236}">
                <a16:creationId xmlns:a16="http://schemas.microsoft.com/office/drawing/2014/main" id="{898A4F15-50D9-90D6-6F9D-4705669F3B99}"/>
              </a:ext>
            </a:extLst>
          </p:cNvPr>
          <p:cNvSpPr>
            <a:spLocks noChangeAspect="1"/>
          </p:cNvSpPr>
          <p:nvPr userDrawn="1"/>
        </p:nvSpPr>
        <p:spPr>
          <a:xfrm>
            <a:off x="298237" y="1708834"/>
            <a:ext cx="64008" cy="64008"/>
          </a:xfrm>
          <a:prstGeom prst="ellipse">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4" name="Oval 63">
            <a:extLst>
              <a:ext uri="{FF2B5EF4-FFF2-40B4-BE49-F238E27FC236}">
                <a16:creationId xmlns:a16="http://schemas.microsoft.com/office/drawing/2014/main" id="{79B7E2B9-BBF8-A793-ECB9-EE6699456115}"/>
              </a:ext>
            </a:extLst>
          </p:cNvPr>
          <p:cNvSpPr>
            <a:spLocks noChangeAspect="1"/>
          </p:cNvSpPr>
          <p:nvPr userDrawn="1"/>
        </p:nvSpPr>
        <p:spPr>
          <a:xfrm>
            <a:off x="4031765" y="1708834"/>
            <a:ext cx="64008" cy="64008"/>
          </a:xfrm>
          <a:prstGeom prst="ellipse">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5" name="Oval 64">
            <a:extLst>
              <a:ext uri="{FF2B5EF4-FFF2-40B4-BE49-F238E27FC236}">
                <a16:creationId xmlns:a16="http://schemas.microsoft.com/office/drawing/2014/main" id="{C1C11090-F59B-9F61-DD1D-E9CB12A524CD}"/>
              </a:ext>
            </a:extLst>
          </p:cNvPr>
          <p:cNvSpPr>
            <a:spLocks noChangeAspect="1"/>
          </p:cNvSpPr>
          <p:nvPr userDrawn="1"/>
        </p:nvSpPr>
        <p:spPr>
          <a:xfrm>
            <a:off x="7774799" y="1708834"/>
            <a:ext cx="64008" cy="64008"/>
          </a:xfrm>
          <a:prstGeom prst="ellipse">
            <a:avLst/>
          </a:pr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pic>
        <p:nvPicPr>
          <p:cNvPr id="10" name="Picture 9">
            <a:extLst>
              <a:ext uri="{FF2B5EF4-FFF2-40B4-BE49-F238E27FC236}">
                <a16:creationId xmlns:a16="http://schemas.microsoft.com/office/drawing/2014/main" id="{AEE248A3-32D2-2CC8-79E0-DCF03D2A70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1" name="TextBox 10">
            <a:extLst>
              <a:ext uri="{FF2B5EF4-FFF2-40B4-BE49-F238E27FC236}">
                <a16:creationId xmlns:a16="http://schemas.microsoft.com/office/drawing/2014/main" id="{26EBD2B4-8138-525B-E01A-49B85E0A2E1E}"/>
              </a:ext>
            </a:extLst>
          </p:cNvPr>
          <p:cNvSpPr txBox="1">
            <a:spLocks noChangeAspect="1"/>
          </p:cNvSpPr>
          <p:nvPr userDrawn="1"/>
        </p:nvSpPr>
        <p:spPr>
          <a:xfrm>
            <a:off x="11764013" y="6441707"/>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2" name="Oval 1">
            <a:extLst>
              <a:ext uri="{FF2B5EF4-FFF2-40B4-BE49-F238E27FC236}">
                <a16:creationId xmlns:a16="http://schemas.microsoft.com/office/drawing/2014/main" id="{4190800D-C2EB-BDAC-C86A-33CB28E6DB3D}"/>
              </a:ext>
            </a:extLst>
          </p:cNvPr>
          <p:cNvSpPr>
            <a:spLocks noChangeAspect="1"/>
          </p:cNvSpPr>
          <p:nvPr userDrawn="1"/>
        </p:nvSpPr>
        <p:spPr>
          <a:xfrm>
            <a:off x="11252899" y="1708834"/>
            <a:ext cx="64008" cy="64008"/>
          </a:xfrm>
          <a:prstGeom prst="ellipse">
            <a:avLst/>
          </a:pr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5" name="Text Placeholder 4">
            <a:extLst>
              <a:ext uri="{FF2B5EF4-FFF2-40B4-BE49-F238E27FC236}">
                <a16:creationId xmlns:a16="http://schemas.microsoft.com/office/drawing/2014/main" id="{13341FEC-DEBC-B092-46EB-9E6546A3175F}"/>
              </a:ext>
            </a:extLst>
          </p:cNvPr>
          <p:cNvSpPr>
            <a:spLocks noGrp="1"/>
          </p:cNvSpPr>
          <p:nvPr>
            <p:ph type="body" sz="quarter" idx="19"/>
          </p:nvPr>
        </p:nvSpPr>
        <p:spPr>
          <a:xfrm>
            <a:off x="319478" y="2494711"/>
            <a:ext cx="3406385" cy="3610814"/>
          </a:xfrm>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a:extLst>
              <a:ext uri="{FF2B5EF4-FFF2-40B4-BE49-F238E27FC236}">
                <a16:creationId xmlns:a16="http://schemas.microsoft.com/office/drawing/2014/main" id="{0C9FFF1B-15B8-030E-A9E1-A673FA6EB979}"/>
              </a:ext>
            </a:extLst>
          </p:cNvPr>
          <p:cNvSpPr>
            <a:spLocks noGrp="1"/>
          </p:cNvSpPr>
          <p:nvPr>
            <p:ph type="body" sz="quarter" idx="20"/>
          </p:nvPr>
        </p:nvSpPr>
        <p:spPr>
          <a:xfrm>
            <a:off x="4068415" y="2494711"/>
            <a:ext cx="3406385" cy="3610814"/>
          </a:xfrm>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6446B4CC-3873-2AC9-AA60-90AB628D1602}"/>
              </a:ext>
            </a:extLst>
          </p:cNvPr>
          <p:cNvSpPr>
            <a:spLocks noGrp="1"/>
          </p:cNvSpPr>
          <p:nvPr>
            <p:ph type="body" sz="quarter" idx="21"/>
          </p:nvPr>
        </p:nvSpPr>
        <p:spPr>
          <a:xfrm>
            <a:off x="7816791" y="2494711"/>
            <a:ext cx="3406385" cy="3610814"/>
          </a:xfrm>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A6AB760F-D457-B403-1870-5BFE4D40939A}"/>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Tree>
    <p:extLst>
      <p:ext uri="{BB962C8B-B14F-4D97-AF65-F5344CB8AC3E}">
        <p14:creationId xmlns:p14="http://schemas.microsoft.com/office/powerpoint/2010/main" val="1213630767"/>
      </p:ext>
    </p:extLst>
  </p:cSld>
  <p:clrMapOvr>
    <a:masterClrMapping/>
  </p:clrMapOvr>
  <p:extLst>
    <p:ext uri="{DCECCB84-F9BA-43D5-87BE-67443E8EF086}">
      <p15:sldGuideLst xmlns:p15="http://schemas.microsoft.com/office/powerpoint/2012/main">
        <p15:guide id="1" orient="horz" pos="122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4" y="283464"/>
            <a:ext cx="11686905" cy="1159192"/>
          </a:xfrm>
        </p:spPr>
        <p:txBody>
          <a:body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F77B881-CDA4-7041-897F-97D0053686EF}" type="slidenum">
              <a:rPr kumimoji="0" lang="en-US" sz="700" b="1" i="0" u="none" strike="noStrike" kern="1200" cap="none" spc="0" normalizeH="0" baseline="0" noProof="0" smtClean="0">
                <a:ln>
                  <a:noFill/>
                </a:ln>
                <a:solidFill>
                  <a:srgbClr val="FFFFFF"/>
                </a:solidFill>
                <a:effectLst/>
                <a:uLnTx/>
                <a:uFillTx/>
                <a:latin typeface="Avenir Next LT Pro"/>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700" b="1" i="0" u="none" strike="noStrike" kern="1200" cap="none" spc="0" normalizeH="0" baseline="0" noProof="0">
              <a:ln>
                <a:noFill/>
              </a:ln>
              <a:solidFill>
                <a:srgbClr val="FFFFFF"/>
              </a:solidFill>
              <a:effectLst/>
              <a:uLnTx/>
              <a:uFillTx/>
              <a:latin typeface="Avenir Next LT Pro"/>
              <a:ea typeface="+mn-ea"/>
              <a:cs typeface="+mn-cs"/>
            </a:endParaRPr>
          </a:p>
        </p:txBody>
      </p:sp>
      <p:sp>
        <p:nvSpPr>
          <p:cNvPr id="3" name="Rectangle 2">
            <a:extLst>
              <a:ext uri="{FF2B5EF4-FFF2-40B4-BE49-F238E27FC236}">
                <a16:creationId xmlns:a16="http://schemas.microsoft.com/office/drawing/2014/main" id="{C6B29020-062B-F0D0-351B-5DEA9A4D7850}"/>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1869375661"/>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4" y="283464"/>
            <a:ext cx="11686905" cy="1159192"/>
          </a:xfrm>
        </p:spPr>
        <p:txBody>
          <a:bodyPr/>
          <a:lstStyle>
            <a:lvl1pPr>
              <a:defRPr>
                <a:solidFill>
                  <a:srgbClr val="4F81BD"/>
                </a:solidFill>
              </a:defRPr>
            </a:lvl1p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3" name="Rectangle 2">
            <a:extLst>
              <a:ext uri="{FF2B5EF4-FFF2-40B4-BE49-F238E27FC236}">
                <a16:creationId xmlns:a16="http://schemas.microsoft.com/office/drawing/2014/main" id="{C6B29020-062B-F0D0-351B-5DEA9A4D7850}"/>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4162421"/>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1_Roadmap 1 - 4 item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4" y="18256"/>
            <a:ext cx="10246360" cy="1159192"/>
          </a:xfrm>
        </p:spPr>
        <p:txBody>
          <a:bodyPr anchor="b"/>
          <a:lstStyle>
            <a:lvl1pPr>
              <a:defRPr>
                <a:solidFill>
                  <a:schemeClr val="accent1"/>
                </a:solidFill>
              </a:defRPr>
            </a:lvl1pPr>
          </a:lstStyle>
          <a:p>
            <a:r>
              <a:rPr lang="en-US"/>
              <a:t>Click to edit Master title style</a:t>
            </a:r>
          </a:p>
        </p:txBody>
      </p:sp>
      <p:sp>
        <p:nvSpPr>
          <p:cNvPr id="29" name="Text Placeholder 28">
            <a:extLst>
              <a:ext uri="{FF2B5EF4-FFF2-40B4-BE49-F238E27FC236}">
                <a16:creationId xmlns:a16="http://schemas.microsoft.com/office/drawing/2014/main" id="{CED047B6-AAA2-70F7-C8F9-50470DF83090}"/>
              </a:ext>
            </a:extLst>
          </p:cNvPr>
          <p:cNvSpPr>
            <a:spLocks noGrp="1"/>
          </p:cNvSpPr>
          <p:nvPr>
            <p:ph type="body" sz="quarter" idx="16" hasCustomPrompt="1"/>
          </p:nvPr>
        </p:nvSpPr>
        <p:spPr>
          <a:xfrm>
            <a:off x="320039" y="1940841"/>
            <a:ext cx="2597557" cy="444653"/>
          </a:xfrm>
          <a:prstGeom prst="rect">
            <a:avLst/>
          </a:prstGeom>
        </p:spPr>
        <p:txBody>
          <a:bodyPr/>
          <a:lstStyle>
            <a:lvl1pPr marL="7938" indent="0">
              <a:buNone/>
              <a:defRPr b="1" i="0">
                <a:solidFill>
                  <a:schemeClr val="accent3"/>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0" name="Text Placeholder 28">
            <a:extLst>
              <a:ext uri="{FF2B5EF4-FFF2-40B4-BE49-F238E27FC236}">
                <a16:creationId xmlns:a16="http://schemas.microsoft.com/office/drawing/2014/main" id="{A525AD98-0B94-9767-DB38-8E40C47E6BAD}"/>
              </a:ext>
            </a:extLst>
          </p:cNvPr>
          <p:cNvSpPr>
            <a:spLocks noGrp="1"/>
          </p:cNvSpPr>
          <p:nvPr>
            <p:ph type="body" sz="quarter" idx="17" hasCustomPrompt="1"/>
          </p:nvPr>
        </p:nvSpPr>
        <p:spPr>
          <a:xfrm>
            <a:off x="3097225" y="1940841"/>
            <a:ext cx="2597557" cy="444653"/>
          </a:xfrm>
          <a:prstGeom prst="rect">
            <a:avLst/>
          </a:prstGeom>
        </p:spPr>
        <p:txBody>
          <a:bodyPr/>
          <a:lstStyle>
            <a:lvl1pPr marL="7938" indent="0">
              <a:buNone/>
              <a:defRPr b="1" i="0">
                <a:solidFill>
                  <a:schemeClr val="accent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1" name="Text Placeholder 28">
            <a:extLst>
              <a:ext uri="{FF2B5EF4-FFF2-40B4-BE49-F238E27FC236}">
                <a16:creationId xmlns:a16="http://schemas.microsoft.com/office/drawing/2014/main" id="{9919A3FC-CEE1-2391-4EA0-0AB672F553BE}"/>
              </a:ext>
            </a:extLst>
          </p:cNvPr>
          <p:cNvSpPr>
            <a:spLocks noGrp="1"/>
          </p:cNvSpPr>
          <p:nvPr>
            <p:ph type="body" sz="quarter" idx="18" hasCustomPrompt="1"/>
          </p:nvPr>
        </p:nvSpPr>
        <p:spPr>
          <a:xfrm>
            <a:off x="5874411" y="1940841"/>
            <a:ext cx="2597557" cy="444653"/>
          </a:xfrm>
          <a:prstGeom prst="rect">
            <a:avLst/>
          </a:prstGeom>
        </p:spPr>
        <p:txBody>
          <a:bodyPr/>
          <a:lstStyle>
            <a:lvl1pPr marL="7938" indent="0">
              <a:buNone/>
              <a:defRPr b="1" i="0">
                <a:solidFill>
                  <a:schemeClr val="accent4"/>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2" name="Text Placeholder 28">
            <a:extLst>
              <a:ext uri="{FF2B5EF4-FFF2-40B4-BE49-F238E27FC236}">
                <a16:creationId xmlns:a16="http://schemas.microsoft.com/office/drawing/2014/main" id="{B86A010D-ADBF-6FE9-9985-A918EF0F4AC7}"/>
              </a:ext>
            </a:extLst>
          </p:cNvPr>
          <p:cNvSpPr>
            <a:spLocks noGrp="1"/>
          </p:cNvSpPr>
          <p:nvPr>
            <p:ph type="body" sz="quarter" idx="19" hasCustomPrompt="1"/>
          </p:nvPr>
        </p:nvSpPr>
        <p:spPr>
          <a:xfrm>
            <a:off x="8651596" y="1940841"/>
            <a:ext cx="2597557" cy="444653"/>
          </a:xfrm>
          <a:prstGeom prst="rect">
            <a:avLst/>
          </a:prstGeom>
        </p:spPr>
        <p:txBody>
          <a:bodyPr/>
          <a:lstStyle>
            <a:lvl1pPr marL="7938" indent="0">
              <a:buNone/>
              <a:defRPr b="1" i="0">
                <a:solidFill>
                  <a:schemeClr val="accent2"/>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grpSp>
        <p:nvGrpSpPr>
          <p:cNvPr id="58" name="Group 57">
            <a:extLst>
              <a:ext uri="{FF2B5EF4-FFF2-40B4-BE49-F238E27FC236}">
                <a16:creationId xmlns:a16="http://schemas.microsoft.com/office/drawing/2014/main" id="{868FC0D8-8E23-7A8B-0E12-E17FC2080884}"/>
              </a:ext>
            </a:extLst>
          </p:cNvPr>
          <p:cNvGrpSpPr/>
          <p:nvPr userDrawn="1"/>
        </p:nvGrpSpPr>
        <p:grpSpPr>
          <a:xfrm>
            <a:off x="11258354" y="1493053"/>
            <a:ext cx="708376" cy="502270"/>
            <a:chOff x="10936703" y="790829"/>
            <a:chExt cx="968005" cy="686359"/>
          </a:xfrm>
          <a:solidFill>
            <a:srgbClr val="F2F2F2"/>
          </a:solidFill>
        </p:grpSpPr>
        <p:sp>
          <p:nvSpPr>
            <p:cNvPr id="59" name="Rounded Rectangle 58">
              <a:extLst>
                <a:ext uri="{FF2B5EF4-FFF2-40B4-BE49-F238E27FC236}">
                  <a16:creationId xmlns:a16="http://schemas.microsoft.com/office/drawing/2014/main" id="{D0704FB2-CEC1-B46B-760B-912405C76F9C}"/>
                </a:ext>
              </a:extLst>
            </p:cNvPr>
            <p:cNvSpPr/>
            <p:nvPr/>
          </p:nvSpPr>
          <p:spPr>
            <a:xfrm rot="19463008" flipV="1">
              <a:off x="10936703" y="1227280"/>
              <a:ext cx="944935" cy="24990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0" name="Rounded Rectangle 59">
              <a:extLst>
                <a:ext uri="{FF2B5EF4-FFF2-40B4-BE49-F238E27FC236}">
                  <a16:creationId xmlns:a16="http://schemas.microsoft.com/office/drawing/2014/main" id="{7690A777-8ABD-BB5E-A749-79E4EAF7B6B8}"/>
                </a:ext>
              </a:extLst>
            </p:cNvPr>
            <p:cNvSpPr/>
            <p:nvPr/>
          </p:nvSpPr>
          <p:spPr>
            <a:xfrm rot="2136992">
              <a:off x="10959773" y="790829"/>
              <a:ext cx="944935" cy="24990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grpSp>
      <p:sp>
        <p:nvSpPr>
          <p:cNvPr id="61" name="Freeform 60">
            <a:extLst>
              <a:ext uri="{FF2B5EF4-FFF2-40B4-BE49-F238E27FC236}">
                <a16:creationId xmlns:a16="http://schemas.microsoft.com/office/drawing/2014/main" id="{61C397A5-5290-8795-1F1C-C26F5E1502E3}"/>
              </a:ext>
            </a:extLst>
          </p:cNvPr>
          <p:cNvSpPr/>
          <p:nvPr userDrawn="1"/>
        </p:nvSpPr>
        <p:spPr>
          <a:xfrm>
            <a:off x="-142245" y="1652625"/>
            <a:ext cx="11989678" cy="182880"/>
          </a:xfrm>
          <a:custGeom>
            <a:avLst/>
            <a:gdLst>
              <a:gd name="connsiteX0" fmla="*/ 0 w 11989678"/>
              <a:gd name="connsiteY0" fmla="*/ 0 h 257176"/>
              <a:gd name="connsiteX1" fmla="*/ 11575340 w 11989678"/>
              <a:gd name="connsiteY1" fmla="*/ 0 h 257176"/>
              <a:gd name="connsiteX2" fmla="*/ 11730037 w 11989678"/>
              <a:gd name="connsiteY2" fmla="*/ 0 h 257176"/>
              <a:gd name="connsiteX3" fmla="*/ 11861090 w 11989678"/>
              <a:gd name="connsiteY3" fmla="*/ 0 h 257176"/>
              <a:gd name="connsiteX4" fmla="*/ 11989678 w 11989678"/>
              <a:gd name="connsiteY4" fmla="*/ 128588 h 257176"/>
              <a:gd name="connsiteX5" fmla="*/ 11989677 w 11989678"/>
              <a:gd name="connsiteY5" fmla="*/ 128588 h 257176"/>
              <a:gd name="connsiteX6" fmla="*/ 11861089 w 11989678"/>
              <a:gd name="connsiteY6" fmla="*/ 257176 h 257176"/>
              <a:gd name="connsiteX7" fmla="*/ 11575340 w 11989678"/>
              <a:gd name="connsiteY7" fmla="*/ 257175 h 257176"/>
              <a:gd name="connsiteX8" fmla="*/ 0 w 11989678"/>
              <a:gd name="connsiteY8" fmla="*/ 257175 h 257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89678" h="257176">
                <a:moveTo>
                  <a:pt x="0" y="0"/>
                </a:moveTo>
                <a:lnTo>
                  <a:pt x="11575340" y="0"/>
                </a:lnTo>
                <a:lnTo>
                  <a:pt x="11730037" y="0"/>
                </a:lnTo>
                <a:lnTo>
                  <a:pt x="11861090" y="0"/>
                </a:lnTo>
                <a:cubicBezTo>
                  <a:pt x="11932107" y="0"/>
                  <a:pt x="11989678" y="57571"/>
                  <a:pt x="11989678" y="128588"/>
                </a:cubicBezTo>
                <a:lnTo>
                  <a:pt x="11989677" y="128588"/>
                </a:lnTo>
                <a:cubicBezTo>
                  <a:pt x="11989677" y="199605"/>
                  <a:pt x="11932106" y="257176"/>
                  <a:pt x="11861089" y="257176"/>
                </a:cubicBezTo>
                <a:lnTo>
                  <a:pt x="11575340" y="257175"/>
                </a:lnTo>
                <a:lnTo>
                  <a:pt x="0" y="257175"/>
                </a:lnTo>
                <a:close/>
              </a:path>
            </a:pathLst>
          </a:cu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err="1">
              <a:latin typeface="Avenir Next LT Pro" panose="020B0504020202020204" pitchFamily="34" charset="77"/>
            </a:endParaRPr>
          </a:p>
        </p:txBody>
      </p:sp>
      <p:sp>
        <p:nvSpPr>
          <p:cNvPr id="62" name="Rounded Rectangle 61">
            <a:extLst>
              <a:ext uri="{FF2B5EF4-FFF2-40B4-BE49-F238E27FC236}">
                <a16:creationId xmlns:a16="http://schemas.microsoft.com/office/drawing/2014/main" id="{60581DCA-E7B1-9F37-F020-4DCD72F32E44}"/>
              </a:ext>
            </a:extLst>
          </p:cNvPr>
          <p:cNvSpPr/>
          <p:nvPr userDrawn="1"/>
        </p:nvSpPr>
        <p:spPr>
          <a:xfrm>
            <a:off x="-110171" y="1727122"/>
            <a:ext cx="8778240" cy="27432"/>
          </a:xfrm>
          <a:prstGeom prst="roundRect">
            <a:avLst>
              <a:gd name="adj" fmla="val 50000"/>
            </a:avLst>
          </a:prstGeom>
          <a:gradFill flip="none" rotWithShape="1">
            <a:gsLst>
              <a:gs pos="0">
                <a:schemeClr val="accent3"/>
              </a:gs>
              <a:gs pos="32000">
                <a:schemeClr val="accent1"/>
              </a:gs>
              <a:gs pos="83000">
                <a:schemeClr val="accent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63" name="Oval 62">
            <a:extLst>
              <a:ext uri="{FF2B5EF4-FFF2-40B4-BE49-F238E27FC236}">
                <a16:creationId xmlns:a16="http://schemas.microsoft.com/office/drawing/2014/main" id="{898A4F15-50D9-90D6-6F9D-4705669F3B99}"/>
              </a:ext>
            </a:extLst>
          </p:cNvPr>
          <p:cNvSpPr>
            <a:spLocks noChangeAspect="1"/>
          </p:cNvSpPr>
          <p:nvPr userDrawn="1"/>
        </p:nvSpPr>
        <p:spPr>
          <a:xfrm>
            <a:off x="298237" y="1708834"/>
            <a:ext cx="64008" cy="64008"/>
          </a:xfrm>
          <a:prstGeom prst="ellipse">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4" name="Oval 63">
            <a:extLst>
              <a:ext uri="{FF2B5EF4-FFF2-40B4-BE49-F238E27FC236}">
                <a16:creationId xmlns:a16="http://schemas.microsoft.com/office/drawing/2014/main" id="{79B7E2B9-BBF8-A793-ECB9-EE6699456115}"/>
              </a:ext>
            </a:extLst>
          </p:cNvPr>
          <p:cNvSpPr>
            <a:spLocks noChangeAspect="1"/>
          </p:cNvSpPr>
          <p:nvPr userDrawn="1"/>
        </p:nvSpPr>
        <p:spPr>
          <a:xfrm>
            <a:off x="3065221" y="1708834"/>
            <a:ext cx="64008" cy="64008"/>
          </a:xfrm>
          <a:prstGeom prst="ellipse">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5" name="Oval 64">
            <a:extLst>
              <a:ext uri="{FF2B5EF4-FFF2-40B4-BE49-F238E27FC236}">
                <a16:creationId xmlns:a16="http://schemas.microsoft.com/office/drawing/2014/main" id="{C1C11090-F59B-9F61-DD1D-E9CB12A524CD}"/>
              </a:ext>
            </a:extLst>
          </p:cNvPr>
          <p:cNvSpPr>
            <a:spLocks noChangeAspect="1"/>
          </p:cNvSpPr>
          <p:nvPr userDrawn="1"/>
        </p:nvSpPr>
        <p:spPr>
          <a:xfrm>
            <a:off x="5878362" y="1708834"/>
            <a:ext cx="64008" cy="64008"/>
          </a:xfrm>
          <a:prstGeom prst="ellipse">
            <a:avLst/>
          </a:pr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6" name="Rounded Rectangle 65">
            <a:extLst>
              <a:ext uri="{FF2B5EF4-FFF2-40B4-BE49-F238E27FC236}">
                <a16:creationId xmlns:a16="http://schemas.microsoft.com/office/drawing/2014/main" id="{4C66B9B2-C77A-B10F-8480-DCBDD9E11E93}"/>
              </a:ext>
            </a:extLst>
          </p:cNvPr>
          <p:cNvSpPr/>
          <p:nvPr userDrawn="1"/>
        </p:nvSpPr>
        <p:spPr>
          <a:xfrm>
            <a:off x="8682505" y="1727122"/>
            <a:ext cx="2743200" cy="27432"/>
          </a:xfrm>
          <a:prstGeom prst="roundRect">
            <a:avLst>
              <a:gd name="adj" fmla="val 50000"/>
            </a:avLst>
          </a:prstGeom>
          <a:gradFill flip="none" rotWithShape="1">
            <a:gsLst>
              <a:gs pos="23000">
                <a:schemeClr val="accent2"/>
              </a:gs>
              <a:gs pos="97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67" name="Oval 66">
            <a:extLst>
              <a:ext uri="{FF2B5EF4-FFF2-40B4-BE49-F238E27FC236}">
                <a16:creationId xmlns:a16="http://schemas.microsoft.com/office/drawing/2014/main" id="{6D57AA03-F2A7-1999-C432-6799054159FB}"/>
              </a:ext>
            </a:extLst>
          </p:cNvPr>
          <p:cNvSpPr>
            <a:spLocks noChangeAspect="1"/>
          </p:cNvSpPr>
          <p:nvPr userDrawn="1"/>
        </p:nvSpPr>
        <p:spPr>
          <a:xfrm>
            <a:off x="8627601" y="1708834"/>
            <a:ext cx="64008" cy="64008"/>
          </a:xfrm>
          <a:prstGeom prst="ellipse">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9" name="Oval 68">
            <a:extLst>
              <a:ext uri="{FF2B5EF4-FFF2-40B4-BE49-F238E27FC236}">
                <a16:creationId xmlns:a16="http://schemas.microsoft.com/office/drawing/2014/main" id="{3074547C-0897-4D0F-84A8-066E7DC9195E}"/>
              </a:ext>
            </a:extLst>
          </p:cNvPr>
          <p:cNvSpPr>
            <a:spLocks noChangeAspect="1"/>
          </p:cNvSpPr>
          <p:nvPr userDrawn="1"/>
        </p:nvSpPr>
        <p:spPr>
          <a:xfrm>
            <a:off x="11386555" y="1708834"/>
            <a:ext cx="64008" cy="64008"/>
          </a:xfrm>
          <a:prstGeom prst="ellipse">
            <a:avLst/>
          </a:prstGeom>
          <a:solidFill>
            <a:schemeClr val="bg1"/>
          </a:solid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pic>
        <p:nvPicPr>
          <p:cNvPr id="10" name="Picture 9">
            <a:extLst>
              <a:ext uri="{FF2B5EF4-FFF2-40B4-BE49-F238E27FC236}">
                <a16:creationId xmlns:a16="http://schemas.microsoft.com/office/drawing/2014/main" id="{AEE248A3-32D2-2CC8-79E0-DCF03D2A70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1" name="TextBox 10">
            <a:extLst>
              <a:ext uri="{FF2B5EF4-FFF2-40B4-BE49-F238E27FC236}">
                <a16:creationId xmlns:a16="http://schemas.microsoft.com/office/drawing/2014/main" id="{26EBD2B4-8138-525B-E01A-49B85E0A2E1E}"/>
              </a:ext>
            </a:extLst>
          </p:cNvPr>
          <p:cNvSpPr txBox="1">
            <a:spLocks noChangeAspect="1"/>
          </p:cNvSpPr>
          <p:nvPr userDrawn="1"/>
        </p:nvSpPr>
        <p:spPr>
          <a:xfrm>
            <a:off x="11764013" y="6441707"/>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3" name="Text Placeholder 2">
            <a:extLst>
              <a:ext uri="{FF2B5EF4-FFF2-40B4-BE49-F238E27FC236}">
                <a16:creationId xmlns:a16="http://schemas.microsoft.com/office/drawing/2014/main" id="{BE77114C-9B9F-2415-4202-6B698A3B6870}"/>
              </a:ext>
            </a:extLst>
          </p:cNvPr>
          <p:cNvSpPr>
            <a:spLocks noGrp="1"/>
          </p:cNvSpPr>
          <p:nvPr>
            <p:ph type="body" sz="quarter" idx="20"/>
          </p:nvPr>
        </p:nvSpPr>
        <p:spPr>
          <a:xfrm>
            <a:off x="298450" y="2477827"/>
            <a:ext cx="2619375" cy="360864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671DD9A2-C671-EF2C-17C0-58440C26B35C}"/>
              </a:ext>
            </a:extLst>
          </p:cNvPr>
          <p:cNvSpPr>
            <a:spLocks noGrp="1"/>
          </p:cNvSpPr>
          <p:nvPr>
            <p:ph type="body" sz="quarter" idx="21"/>
          </p:nvPr>
        </p:nvSpPr>
        <p:spPr>
          <a:xfrm>
            <a:off x="3097225" y="2477827"/>
            <a:ext cx="2619375" cy="360864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2">
            <a:extLst>
              <a:ext uri="{FF2B5EF4-FFF2-40B4-BE49-F238E27FC236}">
                <a16:creationId xmlns:a16="http://schemas.microsoft.com/office/drawing/2014/main" id="{81638EE1-D09B-BE3C-4730-6B0D456ABACE}"/>
              </a:ext>
            </a:extLst>
          </p:cNvPr>
          <p:cNvSpPr>
            <a:spLocks noGrp="1"/>
          </p:cNvSpPr>
          <p:nvPr>
            <p:ph type="body" sz="quarter" idx="22"/>
          </p:nvPr>
        </p:nvSpPr>
        <p:spPr>
          <a:xfrm>
            <a:off x="5874411" y="2477827"/>
            <a:ext cx="2619375" cy="360864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a:extLst>
              <a:ext uri="{FF2B5EF4-FFF2-40B4-BE49-F238E27FC236}">
                <a16:creationId xmlns:a16="http://schemas.microsoft.com/office/drawing/2014/main" id="{3C4E4885-4DD6-4E92-6C78-CE02589A2A01}"/>
              </a:ext>
            </a:extLst>
          </p:cNvPr>
          <p:cNvSpPr>
            <a:spLocks noGrp="1"/>
          </p:cNvSpPr>
          <p:nvPr>
            <p:ph type="body" sz="quarter" idx="23"/>
          </p:nvPr>
        </p:nvSpPr>
        <p:spPr>
          <a:xfrm>
            <a:off x="8651596" y="2477827"/>
            <a:ext cx="2619375" cy="360864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Box 1">
            <a:extLst>
              <a:ext uri="{FF2B5EF4-FFF2-40B4-BE49-F238E27FC236}">
                <a16:creationId xmlns:a16="http://schemas.microsoft.com/office/drawing/2014/main" id="{902B99A3-64A1-BEBB-E418-D1AD04EBF08E}"/>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Tree>
    <p:extLst>
      <p:ext uri="{BB962C8B-B14F-4D97-AF65-F5344CB8AC3E}">
        <p14:creationId xmlns:p14="http://schemas.microsoft.com/office/powerpoint/2010/main" val="3235787225"/>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1_Roadmap 1 - 5 item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4" y="18256"/>
            <a:ext cx="10246360" cy="1159192"/>
          </a:xfrm>
        </p:spPr>
        <p:txBody>
          <a:bodyPr anchor="b"/>
          <a:lstStyle>
            <a:lvl1pPr>
              <a:defRPr>
                <a:solidFill>
                  <a:schemeClr val="accent1"/>
                </a:solidFill>
              </a:defRPr>
            </a:lvl1pPr>
          </a:lstStyle>
          <a:p>
            <a:r>
              <a:rPr lang="en-US"/>
              <a:t>Click to edit Master title style</a:t>
            </a:r>
          </a:p>
        </p:txBody>
      </p:sp>
      <p:sp>
        <p:nvSpPr>
          <p:cNvPr id="29" name="Text Placeholder 28">
            <a:extLst>
              <a:ext uri="{FF2B5EF4-FFF2-40B4-BE49-F238E27FC236}">
                <a16:creationId xmlns:a16="http://schemas.microsoft.com/office/drawing/2014/main" id="{CED047B6-AAA2-70F7-C8F9-50470DF83090}"/>
              </a:ext>
            </a:extLst>
          </p:cNvPr>
          <p:cNvSpPr>
            <a:spLocks noGrp="1"/>
          </p:cNvSpPr>
          <p:nvPr>
            <p:ph type="body" sz="quarter" idx="16" hasCustomPrompt="1"/>
          </p:nvPr>
        </p:nvSpPr>
        <p:spPr>
          <a:xfrm>
            <a:off x="281646" y="2154276"/>
            <a:ext cx="2194560" cy="444653"/>
          </a:xfrm>
          <a:prstGeom prst="rect">
            <a:avLst/>
          </a:prstGeom>
        </p:spPr>
        <p:txBody>
          <a:bodyPr/>
          <a:lstStyle>
            <a:lvl1pPr marL="7938" indent="0">
              <a:buNone/>
              <a:defRPr b="1" i="0">
                <a:solidFill>
                  <a:schemeClr val="accent3"/>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0" name="Text Placeholder 28">
            <a:extLst>
              <a:ext uri="{FF2B5EF4-FFF2-40B4-BE49-F238E27FC236}">
                <a16:creationId xmlns:a16="http://schemas.microsoft.com/office/drawing/2014/main" id="{A525AD98-0B94-9767-DB38-8E40C47E6BAD}"/>
              </a:ext>
            </a:extLst>
          </p:cNvPr>
          <p:cNvSpPr>
            <a:spLocks noGrp="1"/>
          </p:cNvSpPr>
          <p:nvPr>
            <p:ph type="body" sz="quarter" idx="17" hasCustomPrompt="1"/>
          </p:nvPr>
        </p:nvSpPr>
        <p:spPr>
          <a:xfrm>
            <a:off x="2615088" y="2154276"/>
            <a:ext cx="2194560" cy="444653"/>
          </a:xfrm>
          <a:prstGeom prst="rect">
            <a:avLst/>
          </a:prstGeom>
        </p:spPr>
        <p:txBody>
          <a:bodyPr/>
          <a:lstStyle>
            <a:lvl1pPr marL="7938" indent="0">
              <a:buNone/>
              <a:defRPr b="1" i="0">
                <a:solidFill>
                  <a:schemeClr val="accent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1" name="Text Placeholder 28">
            <a:extLst>
              <a:ext uri="{FF2B5EF4-FFF2-40B4-BE49-F238E27FC236}">
                <a16:creationId xmlns:a16="http://schemas.microsoft.com/office/drawing/2014/main" id="{9919A3FC-CEE1-2391-4EA0-0AB672F553BE}"/>
              </a:ext>
            </a:extLst>
          </p:cNvPr>
          <p:cNvSpPr>
            <a:spLocks noGrp="1"/>
          </p:cNvSpPr>
          <p:nvPr>
            <p:ph type="body" sz="quarter" idx="18" hasCustomPrompt="1"/>
          </p:nvPr>
        </p:nvSpPr>
        <p:spPr>
          <a:xfrm>
            <a:off x="4948530" y="2154276"/>
            <a:ext cx="2194560" cy="444653"/>
          </a:xfrm>
          <a:prstGeom prst="rect">
            <a:avLst/>
          </a:prstGeom>
        </p:spPr>
        <p:txBody>
          <a:bodyPr/>
          <a:lstStyle>
            <a:lvl1pPr marL="7938" indent="0">
              <a:buNone/>
              <a:defRPr b="1" i="0">
                <a:solidFill>
                  <a:schemeClr val="accent4"/>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2" name="Text Placeholder 28">
            <a:extLst>
              <a:ext uri="{FF2B5EF4-FFF2-40B4-BE49-F238E27FC236}">
                <a16:creationId xmlns:a16="http://schemas.microsoft.com/office/drawing/2014/main" id="{B86A010D-ADBF-6FE9-9985-A918EF0F4AC7}"/>
              </a:ext>
            </a:extLst>
          </p:cNvPr>
          <p:cNvSpPr>
            <a:spLocks noGrp="1"/>
          </p:cNvSpPr>
          <p:nvPr>
            <p:ph type="body" sz="quarter" idx="19" hasCustomPrompt="1"/>
          </p:nvPr>
        </p:nvSpPr>
        <p:spPr>
          <a:xfrm>
            <a:off x="7281972" y="2154276"/>
            <a:ext cx="2194560" cy="444653"/>
          </a:xfrm>
          <a:prstGeom prst="rect">
            <a:avLst/>
          </a:prstGeom>
        </p:spPr>
        <p:txBody>
          <a:bodyPr/>
          <a:lstStyle>
            <a:lvl1pPr marL="7938" indent="0">
              <a:buNone/>
              <a:defRPr b="1" i="0">
                <a:solidFill>
                  <a:schemeClr val="accent2"/>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3" name="Text Placeholder 28">
            <a:extLst>
              <a:ext uri="{FF2B5EF4-FFF2-40B4-BE49-F238E27FC236}">
                <a16:creationId xmlns:a16="http://schemas.microsoft.com/office/drawing/2014/main" id="{52EA28D7-2534-A4DF-A538-8E8B20A8A7AC}"/>
              </a:ext>
            </a:extLst>
          </p:cNvPr>
          <p:cNvSpPr>
            <a:spLocks noGrp="1"/>
          </p:cNvSpPr>
          <p:nvPr>
            <p:ph type="body" sz="quarter" idx="20" hasCustomPrompt="1"/>
          </p:nvPr>
        </p:nvSpPr>
        <p:spPr>
          <a:xfrm>
            <a:off x="9615415" y="2154276"/>
            <a:ext cx="2194560" cy="444653"/>
          </a:xfrm>
          <a:prstGeom prst="rect">
            <a:avLst/>
          </a:prstGeom>
        </p:spPr>
        <p:txBody>
          <a:bodyPr/>
          <a:lstStyle>
            <a:lvl1pPr marL="7938" indent="0">
              <a:buNone/>
              <a:defRPr b="1" i="0">
                <a:solidFill>
                  <a:schemeClr val="accent5"/>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grpSp>
        <p:nvGrpSpPr>
          <p:cNvPr id="58" name="Group 57">
            <a:extLst>
              <a:ext uri="{FF2B5EF4-FFF2-40B4-BE49-F238E27FC236}">
                <a16:creationId xmlns:a16="http://schemas.microsoft.com/office/drawing/2014/main" id="{868FC0D8-8E23-7A8B-0E12-E17FC2080884}"/>
              </a:ext>
            </a:extLst>
          </p:cNvPr>
          <p:cNvGrpSpPr/>
          <p:nvPr userDrawn="1"/>
        </p:nvGrpSpPr>
        <p:grpSpPr>
          <a:xfrm>
            <a:off x="11510042" y="1493053"/>
            <a:ext cx="708376" cy="502270"/>
            <a:chOff x="10936703" y="790829"/>
            <a:chExt cx="968005" cy="686359"/>
          </a:xfrm>
          <a:solidFill>
            <a:srgbClr val="F2F2F2"/>
          </a:solidFill>
        </p:grpSpPr>
        <p:sp>
          <p:nvSpPr>
            <p:cNvPr id="59" name="Rounded Rectangle 58">
              <a:extLst>
                <a:ext uri="{FF2B5EF4-FFF2-40B4-BE49-F238E27FC236}">
                  <a16:creationId xmlns:a16="http://schemas.microsoft.com/office/drawing/2014/main" id="{D0704FB2-CEC1-B46B-760B-912405C76F9C}"/>
                </a:ext>
              </a:extLst>
            </p:cNvPr>
            <p:cNvSpPr/>
            <p:nvPr/>
          </p:nvSpPr>
          <p:spPr>
            <a:xfrm rot="19463008" flipV="1">
              <a:off x="10936703" y="1227280"/>
              <a:ext cx="944935" cy="24990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0" name="Rounded Rectangle 59">
              <a:extLst>
                <a:ext uri="{FF2B5EF4-FFF2-40B4-BE49-F238E27FC236}">
                  <a16:creationId xmlns:a16="http://schemas.microsoft.com/office/drawing/2014/main" id="{7690A777-8ABD-BB5E-A749-79E4EAF7B6B8}"/>
                </a:ext>
              </a:extLst>
            </p:cNvPr>
            <p:cNvSpPr/>
            <p:nvPr/>
          </p:nvSpPr>
          <p:spPr>
            <a:xfrm rot="2136992">
              <a:off x="10959773" y="790829"/>
              <a:ext cx="944935" cy="24990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grpSp>
      <p:sp>
        <p:nvSpPr>
          <p:cNvPr id="61" name="Freeform 60">
            <a:extLst>
              <a:ext uri="{FF2B5EF4-FFF2-40B4-BE49-F238E27FC236}">
                <a16:creationId xmlns:a16="http://schemas.microsoft.com/office/drawing/2014/main" id="{61C397A5-5290-8795-1F1C-C26F5E1502E3}"/>
              </a:ext>
            </a:extLst>
          </p:cNvPr>
          <p:cNvSpPr/>
          <p:nvPr userDrawn="1"/>
        </p:nvSpPr>
        <p:spPr>
          <a:xfrm>
            <a:off x="-142245" y="1652625"/>
            <a:ext cx="12070080" cy="182880"/>
          </a:xfrm>
          <a:custGeom>
            <a:avLst/>
            <a:gdLst>
              <a:gd name="connsiteX0" fmla="*/ 0 w 11989678"/>
              <a:gd name="connsiteY0" fmla="*/ 0 h 257176"/>
              <a:gd name="connsiteX1" fmla="*/ 11575340 w 11989678"/>
              <a:gd name="connsiteY1" fmla="*/ 0 h 257176"/>
              <a:gd name="connsiteX2" fmla="*/ 11730037 w 11989678"/>
              <a:gd name="connsiteY2" fmla="*/ 0 h 257176"/>
              <a:gd name="connsiteX3" fmla="*/ 11861090 w 11989678"/>
              <a:gd name="connsiteY3" fmla="*/ 0 h 257176"/>
              <a:gd name="connsiteX4" fmla="*/ 11989678 w 11989678"/>
              <a:gd name="connsiteY4" fmla="*/ 128588 h 257176"/>
              <a:gd name="connsiteX5" fmla="*/ 11989677 w 11989678"/>
              <a:gd name="connsiteY5" fmla="*/ 128588 h 257176"/>
              <a:gd name="connsiteX6" fmla="*/ 11861089 w 11989678"/>
              <a:gd name="connsiteY6" fmla="*/ 257176 h 257176"/>
              <a:gd name="connsiteX7" fmla="*/ 11575340 w 11989678"/>
              <a:gd name="connsiteY7" fmla="*/ 257175 h 257176"/>
              <a:gd name="connsiteX8" fmla="*/ 0 w 11989678"/>
              <a:gd name="connsiteY8" fmla="*/ 257175 h 257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89678" h="257176">
                <a:moveTo>
                  <a:pt x="0" y="0"/>
                </a:moveTo>
                <a:lnTo>
                  <a:pt x="11575340" y="0"/>
                </a:lnTo>
                <a:lnTo>
                  <a:pt x="11730037" y="0"/>
                </a:lnTo>
                <a:lnTo>
                  <a:pt x="11861090" y="0"/>
                </a:lnTo>
                <a:cubicBezTo>
                  <a:pt x="11932107" y="0"/>
                  <a:pt x="11989678" y="57571"/>
                  <a:pt x="11989678" y="128588"/>
                </a:cubicBezTo>
                <a:lnTo>
                  <a:pt x="11989677" y="128588"/>
                </a:lnTo>
                <a:cubicBezTo>
                  <a:pt x="11989677" y="199605"/>
                  <a:pt x="11932106" y="257176"/>
                  <a:pt x="11861089" y="257176"/>
                </a:cubicBezTo>
                <a:lnTo>
                  <a:pt x="11575340" y="257175"/>
                </a:lnTo>
                <a:lnTo>
                  <a:pt x="0" y="257175"/>
                </a:lnTo>
                <a:close/>
              </a:path>
            </a:pathLst>
          </a:cu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err="1">
              <a:latin typeface="+mn-lt"/>
            </a:endParaRPr>
          </a:p>
        </p:txBody>
      </p:sp>
      <p:sp>
        <p:nvSpPr>
          <p:cNvPr id="62" name="Rounded Rectangle 61">
            <a:extLst>
              <a:ext uri="{FF2B5EF4-FFF2-40B4-BE49-F238E27FC236}">
                <a16:creationId xmlns:a16="http://schemas.microsoft.com/office/drawing/2014/main" id="{60581DCA-E7B1-9F37-F020-4DCD72F32E44}"/>
              </a:ext>
            </a:extLst>
          </p:cNvPr>
          <p:cNvSpPr/>
          <p:nvPr userDrawn="1"/>
        </p:nvSpPr>
        <p:spPr>
          <a:xfrm>
            <a:off x="-110170" y="1727122"/>
            <a:ext cx="7584101" cy="27432"/>
          </a:xfrm>
          <a:prstGeom prst="roundRect">
            <a:avLst>
              <a:gd name="adj" fmla="val 50000"/>
            </a:avLst>
          </a:prstGeom>
          <a:gradFill flip="none" rotWithShape="1">
            <a:gsLst>
              <a:gs pos="0">
                <a:schemeClr val="accent3"/>
              </a:gs>
              <a:gs pos="32000">
                <a:schemeClr val="accent1"/>
              </a:gs>
              <a:gs pos="83000">
                <a:schemeClr val="accent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63" name="Oval 62">
            <a:extLst>
              <a:ext uri="{FF2B5EF4-FFF2-40B4-BE49-F238E27FC236}">
                <a16:creationId xmlns:a16="http://schemas.microsoft.com/office/drawing/2014/main" id="{898A4F15-50D9-90D6-6F9D-4705669F3B99}"/>
              </a:ext>
            </a:extLst>
          </p:cNvPr>
          <p:cNvSpPr>
            <a:spLocks noChangeAspect="1"/>
          </p:cNvSpPr>
          <p:nvPr userDrawn="1"/>
        </p:nvSpPr>
        <p:spPr>
          <a:xfrm>
            <a:off x="298237" y="1708834"/>
            <a:ext cx="64008" cy="64008"/>
          </a:xfrm>
          <a:prstGeom prst="ellipse">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4" name="Oval 63">
            <a:extLst>
              <a:ext uri="{FF2B5EF4-FFF2-40B4-BE49-F238E27FC236}">
                <a16:creationId xmlns:a16="http://schemas.microsoft.com/office/drawing/2014/main" id="{79B7E2B9-BBF8-A793-ECB9-EE6699456115}"/>
              </a:ext>
            </a:extLst>
          </p:cNvPr>
          <p:cNvSpPr>
            <a:spLocks noChangeAspect="1"/>
          </p:cNvSpPr>
          <p:nvPr userDrawn="1"/>
        </p:nvSpPr>
        <p:spPr>
          <a:xfrm>
            <a:off x="2703190" y="1708834"/>
            <a:ext cx="64008" cy="64008"/>
          </a:xfrm>
          <a:prstGeom prst="ellipse">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5" name="Oval 64">
            <a:extLst>
              <a:ext uri="{FF2B5EF4-FFF2-40B4-BE49-F238E27FC236}">
                <a16:creationId xmlns:a16="http://schemas.microsoft.com/office/drawing/2014/main" id="{C1C11090-F59B-9F61-DD1D-E9CB12A524CD}"/>
              </a:ext>
            </a:extLst>
          </p:cNvPr>
          <p:cNvSpPr>
            <a:spLocks noChangeAspect="1"/>
          </p:cNvSpPr>
          <p:nvPr userDrawn="1"/>
        </p:nvSpPr>
        <p:spPr>
          <a:xfrm>
            <a:off x="4974566" y="1708834"/>
            <a:ext cx="64008" cy="64008"/>
          </a:xfrm>
          <a:prstGeom prst="ellipse">
            <a:avLst/>
          </a:pr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6" name="Rounded Rectangle 65">
            <a:extLst>
              <a:ext uri="{FF2B5EF4-FFF2-40B4-BE49-F238E27FC236}">
                <a16:creationId xmlns:a16="http://schemas.microsoft.com/office/drawing/2014/main" id="{4C66B9B2-C77A-B10F-8480-DCBDD9E11E93}"/>
              </a:ext>
            </a:extLst>
          </p:cNvPr>
          <p:cNvSpPr/>
          <p:nvPr userDrawn="1"/>
        </p:nvSpPr>
        <p:spPr>
          <a:xfrm>
            <a:off x="7297661" y="1727122"/>
            <a:ext cx="2249907" cy="27432"/>
          </a:xfrm>
          <a:prstGeom prst="roundRect">
            <a:avLst>
              <a:gd name="adj" fmla="val 50000"/>
            </a:avLst>
          </a:prstGeom>
          <a:gradFill flip="none" rotWithShape="1">
            <a:gsLst>
              <a:gs pos="23000">
                <a:schemeClr val="accent2"/>
              </a:gs>
              <a:gs pos="97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67" name="Oval 66">
            <a:extLst>
              <a:ext uri="{FF2B5EF4-FFF2-40B4-BE49-F238E27FC236}">
                <a16:creationId xmlns:a16="http://schemas.microsoft.com/office/drawing/2014/main" id="{6D57AA03-F2A7-1999-C432-6799054159FB}"/>
              </a:ext>
            </a:extLst>
          </p:cNvPr>
          <p:cNvSpPr>
            <a:spLocks noChangeAspect="1"/>
          </p:cNvSpPr>
          <p:nvPr userDrawn="1"/>
        </p:nvSpPr>
        <p:spPr>
          <a:xfrm>
            <a:off x="7297662" y="1708834"/>
            <a:ext cx="64008" cy="64008"/>
          </a:xfrm>
          <a:prstGeom prst="ellipse">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8" name="Rounded Rectangle 67">
            <a:extLst>
              <a:ext uri="{FF2B5EF4-FFF2-40B4-BE49-F238E27FC236}">
                <a16:creationId xmlns:a16="http://schemas.microsoft.com/office/drawing/2014/main" id="{3A87D5EA-1501-183A-DB7B-41C2276A405D}"/>
              </a:ext>
            </a:extLst>
          </p:cNvPr>
          <p:cNvSpPr/>
          <p:nvPr userDrawn="1"/>
        </p:nvSpPr>
        <p:spPr>
          <a:xfrm>
            <a:off x="9431451" y="1727122"/>
            <a:ext cx="2377440" cy="27432"/>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69" name="Oval 68">
            <a:extLst>
              <a:ext uri="{FF2B5EF4-FFF2-40B4-BE49-F238E27FC236}">
                <a16:creationId xmlns:a16="http://schemas.microsoft.com/office/drawing/2014/main" id="{3074547C-0897-4D0F-84A8-066E7DC9195E}"/>
              </a:ext>
            </a:extLst>
          </p:cNvPr>
          <p:cNvSpPr>
            <a:spLocks noChangeAspect="1"/>
          </p:cNvSpPr>
          <p:nvPr userDrawn="1"/>
        </p:nvSpPr>
        <p:spPr>
          <a:xfrm>
            <a:off x="9614479" y="1708834"/>
            <a:ext cx="64008" cy="64008"/>
          </a:xfrm>
          <a:prstGeom prst="ellipse">
            <a:avLst/>
          </a:prstGeom>
          <a:solidFill>
            <a:schemeClr val="bg1"/>
          </a:solid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sp>
        <p:nvSpPr>
          <p:cNvPr id="6" name="Oval 5">
            <a:extLst>
              <a:ext uri="{FF2B5EF4-FFF2-40B4-BE49-F238E27FC236}">
                <a16:creationId xmlns:a16="http://schemas.microsoft.com/office/drawing/2014/main" id="{F69873BA-905C-D0BF-E38E-A786141C9BD1}"/>
              </a:ext>
            </a:extLst>
          </p:cNvPr>
          <p:cNvSpPr>
            <a:spLocks noChangeAspect="1"/>
          </p:cNvSpPr>
          <p:nvPr userDrawn="1"/>
        </p:nvSpPr>
        <p:spPr>
          <a:xfrm>
            <a:off x="11745031" y="1708834"/>
            <a:ext cx="64008" cy="64008"/>
          </a:xfrm>
          <a:prstGeom prst="ellipse">
            <a:avLst/>
          </a:prstGeom>
          <a:solidFill>
            <a:schemeClr val="bg1"/>
          </a:solid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77"/>
            </a:endParaRPr>
          </a:p>
        </p:txBody>
      </p:sp>
      <p:pic>
        <p:nvPicPr>
          <p:cNvPr id="10" name="Picture 9">
            <a:extLst>
              <a:ext uri="{FF2B5EF4-FFF2-40B4-BE49-F238E27FC236}">
                <a16:creationId xmlns:a16="http://schemas.microsoft.com/office/drawing/2014/main" id="{AEE248A3-32D2-2CC8-79E0-DCF03D2A70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1" name="TextBox 10">
            <a:extLst>
              <a:ext uri="{FF2B5EF4-FFF2-40B4-BE49-F238E27FC236}">
                <a16:creationId xmlns:a16="http://schemas.microsoft.com/office/drawing/2014/main" id="{26EBD2B4-8138-525B-E01A-49B85E0A2E1E}"/>
              </a:ext>
            </a:extLst>
          </p:cNvPr>
          <p:cNvSpPr txBox="1">
            <a:spLocks noChangeAspect="1"/>
          </p:cNvSpPr>
          <p:nvPr userDrawn="1"/>
        </p:nvSpPr>
        <p:spPr>
          <a:xfrm>
            <a:off x="11764013" y="6441707"/>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3" name="Text Placeholder 2">
            <a:extLst>
              <a:ext uri="{FF2B5EF4-FFF2-40B4-BE49-F238E27FC236}">
                <a16:creationId xmlns:a16="http://schemas.microsoft.com/office/drawing/2014/main" id="{34B960A0-C5FC-E3D7-3308-55C1322348B5}"/>
              </a:ext>
            </a:extLst>
          </p:cNvPr>
          <p:cNvSpPr>
            <a:spLocks noGrp="1"/>
          </p:cNvSpPr>
          <p:nvPr>
            <p:ph type="body" sz="quarter" idx="21"/>
          </p:nvPr>
        </p:nvSpPr>
        <p:spPr>
          <a:xfrm>
            <a:off x="281646" y="2598738"/>
            <a:ext cx="2178050" cy="34829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4114074D-24D9-9D9F-D1BE-74DD1B057964}"/>
              </a:ext>
            </a:extLst>
          </p:cNvPr>
          <p:cNvSpPr>
            <a:spLocks noGrp="1"/>
          </p:cNvSpPr>
          <p:nvPr>
            <p:ph type="body" sz="quarter" idx="22"/>
          </p:nvPr>
        </p:nvSpPr>
        <p:spPr>
          <a:xfrm>
            <a:off x="2615088" y="2598738"/>
            <a:ext cx="2178050" cy="34829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a:extLst>
              <a:ext uri="{FF2B5EF4-FFF2-40B4-BE49-F238E27FC236}">
                <a16:creationId xmlns:a16="http://schemas.microsoft.com/office/drawing/2014/main" id="{CB6B1041-49EE-09F9-755A-4CC40C088C61}"/>
              </a:ext>
            </a:extLst>
          </p:cNvPr>
          <p:cNvSpPr>
            <a:spLocks noGrp="1"/>
          </p:cNvSpPr>
          <p:nvPr>
            <p:ph type="body" sz="quarter" idx="23"/>
          </p:nvPr>
        </p:nvSpPr>
        <p:spPr>
          <a:xfrm>
            <a:off x="4948530" y="2598738"/>
            <a:ext cx="2178050" cy="34829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2">
            <a:extLst>
              <a:ext uri="{FF2B5EF4-FFF2-40B4-BE49-F238E27FC236}">
                <a16:creationId xmlns:a16="http://schemas.microsoft.com/office/drawing/2014/main" id="{C829DD29-8052-1C93-A0AF-55184A5C315D}"/>
              </a:ext>
            </a:extLst>
          </p:cNvPr>
          <p:cNvSpPr>
            <a:spLocks noGrp="1"/>
          </p:cNvSpPr>
          <p:nvPr>
            <p:ph type="body" sz="quarter" idx="24"/>
          </p:nvPr>
        </p:nvSpPr>
        <p:spPr>
          <a:xfrm>
            <a:off x="7281972" y="2598738"/>
            <a:ext cx="2178050" cy="34829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8D3A1FFE-96EC-2DC8-C4A9-04F3E988CE7C}"/>
              </a:ext>
            </a:extLst>
          </p:cNvPr>
          <p:cNvSpPr>
            <a:spLocks noGrp="1"/>
          </p:cNvSpPr>
          <p:nvPr>
            <p:ph type="body" sz="quarter" idx="25"/>
          </p:nvPr>
        </p:nvSpPr>
        <p:spPr>
          <a:xfrm>
            <a:off x="9615415" y="2598738"/>
            <a:ext cx="2178050" cy="34829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Box 1">
            <a:extLst>
              <a:ext uri="{FF2B5EF4-FFF2-40B4-BE49-F238E27FC236}">
                <a16:creationId xmlns:a16="http://schemas.microsoft.com/office/drawing/2014/main" id="{36A6BF9C-30B9-6AF7-CA5C-AAF373BF16E9}"/>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Tree>
    <p:extLst>
      <p:ext uri="{BB962C8B-B14F-4D97-AF65-F5344CB8AC3E}">
        <p14:creationId xmlns:p14="http://schemas.microsoft.com/office/powerpoint/2010/main" val="4276004584"/>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1_Roadmap 2 - 3 item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4" y="18256"/>
            <a:ext cx="10246360" cy="1159192"/>
          </a:xfrm>
        </p:spPr>
        <p:txBody>
          <a:bodyPr anchor="b"/>
          <a:lstStyle>
            <a:lvl1pPr>
              <a:defRPr>
                <a:solidFill>
                  <a:schemeClr val="accent1"/>
                </a:solidFill>
              </a:defRPr>
            </a:lvl1pPr>
          </a:lstStyle>
          <a:p>
            <a:r>
              <a:rPr lang="en-US"/>
              <a:t>Click to edit Master title style</a:t>
            </a:r>
          </a:p>
        </p:txBody>
      </p:sp>
      <p:sp>
        <p:nvSpPr>
          <p:cNvPr id="24" name="Oval 23">
            <a:extLst>
              <a:ext uri="{FF2B5EF4-FFF2-40B4-BE49-F238E27FC236}">
                <a16:creationId xmlns:a16="http://schemas.microsoft.com/office/drawing/2014/main" id="{AF5A4BE1-F70C-FF66-242C-B579B3CD7AC9}"/>
              </a:ext>
            </a:extLst>
          </p:cNvPr>
          <p:cNvSpPr/>
          <p:nvPr userDrawn="1"/>
        </p:nvSpPr>
        <p:spPr>
          <a:xfrm>
            <a:off x="10972800" y="293024"/>
            <a:ext cx="1016877" cy="10168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5" name="Round Same Side Corner Rectangle 4">
            <a:extLst>
              <a:ext uri="{FF2B5EF4-FFF2-40B4-BE49-F238E27FC236}">
                <a16:creationId xmlns:a16="http://schemas.microsoft.com/office/drawing/2014/main" id="{F7A4D558-6F7F-5489-19F2-A1B7CFAA7F87}"/>
              </a:ext>
            </a:extLst>
          </p:cNvPr>
          <p:cNvSpPr/>
          <p:nvPr userDrawn="1"/>
        </p:nvSpPr>
        <p:spPr>
          <a:xfrm rot="5400000">
            <a:off x="9725608" y="-176747"/>
            <a:ext cx="536174" cy="3893427"/>
          </a:xfrm>
          <a:prstGeom prst="round2Same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7" name="Rectangle 6">
            <a:extLst>
              <a:ext uri="{FF2B5EF4-FFF2-40B4-BE49-F238E27FC236}">
                <a16:creationId xmlns:a16="http://schemas.microsoft.com/office/drawing/2014/main" id="{06D92AEE-6C84-7BA0-E90B-B0D4E05A39C2}"/>
              </a:ext>
            </a:extLst>
          </p:cNvPr>
          <p:cNvSpPr/>
          <p:nvPr userDrawn="1"/>
        </p:nvSpPr>
        <p:spPr>
          <a:xfrm>
            <a:off x="2" y="1501879"/>
            <a:ext cx="3957638" cy="5199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8" name="Rectangle 7">
            <a:extLst>
              <a:ext uri="{FF2B5EF4-FFF2-40B4-BE49-F238E27FC236}">
                <a16:creationId xmlns:a16="http://schemas.microsoft.com/office/drawing/2014/main" id="{4B685572-0CED-B2B6-DB7F-C8E406270F80}"/>
              </a:ext>
            </a:extLst>
          </p:cNvPr>
          <p:cNvSpPr/>
          <p:nvPr userDrawn="1"/>
        </p:nvSpPr>
        <p:spPr>
          <a:xfrm>
            <a:off x="4057652" y="1501879"/>
            <a:ext cx="3886200" cy="5199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9" name="Rectangle 8">
            <a:extLst>
              <a:ext uri="{FF2B5EF4-FFF2-40B4-BE49-F238E27FC236}">
                <a16:creationId xmlns:a16="http://schemas.microsoft.com/office/drawing/2014/main" id="{B202D492-CEB5-21B7-BD21-D78902ABDE76}"/>
              </a:ext>
            </a:extLst>
          </p:cNvPr>
          <p:cNvSpPr/>
          <p:nvPr userDrawn="1"/>
        </p:nvSpPr>
        <p:spPr>
          <a:xfrm>
            <a:off x="228600" y="1218240"/>
            <a:ext cx="1163687"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8">
            <a:extLst>
              <a:ext uri="{FF2B5EF4-FFF2-40B4-BE49-F238E27FC236}">
                <a16:creationId xmlns:a16="http://schemas.microsoft.com/office/drawing/2014/main" id="{CED047B6-AAA2-70F7-C8F9-50470DF83090}"/>
              </a:ext>
            </a:extLst>
          </p:cNvPr>
          <p:cNvSpPr>
            <a:spLocks noGrp="1"/>
          </p:cNvSpPr>
          <p:nvPr>
            <p:ph type="body" sz="quarter" idx="16" hasCustomPrompt="1"/>
          </p:nvPr>
        </p:nvSpPr>
        <p:spPr>
          <a:xfrm>
            <a:off x="250899" y="1577170"/>
            <a:ext cx="3561216"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0" name="Text Placeholder 28">
            <a:extLst>
              <a:ext uri="{FF2B5EF4-FFF2-40B4-BE49-F238E27FC236}">
                <a16:creationId xmlns:a16="http://schemas.microsoft.com/office/drawing/2014/main" id="{A525AD98-0B94-9767-DB38-8E40C47E6BAD}"/>
              </a:ext>
            </a:extLst>
          </p:cNvPr>
          <p:cNvSpPr>
            <a:spLocks noGrp="1"/>
          </p:cNvSpPr>
          <p:nvPr>
            <p:ph type="body" sz="quarter" idx="17" hasCustomPrompt="1"/>
          </p:nvPr>
        </p:nvSpPr>
        <p:spPr>
          <a:xfrm>
            <a:off x="4184607" y="1577170"/>
            <a:ext cx="3647877"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1" name="Text Placeholder 28">
            <a:extLst>
              <a:ext uri="{FF2B5EF4-FFF2-40B4-BE49-F238E27FC236}">
                <a16:creationId xmlns:a16="http://schemas.microsoft.com/office/drawing/2014/main" id="{9919A3FC-CEE1-2391-4EA0-0AB672F553BE}"/>
              </a:ext>
            </a:extLst>
          </p:cNvPr>
          <p:cNvSpPr>
            <a:spLocks noGrp="1"/>
          </p:cNvSpPr>
          <p:nvPr>
            <p:ph type="body" sz="quarter" idx="18" hasCustomPrompt="1"/>
          </p:nvPr>
        </p:nvSpPr>
        <p:spPr>
          <a:xfrm>
            <a:off x="8185863" y="1577170"/>
            <a:ext cx="3578150"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13" name="Text Placeholder 12">
            <a:extLst>
              <a:ext uri="{FF2B5EF4-FFF2-40B4-BE49-F238E27FC236}">
                <a16:creationId xmlns:a16="http://schemas.microsoft.com/office/drawing/2014/main" id="{02D3F76A-37A3-B81A-AF4B-0D699FF18D76}"/>
              </a:ext>
            </a:extLst>
          </p:cNvPr>
          <p:cNvSpPr>
            <a:spLocks noGrp="1"/>
          </p:cNvSpPr>
          <p:nvPr>
            <p:ph type="body" sz="quarter" idx="19" hasCustomPrompt="1"/>
          </p:nvPr>
        </p:nvSpPr>
        <p:spPr>
          <a:xfrm>
            <a:off x="0" y="4939202"/>
            <a:ext cx="12192000" cy="1159192"/>
          </a:xfrm>
          <a:prstGeom prst="roundRect">
            <a:avLst>
              <a:gd name="adj" fmla="val 0"/>
            </a:avLst>
          </a:prstGeom>
          <a:solidFill>
            <a:schemeClr val="bg1">
              <a:lumMod val="95000"/>
            </a:schemeClr>
          </a:solid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2400" b="1" dirty="0" smtClean="0">
                <a:solidFill>
                  <a:schemeClr val="accent3"/>
                </a:solidFill>
              </a:defRPr>
            </a:lvl1pPr>
            <a:lvl2pPr>
              <a:defRPr lang="en-US" dirty="0" smtClean="0">
                <a:solidFill>
                  <a:schemeClr val="lt1"/>
                </a:solidFill>
                <a:latin typeface="+mn-lt"/>
              </a:defRPr>
            </a:lvl2pPr>
            <a:lvl3pPr>
              <a:defRPr lang="en-US" dirty="0" smtClean="0">
                <a:solidFill>
                  <a:schemeClr val="lt1"/>
                </a:solidFill>
                <a:latin typeface="+mn-lt"/>
              </a:defRPr>
            </a:lvl3pPr>
            <a:lvl4pPr>
              <a:defRPr lang="en-US" dirty="0" smtClean="0">
                <a:solidFill>
                  <a:schemeClr val="lt1"/>
                </a:solidFill>
                <a:latin typeface="+mn-lt"/>
              </a:defRPr>
            </a:lvl4pPr>
            <a:lvl5pPr>
              <a:defRPr lang="en-US" dirty="0">
                <a:solidFill>
                  <a:schemeClr val="lt1"/>
                </a:solidFill>
                <a:latin typeface="+mn-lt"/>
              </a:defRPr>
            </a:lvl5pPr>
          </a:lstStyle>
          <a:p>
            <a:pPr marL="0" lvl="0" algn="ctr"/>
            <a:r>
              <a:rPr lang="en-US"/>
              <a:t>Type here for callout. If no callout, delete.</a:t>
            </a:r>
          </a:p>
        </p:txBody>
      </p:sp>
      <p:pic>
        <p:nvPicPr>
          <p:cNvPr id="14" name="Picture 13">
            <a:extLst>
              <a:ext uri="{FF2B5EF4-FFF2-40B4-BE49-F238E27FC236}">
                <a16:creationId xmlns:a16="http://schemas.microsoft.com/office/drawing/2014/main" id="{16E81BBA-2BCC-B876-3436-5D2BF3CFC08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8" name="TextBox 17">
            <a:extLst>
              <a:ext uri="{FF2B5EF4-FFF2-40B4-BE49-F238E27FC236}">
                <a16:creationId xmlns:a16="http://schemas.microsoft.com/office/drawing/2014/main" id="{DD014EA2-B349-54F7-7190-8D3F1D7D68D7}"/>
              </a:ext>
            </a:extLst>
          </p:cNvPr>
          <p:cNvSpPr txBox="1">
            <a:spLocks noChangeAspect="1"/>
          </p:cNvSpPr>
          <p:nvPr userDrawn="1"/>
        </p:nvSpPr>
        <p:spPr>
          <a:xfrm>
            <a:off x="11764013" y="6441707"/>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1" name="Text Placeholder 10">
            <a:extLst>
              <a:ext uri="{FF2B5EF4-FFF2-40B4-BE49-F238E27FC236}">
                <a16:creationId xmlns:a16="http://schemas.microsoft.com/office/drawing/2014/main" id="{587AAE41-36AB-6978-D4BE-3C8E20424ECF}"/>
              </a:ext>
            </a:extLst>
          </p:cNvPr>
          <p:cNvSpPr>
            <a:spLocks noGrp="1"/>
          </p:cNvSpPr>
          <p:nvPr>
            <p:ph type="body" sz="quarter" idx="20"/>
          </p:nvPr>
        </p:nvSpPr>
        <p:spPr>
          <a:xfrm>
            <a:off x="228600" y="2038350"/>
            <a:ext cx="3582988" cy="2768600"/>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0">
            <a:extLst>
              <a:ext uri="{FF2B5EF4-FFF2-40B4-BE49-F238E27FC236}">
                <a16:creationId xmlns:a16="http://schemas.microsoft.com/office/drawing/2014/main" id="{0DC421E2-3D8C-0128-B252-74BF1FF3B001}"/>
              </a:ext>
            </a:extLst>
          </p:cNvPr>
          <p:cNvSpPr>
            <a:spLocks noGrp="1"/>
          </p:cNvSpPr>
          <p:nvPr>
            <p:ph type="body" sz="quarter" idx="21"/>
          </p:nvPr>
        </p:nvSpPr>
        <p:spPr>
          <a:xfrm>
            <a:off x="4184607" y="2038350"/>
            <a:ext cx="3582988" cy="2768600"/>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10">
            <a:extLst>
              <a:ext uri="{FF2B5EF4-FFF2-40B4-BE49-F238E27FC236}">
                <a16:creationId xmlns:a16="http://schemas.microsoft.com/office/drawing/2014/main" id="{73F74403-796F-3A8F-B027-4AE352B66A4C}"/>
              </a:ext>
            </a:extLst>
          </p:cNvPr>
          <p:cNvSpPr>
            <a:spLocks noGrp="1"/>
          </p:cNvSpPr>
          <p:nvPr>
            <p:ph type="body" sz="quarter" idx="22"/>
          </p:nvPr>
        </p:nvSpPr>
        <p:spPr>
          <a:xfrm>
            <a:off x="8185863" y="2038350"/>
            <a:ext cx="3582988" cy="2768600"/>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Box 1">
            <a:extLst>
              <a:ext uri="{FF2B5EF4-FFF2-40B4-BE49-F238E27FC236}">
                <a16:creationId xmlns:a16="http://schemas.microsoft.com/office/drawing/2014/main" id="{5E6AC2F2-AC61-389F-1C4D-6CCAF26B1BE0}"/>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Tree>
    <p:extLst>
      <p:ext uri="{BB962C8B-B14F-4D97-AF65-F5344CB8AC3E}">
        <p14:creationId xmlns:p14="http://schemas.microsoft.com/office/powerpoint/2010/main" val="2966186066"/>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1_Roadmap 2 - 4 item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4" y="18256"/>
            <a:ext cx="10246360" cy="1159192"/>
          </a:xfrm>
        </p:spPr>
        <p:txBody>
          <a:bodyPr anchor="b"/>
          <a:lstStyle>
            <a:lvl1pPr>
              <a:defRPr>
                <a:solidFill>
                  <a:schemeClr val="accent1"/>
                </a:solidFill>
              </a:defRPr>
            </a:lvl1pPr>
          </a:lstStyle>
          <a:p>
            <a:r>
              <a:rPr lang="en-US"/>
              <a:t>Click to edit Master title style</a:t>
            </a:r>
          </a:p>
        </p:txBody>
      </p:sp>
      <p:sp>
        <p:nvSpPr>
          <p:cNvPr id="24" name="Oval 23">
            <a:extLst>
              <a:ext uri="{FF2B5EF4-FFF2-40B4-BE49-F238E27FC236}">
                <a16:creationId xmlns:a16="http://schemas.microsoft.com/office/drawing/2014/main" id="{AF5A4BE1-F70C-FF66-242C-B579B3CD7AC9}"/>
              </a:ext>
            </a:extLst>
          </p:cNvPr>
          <p:cNvSpPr/>
          <p:nvPr userDrawn="1"/>
        </p:nvSpPr>
        <p:spPr>
          <a:xfrm>
            <a:off x="10972800" y="293024"/>
            <a:ext cx="1016877" cy="10168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5" name="Round Same Side Corner Rectangle 4">
            <a:extLst>
              <a:ext uri="{FF2B5EF4-FFF2-40B4-BE49-F238E27FC236}">
                <a16:creationId xmlns:a16="http://schemas.microsoft.com/office/drawing/2014/main" id="{F7A4D558-6F7F-5489-19F2-A1B7CFAA7F87}"/>
              </a:ext>
            </a:extLst>
          </p:cNvPr>
          <p:cNvSpPr/>
          <p:nvPr userDrawn="1"/>
        </p:nvSpPr>
        <p:spPr>
          <a:xfrm rot="5400000">
            <a:off x="9970209" y="123609"/>
            <a:ext cx="536174" cy="3292715"/>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7" name="Rectangle 6">
            <a:extLst>
              <a:ext uri="{FF2B5EF4-FFF2-40B4-BE49-F238E27FC236}">
                <a16:creationId xmlns:a16="http://schemas.microsoft.com/office/drawing/2014/main" id="{06D92AEE-6C84-7BA0-E90B-B0D4E05A39C2}"/>
              </a:ext>
            </a:extLst>
          </p:cNvPr>
          <p:cNvSpPr/>
          <p:nvPr userDrawn="1"/>
        </p:nvSpPr>
        <p:spPr>
          <a:xfrm>
            <a:off x="2" y="1501879"/>
            <a:ext cx="2999676" cy="5199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8" name="Rectangle 7">
            <a:extLst>
              <a:ext uri="{FF2B5EF4-FFF2-40B4-BE49-F238E27FC236}">
                <a16:creationId xmlns:a16="http://schemas.microsoft.com/office/drawing/2014/main" id="{4B685572-0CED-B2B6-DB7F-C8E406270F80}"/>
              </a:ext>
            </a:extLst>
          </p:cNvPr>
          <p:cNvSpPr/>
          <p:nvPr userDrawn="1"/>
        </p:nvSpPr>
        <p:spPr>
          <a:xfrm>
            <a:off x="3047385" y="1501879"/>
            <a:ext cx="2724569" cy="5199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9" name="Rectangle 8">
            <a:extLst>
              <a:ext uri="{FF2B5EF4-FFF2-40B4-BE49-F238E27FC236}">
                <a16:creationId xmlns:a16="http://schemas.microsoft.com/office/drawing/2014/main" id="{B202D492-CEB5-21B7-BD21-D78902ABDE76}"/>
              </a:ext>
            </a:extLst>
          </p:cNvPr>
          <p:cNvSpPr/>
          <p:nvPr userDrawn="1"/>
        </p:nvSpPr>
        <p:spPr>
          <a:xfrm>
            <a:off x="237744" y="1218240"/>
            <a:ext cx="1163687"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8">
            <a:extLst>
              <a:ext uri="{FF2B5EF4-FFF2-40B4-BE49-F238E27FC236}">
                <a16:creationId xmlns:a16="http://schemas.microsoft.com/office/drawing/2014/main" id="{CED047B6-AAA2-70F7-C8F9-50470DF83090}"/>
              </a:ext>
            </a:extLst>
          </p:cNvPr>
          <p:cNvSpPr>
            <a:spLocks noGrp="1"/>
          </p:cNvSpPr>
          <p:nvPr>
            <p:ph type="body" sz="quarter" idx="16" hasCustomPrompt="1"/>
          </p:nvPr>
        </p:nvSpPr>
        <p:spPr>
          <a:xfrm>
            <a:off x="245534" y="1577170"/>
            <a:ext cx="2576928"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0" name="Text Placeholder 28">
            <a:extLst>
              <a:ext uri="{FF2B5EF4-FFF2-40B4-BE49-F238E27FC236}">
                <a16:creationId xmlns:a16="http://schemas.microsoft.com/office/drawing/2014/main" id="{A525AD98-0B94-9767-DB38-8E40C47E6BAD}"/>
              </a:ext>
            </a:extLst>
          </p:cNvPr>
          <p:cNvSpPr>
            <a:spLocks noGrp="1"/>
          </p:cNvSpPr>
          <p:nvPr>
            <p:ph type="body" sz="quarter" idx="17" hasCustomPrompt="1"/>
          </p:nvPr>
        </p:nvSpPr>
        <p:spPr>
          <a:xfrm>
            <a:off x="3103628" y="1577170"/>
            <a:ext cx="2576102"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1" name="Text Placeholder 28">
            <a:extLst>
              <a:ext uri="{FF2B5EF4-FFF2-40B4-BE49-F238E27FC236}">
                <a16:creationId xmlns:a16="http://schemas.microsoft.com/office/drawing/2014/main" id="{9919A3FC-CEE1-2391-4EA0-0AB672F553BE}"/>
              </a:ext>
            </a:extLst>
          </p:cNvPr>
          <p:cNvSpPr>
            <a:spLocks noGrp="1"/>
          </p:cNvSpPr>
          <p:nvPr>
            <p:ph type="body" sz="quarter" idx="18" hasCustomPrompt="1"/>
          </p:nvPr>
        </p:nvSpPr>
        <p:spPr>
          <a:xfrm>
            <a:off x="8647694" y="1577170"/>
            <a:ext cx="3030870"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13" name="Text Placeholder 12">
            <a:extLst>
              <a:ext uri="{FF2B5EF4-FFF2-40B4-BE49-F238E27FC236}">
                <a16:creationId xmlns:a16="http://schemas.microsoft.com/office/drawing/2014/main" id="{02D3F76A-37A3-B81A-AF4B-0D699FF18D76}"/>
              </a:ext>
            </a:extLst>
          </p:cNvPr>
          <p:cNvSpPr>
            <a:spLocks noGrp="1"/>
          </p:cNvSpPr>
          <p:nvPr>
            <p:ph type="body" sz="quarter" idx="19" hasCustomPrompt="1"/>
          </p:nvPr>
        </p:nvSpPr>
        <p:spPr>
          <a:xfrm>
            <a:off x="0" y="4939202"/>
            <a:ext cx="12192000" cy="1159192"/>
          </a:xfrm>
          <a:prstGeom prst="roundRect">
            <a:avLst>
              <a:gd name="adj" fmla="val 0"/>
            </a:avLst>
          </a:prstGeom>
          <a:solidFill>
            <a:schemeClr val="bg1">
              <a:lumMod val="95000"/>
            </a:schemeClr>
          </a:solid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2400" b="1" dirty="0" smtClean="0">
                <a:solidFill>
                  <a:schemeClr val="accent3"/>
                </a:solidFill>
              </a:defRPr>
            </a:lvl1pPr>
            <a:lvl2pPr>
              <a:defRPr lang="en-US" dirty="0" smtClean="0">
                <a:solidFill>
                  <a:schemeClr val="lt1"/>
                </a:solidFill>
                <a:latin typeface="+mn-lt"/>
              </a:defRPr>
            </a:lvl2pPr>
            <a:lvl3pPr>
              <a:defRPr lang="en-US" dirty="0" smtClean="0">
                <a:solidFill>
                  <a:schemeClr val="lt1"/>
                </a:solidFill>
                <a:latin typeface="+mn-lt"/>
              </a:defRPr>
            </a:lvl3pPr>
            <a:lvl4pPr>
              <a:defRPr lang="en-US" dirty="0" smtClean="0">
                <a:solidFill>
                  <a:schemeClr val="lt1"/>
                </a:solidFill>
                <a:latin typeface="+mn-lt"/>
              </a:defRPr>
            </a:lvl4pPr>
            <a:lvl5pPr>
              <a:defRPr lang="en-US" dirty="0">
                <a:solidFill>
                  <a:schemeClr val="lt1"/>
                </a:solidFill>
                <a:latin typeface="+mn-lt"/>
              </a:defRPr>
            </a:lvl5pPr>
          </a:lstStyle>
          <a:p>
            <a:pPr marL="0" lvl="0" algn="ctr"/>
            <a:r>
              <a:rPr lang="en-US"/>
              <a:t>Type here for callout. If no callout, delete.</a:t>
            </a:r>
          </a:p>
        </p:txBody>
      </p:sp>
      <p:pic>
        <p:nvPicPr>
          <p:cNvPr id="14" name="Picture 13">
            <a:extLst>
              <a:ext uri="{FF2B5EF4-FFF2-40B4-BE49-F238E27FC236}">
                <a16:creationId xmlns:a16="http://schemas.microsoft.com/office/drawing/2014/main" id="{16E81BBA-2BCC-B876-3436-5D2BF3CFC08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8" name="TextBox 17">
            <a:extLst>
              <a:ext uri="{FF2B5EF4-FFF2-40B4-BE49-F238E27FC236}">
                <a16:creationId xmlns:a16="http://schemas.microsoft.com/office/drawing/2014/main" id="{DD014EA2-B349-54F7-7190-8D3F1D7D68D7}"/>
              </a:ext>
            </a:extLst>
          </p:cNvPr>
          <p:cNvSpPr txBox="1">
            <a:spLocks noChangeAspect="1"/>
          </p:cNvSpPr>
          <p:nvPr userDrawn="1"/>
        </p:nvSpPr>
        <p:spPr>
          <a:xfrm>
            <a:off x="11764013" y="6441707"/>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1" name="Rectangle 10">
            <a:extLst>
              <a:ext uri="{FF2B5EF4-FFF2-40B4-BE49-F238E27FC236}">
                <a16:creationId xmlns:a16="http://schemas.microsoft.com/office/drawing/2014/main" id="{52F553CD-EA80-FC46-DC53-E9A9EBC46A2A}"/>
              </a:ext>
            </a:extLst>
          </p:cNvPr>
          <p:cNvSpPr/>
          <p:nvPr userDrawn="1"/>
        </p:nvSpPr>
        <p:spPr>
          <a:xfrm>
            <a:off x="5819661" y="1501879"/>
            <a:ext cx="2724569" cy="5199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12" name="Text Placeholder 28">
            <a:extLst>
              <a:ext uri="{FF2B5EF4-FFF2-40B4-BE49-F238E27FC236}">
                <a16:creationId xmlns:a16="http://schemas.microsoft.com/office/drawing/2014/main" id="{599C125B-AB13-A9D6-D761-0DCEC44E2A4F}"/>
              </a:ext>
            </a:extLst>
          </p:cNvPr>
          <p:cNvSpPr>
            <a:spLocks noGrp="1"/>
          </p:cNvSpPr>
          <p:nvPr>
            <p:ph type="body" sz="quarter" idx="22" hasCustomPrompt="1"/>
          </p:nvPr>
        </p:nvSpPr>
        <p:spPr>
          <a:xfrm>
            <a:off x="5863046" y="1577170"/>
            <a:ext cx="2576102"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 name="Text Placeholder 2">
            <a:extLst>
              <a:ext uri="{FF2B5EF4-FFF2-40B4-BE49-F238E27FC236}">
                <a16:creationId xmlns:a16="http://schemas.microsoft.com/office/drawing/2014/main" id="{62B17571-3022-A921-4DE4-BA5EDC84FF4B}"/>
              </a:ext>
            </a:extLst>
          </p:cNvPr>
          <p:cNvSpPr>
            <a:spLocks noGrp="1"/>
          </p:cNvSpPr>
          <p:nvPr>
            <p:ph type="body" sz="quarter" idx="23"/>
          </p:nvPr>
        </p:nvSpPr>
        <p:spPr>
          <a:xfrm>
            <a:off x="238125" y="2124075"/>
            <a:ext cx="2584450" cy="265906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2">
            <a:extLst>
              <a:ext uri="{FF2B5EF4-FFF2-40B4-BE49-F238E27FC236}">
                <a16:creationId xmlns:a16="http://schemas.microsoft.com/office/drawing/2014/main" id="{33DD143E-4A20-CD82-062E-44448B3D5074}"/>
              </a:ext>
            </a:extLst>
          </p:cNvPr>
          <p:cNvSpPr>
            <a:spLocks noGrp="1"/>
          </p:cNvSpPr>
          <p:nvPr>
            <p:ph type="body" sz="quarter" idx="24"/>
          </p:nvPr>
        </p:nvSpPr>
        <p:spPr>
          <a:xfrm>
            <a:off x="3047385" y="2124075"/>
            <a:ext cx="2584450" cy="265906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2B7CB7EC-8F1D-9779-B20B-560DAAFE7286}"/>
              </a:ext>
            </a:extLst>
          </p:cNvPr>
          <p:cNvSpPr>
            <a:spLocks noGrp="1"/>
          </p:cNvSpPr>
          <p:nvPr>
            <p:ph type="body" sz="quarter" idx="25"/>
          </p:nvPr>
        </p:nvSpPr>
        <p:spPr>
          <a:xfrm>
            <a:off x="5863046" y="2124075"/>
            <a:ext cx="2584450" cy="265906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2">
            <a:extLst>
              <a:ext uri="{FF2B5EF4-FFF2-40B4-BE49-F238E27FC236}">
                <a16:creationId xmlns:a16="http://schemas.microsoft.com/office/drawing/2014/main" id="{4CD01FCC-34B3-DAD1-DACD-951C88775525}"/>
              </a:ext>
            </a:extLst>
          </p:cNvPr>
          <p:cNvSpPr>
            <a:spLocks noGrp="1"/>
          </p:cNvSpPr>
          <p:nvPr>
            <p:ph type="body" sz="quarter" idx="26"/>
          </p:nvPr>
        </p:nvSpPr>
        <p:spPr>
          <a:xfrm>
            <a:off x="8647694" y="2124075"/>
            <a:ext cx="2584450" cy="265906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Box 1">
            <a:extLst>
              <a:ext uri="{FF2B5EF4-FFF2-40B4-BE49-F238E27FC236}">
                <a16:creationId xmlns:a16="http://schemas.microsoft.com/office/drawing/2014/main" id="{1CB147F9-0009-BAFF-AEA9-3E5326797D82}"/>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Tree>
    <p:extLst>
      <p:ext uri="{BB962C8B-B14F-4D97-AF65-F5344CB8AC3E}">
        <p14:creationId xmlns:p14="http://schemas.microsoft.com/office/powerpoint/2010/main" val="961417614"/>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1_Roadmap 2 - 5 item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4" y="18256"/>
            <a:ext cx="10246360" cy="1159192"/>
          </a:xfrm>
        </p:spPr>
        <p:txBody>
          <a:bodyPr anchor="b"/>
          <a:lstStyle>
            <a:lvl1pPr>
              <a:defRPr>
                <a:solidFill>
                  <a:schemeClr val="accent1"/>
                </a:solidFill>
              </a:defRPr>
            </a:lvl1pPr>
          </a:lstStyle>
          <a:p>
            <a:r>
              <a:rPr lang="en-US"/>
              <a:t>Click to edit Master title style</a:t>
            </a:r>
          </a:p>
        </p:txBody>
      </p:sp>
      <p:sp>
        <p:nvSpPr>
          <p:cNvPr id="24" name="Oval 23">
            <a:extLst>
              <a:ext uri="{FF2B5EF4-FFF2-40B4-BE49-F238E27FC236}">
                <a16:creationId xmlns:a16="http://schemas.microsoft.com/office/drawing/2014/main" id="{AF5A4BE1-F70C-FF66-242C-B579B3CD7AC9}"/>
              </a:ext>
            </a:extLst>
          </p:cNvPr>
          <p:cNvSpPr/>
          <p:nvPr userDrawn="1"/>
        </p:nvSpPr>
        <p:spPr>
          <a:xfrm>
            <a:off x="10972800" y="293024"/>
            <a:ext cx="1016877" cy="10168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5" name="Round Same Side Corner Rectangle 4">
            <a:extLst>
              <a:ext uri="{FF2B5EF4-FFF2-40B4-BE49-F238E27FC236}">
                <a16:creationId xmlns:a16="http://schemas.microsoft.com/office/drawing/2014/main" id="{F7A4D558-6F7F-5489-19F2-A1B7CFAA7F87}"/>
              </a:ext>
            </a:extLst>
          </p:cNvPr>
          <p:cNvSpPr/>
          <p:nvPr userDrawn="1"/>
        </p:nvSpPr>
        <p:spPr>
          <a:xfrm rot="5400000">
            <a:off x="10494066" y="637771"/>
            <a:ext cx="521208" cy="2249424"/>
          </a:xfrm>
          <a:prstGeom prst="round2SameRect">
            <a:avLst>
              <a:gd name="adj1" fmla="val 50000"/>
              <a:gd name="adj2"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7" name="Rectangle 6">
            <a:extLst>
              <a:ext uri="{FF2B5EF4-FFF2-40B4-BE49-F238E27FC236}">
                <a16:creationId xmlns:a16="http://schemas.microsoft.com/office/drawing/2014/main" id="{06D92AEE-6C84-7BA0-E90B-B0D4E05A39C2}"/>
              </a:ext>
            </a:extLst>
          </p:cNvPr>
          <p:cNvSpPr/>
          <p:nvPr userDrawn="1"/>
        </p:nvSpPr>
        <p:spPr>
          <a:xfrm>
            <a:off x="2" y="1502511"/>
            <a:ext cx="2560320" cy="5199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8" name="Rectangle 7">
            <a:extLst>
              <a:ext uri="{FF2B5EF4-FFF2-40B4-BE49-F238E27FC236}">
                <a16:creationId xmlns:a16="http://schemas.microsoft.com/office/drawing/2014/main" id="{4B685572-0CED-B2B6-DB7F-C8E406270F80}"/>
              </a:ext>
            </a:extLst>
          </p:cNvPr>
          <p:cNvSpPr/>
          <p:nvPr userDrawn="1"/>
        </p:nvSpPr>
        <p:spPr>
          <a:xfrm>
            <a:off x="2616078" y="1502511"/>
            <a:ext cx="2286000" cy="5199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9" name="Rectangle 8">
            <a:extLst>
              <a:ext uri="{FF2B5EF4-FFF2-40B4-BE49-F238E27FC236}">
                <a16:creationId xmlns:a16="http://schemas.microsoft.com/office/drawing/2014/main" id="{B202D492-CEB5-21B7-BD21-D78902ABDE76}"/>
              </a:ext>
            </a:extLst>
          </p:cNvPr>
          <p:cNvSpPr/>
          <p:nvPr userDrawn="1"/>
        </p:nvSpPr>
        <p:spPr>
          <a:xfrm>
            <a:off x="237744" y="1218240"/>
            <a:ext cx="1163687"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8">
            <a:extLst>
              <a:ext uri="{FF2B5EF4-FFF2-40B4-BE49-F238E27FC236}">
                <a16:creationId xmlns:a16="http://schemas.microsoft.com/office/drawing/2014/main" id="{CED047B6-AAA2-70F7-C8F9-50470DF83090}"/>
              </a:ext>
            </a:extLst>
          </p:cNvPr>
          <p:cNvSpPr>
            <a:spLocks noGrp="1"/>
          </p:cNvSpPr>
          <p:nvPr>
            <p:ph type="body" sz="quarter" idx="16" hasCustomPrompt="1"/>
          </p:nvPr>
        </p:nvSpPr>
        <p:spPr>
          <a:xfrm>
            <a:off x="228600" y="1540157"/>
            <a:ext cx="2173932"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0" name="Text Placeholder 28">
            <a:extLst>
              <a:ext uri="{FF2B5EF4-FFF2-40B4-BE49-F238E27FC236}">
                <a16:creationId xmlns:a16="http://schemas.microsoft.com/office/drawing/2014/main" id="{A525AD98-0B94-9767-DB38-8E40C47E6BAD}"/>
              </a:ext>
            </a:extLst>
          </p:cNvPr>
          <p:cNvSpPr>
            <a:spLocks noGrp="1"/>
          </p:cNvSpPr>
          <p:nvPr>
            <p:ph type="body" sz="quarter" idx="17" hasCustomPrompt="1"/>
          </p:nvPr>
        </p:nvSpPr>
        <p:spPr>
          <a:xfrm>
            <a:off x="2653482" y="1540157"/>
            <a:ext cx="2194560"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31" name="Text Placeholder 28">
            <a:extLst>
              <a:ext uri="{FF2B5EF4-FFF2-40B4-BE49-F238E27FC236}">
                <a16:creationId xmlns:a16="http://schemas.microsoft.com/office/drawing/2014/main" id="{9919A3FC-CEE1-2391-4EA0-0AB672F553BE}"/>
              </a:ext>
            </a:extLst>
          </p:cNvPr>
          <p:cNvSpPr>
            <a:spLocks noGrp="1"/>
          </p:cNvSpPr>
          <p:nvPr>
            <p:ph type="body" sz="quarter" idx="18" hasCustomPrompt="1"/>
          </p:nvPr>
        </p:nvSpPr>
        <p:spPr>
          <a:xfrm>
            <a:off x="9675852" y="1540157"/>
            <a:ext cx="2002712"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13" name="Text Placeholder 12">
            <a:extLst>
              <a:ext uri="{FF2B5EF4-FFF2-40B4-BE49-F238E27FC236}">
                <a16:creationId xmlns:a16="http://schemas.microsoft.com/office/drawing/2014/main" id="{02D3F76A-37A3-B81A-AF4B-0D699FF18D76}"/>
              </a:ext>
            </a:extLst>
          </p:cNvPr>
          <p:cNvSpPr>
            <a:spLocks noGrp="1"/>
          </p:cNvSpPr>
          <p:nvPr>
            <p:ph type="body" sz="quarter" idx="19" hasCustomPrompt="1"/>
          </p:nvPr>
        </p:nvSpPr>
        <p:spPr>
          <a:xfrm>
            <a:off x="0" y="4939202"/>
            <a:ext cx="12192000" cy="1159192"/>
          </a:xfrm>
          <a:prstGeom prst="roundRect">
            <a:avLst>
              <a:gd name="adj" fmla="val 0"/>
            </a:avLst>
          </a:prstGeom>
          <a:solidFill>
            <a:schemeClr val="bg1">
              <a:lumMod val="95000"/>
            </a:schemeClr>
          </a:solid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2400" b="1" dirty="0" smtClean="0">
                <a:solidFill>
                  <a:schemeClr val="accent3"/>
                </a:solidFill>
              </a:defRPr>
            </a:lvl1pPr>
            <a:lvl2pPr>
              <a:defRPr lang="en-US" dirty="0" smtClean="0">
                <a:solidFill>
                  <a:schemeClr val="lt1"/>
                </a:solidFill>
                <a:latin typeface="+mn-lt"/>
              </a:defRPr>
            </a:lvl2pPr>
            <a:lvl3pPr>
              <a:defRPr lang="en-US" dirty="0" smtClean="0">
                <a:solidFill>
                  <a:schemeClr val="lt1"/>
                </a:solidFill>
                <a:latin typeface="+mn-lt"/>
              </a:defRPr>
            </a:lvl3pPr>
            <a:lvl4pPr>
              <a:defRPr lang="en-US" dirty="0" smtClean="0">
                <a:solidFill>
                  <a:schemeClr val="lt1"/>
                </a:solidFill>
                <a:latin typeface="+mn-lt"/>
              </a:defRPr>
            </a:lvl4pPr>
            <a:lvl5pPr>
              <a:defRPr lang="en-US" dirty="0">
                <a:solidFill>
                  <a:schemeClr val="lt1"/>
                </a:solidFill>
                <a:latin typeface="+mn-lt"/>
              </a:defRPr>
            </a:lvl5pPr>
          </a:lstStyle>
          <a:p>
            <a:pPr marL="0" lvl="0" algn="ctr"/>
            <a:r>
              <a:rPr lang="en-US"/>
              <a:t>Type here for callout. If no callout, delete.</a:t>
            </a:r>
          </a:p>
        </p:txBody>
      </p:sp>
      <p:pic>
        <p:nvPicPr>
          <p:cNvPr id="14" name="Picture 13">
            <a:extLst>
              <a:ext uri="{FF2B5EF4-FFF2-40B4-BE49-F238E27FC236}">
                <a16:creationId xmlns:a16="http://schemas.microsoft.com/office/drawing/2014/main" id="{16E81BBA-2BCC-B876-3436-5D2BF3CFC08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8" name="TextBox 17">
            <a:extLst>
              <a:ext uri="{FF2B5EF4-FFF2-40B4-BE49-F238E27FC236}">
                <a16:creationId xmlns:a16="http://schemas.microsoft.com/office/drawing/2014/main" id="{DD014EA2-B349-54F7-7190-8D3F1D7D68D7}"/>
              </a:ext>
            </a:extLst>
          </p:cNvPr>
          <p:cNvSpPr txBox="1">
            <a:spLocks noChangeAspect="1"/>
          </p:cNvSpPr>
          <p:nvPr userDrawn="1"/>
        </p:nvSpPr>
        <p:spPr>
          <a:xfrm>
            <a:off x="11764013" y="6441707"/>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1" name="Rectangle 10">
            <a:extLst>
              <a:ext uri="{FF2B5EF4-FFF2-40B4-BE49-F238E27FC236}">
                <a16:creationId xmlns:a16="http://schemas.microsoft.com/office/drawing/2014/main" id="{52F553CD-EA80-FC46-DC53-E9A9EBC46A2A}"/>
              </a:ext>
            </a:extLst>
          </p:cNvPr>
          <p:cNvSpPr/>
          <p:nvPr userDrawn="1"/>
        </p:nvSpPr>
        <p:spPr>
          <a:xfrm>
            <a:off x="4961784" y="1502511"/>
            <a:ext cx="2286000" cy="5199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12" name="Text Placeholder 28">
            <a:extLst>
              <a:ext uri="{FF2B5EF4-FFF2-40B4-BE49-F238E27FC236}">
                <a16:creationId xmlns:a16="http://schemas.microsoft.com/office/drawing/2014/main" id="{599C125B-AB13-A9D6-D761-0DCEC44E2A4F}"/>
              </a:ext>
            </a:extLst>
          </p:cNvPr>
          <p:cNvSpPr>
            <a:spLocks noGrp="1"/>
          </p:cNvSpPr>
          <p:nvPr>
            <p:ph type="body" sz="quarter" idx="22" hasCustomPrompt="1"/>
          </p:nvPr>
        </p:nvSpPr>
        <p:spPr>
          <a:xfrm>
            <a:off x="4986924" y="1540157"/>
            <a:ext cx="2194560"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22" name="Rectangle 21">
            <a:extLst>
              <a:ext uri="{FF2B5EF4-FFF2-40B4-BE49-F238E27FC236}">
                <a16:creationId xmlns:a16="http://schemas.microsoft.com/office/drawing/2014/main" id="{0DA106CD-73A7-4DED-C22C-F468A7B32639}"/>
              </a:ext>
            </a:extLst>
          </p:cNvPr>
          <p:cNvSpPr/>
          <p:nvPr userDrawn="1"/>
        </p:nvSpPr>
        <p:spPr>
          <a:xfrm>
            <a:off x="7318818" y="1502511"/>
            <a:ext cx="2286000" cy="51994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3" name="Text Placeholder 28">
            <a:extLst>
              <a:ext uri="{FF2B5EF4-FFF2-40B4-BE49-F238E27FC236}">
                <a16:creationId xmlns:a16="http://schemas.microsoft.com/office/drawing/2014/main" id="{527A4D22-09F8-0D14-2883-A468584047E2}"/>
              </a:ext>
            </a:extLst>
          </p:cNvPr>
          <p:cNvSpPr>
            <a:spLocks noGrp="1"/>
          </p:cNvSpPr>
          <p:nvPr>
            <p:ph type="body" sz="quarter" idx="24" hasCustomPrompt="1"/>
          </p:nvPr>
        </p:nvSpPr>
        <p:spPr>
          <a:xfrm>
            <a:off x="7343958" y="1540157"/>
            <a:ext cx="2194560" cy="444653"/>
          </a:xfrm>
          <a:prstGeom prst="rect">
            <a:avLst/>
          </a:prstGeom>
        </p:spPr>
        <p:txBody>
          <a:bodyPr anchor="ctr"/>
          <a:lstStyle>
            <a:lvl1pPr marL="7938" indent="0">
              <a:buNone/>
              <a:defRPr b="1" i="0">
                <a:solidFill>
                  <a:schemeClr val="bg1"/>
                </a:solidFill>
                <a:latin typeface="+mj-lt"/>
              </a:defRPr>
            </a:lvl1pPr>
            <a:lvl2pPr marL="341313" indent="0">
              <a:buNone/>
              <a:defRPr b="1" i="0">
                <a:solidFill>
                  <a:schemeClr val="accent1"/>
                </a:solidFill>
                <a:latin typeface="Avenir Next LT Pro" panose="020B0504020202020204" pitchFamily="34" charset="77"/>
              </a:defRPr>
            </a:lvl2pPr>
            <a:lvl3pPr marL="574675" indent="0">
              <a:buNone/>
              <a:defRPr b="1" i="0">
                <a:solidFill>
                  <a:schemeClr val="accent1"/>
                </a:solidFill>
                <a:latin typeface="Avenir Next LT Pro" panose="020B0504020202020204" pitchFamily="34" charset="77"/>
              </a:defRPr>
            </a:lvl3pPr>
            <a:lvl4pPr marL="1371600" indent="0">
              <a:buNone/>
              <a:defRPr b="1" i="0">
                <a:solidFill>
                  <a:schemeClr val="accent1"/>
                </a:solidFill>
                <a:latin typeface="Avenir Next LT Pro" panose="020B0504020202020204" pitchFamily="34" charset="77"/>
              </a:defRPr>
            </a:lvl4pPr>
            <a:lvl5pPr marL="1828800" indent="0">
              <a:buNone/>
              <a:defRPr b="1" i="0">
                <a:solidFill>
                  <a:schemeClr val="accent1"/>
                </a:solidFill>
                <a:latin typeface="Avenir Next LT Pro" panose="020B0504020202020204" pitchFamily="34" charset="77"/>
              </a:defRPr>
            </a:lvl5pPr>
          </a:lstStyle>
          <a:p>
            <a:pPr lvl="0"/>
            <a:r>
              <a:rPr lang="en-US"/>
              <a:t>Title</a:t>
            </a:r>
          </a:p>
        </p:txBody>
      </p:sp>
      <p:sp>
        <p:nvSpPr>
          <p:cNvPr id="16" name="Text Placeholder 15">
            <a:extLst>
              <a:ext uri="{FF2B5EF4-FFF2-40B4-BE49-F238E27FC236}">
                <a16:creationId xmlns:a16="http://schemas.microsoft.com/office/drawing/2014/main" id="{2F2F98B5-81C7-9553-43ED-0092EE3CE7BB}"/>
              </a:ext>
            </a:extLst>
          </p:cNvPr>
          <p:cNvSpPr>
            <a:spLocks noGrp="1"/>
          </p:cNvSpPr>
          <p:nvPr>
            <p:ph type="body" sz="quarter" idx="25"/>
          </p:nvPr>
        </p:nvSpPr>
        <p:spPr>
          <a:xfrm>
            <a:off x="228600" y="2022475"/>
            <a:ext cx="2173288" cy="268763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5">
            <a:extLst>
              <a:ext uri="{FF2B5EF4-FFF2-40B4-BE49-F238E27FC236}">
                <a16:creationId xmlns:a16="http://schemas.microsoft.com/office/drawing/2014/main" id="{02C51C00-1428-7993-F4F1-5692944C4F22}"/>
              </a:ext>
            </a:extLst>
          </p:cNvPr>
          <p:cNvSpPr>
            <a:spLocks noGrp="1"/>
          </p:cNvSpPr>
          <p:nvPr>
            <p:ph type="body" sz="quarter" idx="26"/>
          </p:nvPr>
        </p:nvSpPr>
        <p:spPr>
          <a:xfrm>
            <a:off x="2653482" y="2022475"/>
            <a:ext cx="2173288" cy="268763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5">
            <a:extLst>
              <a:ext uri="{FF2B5EF4-FFF2-40B4-BE49-F238E27FC236}">
                <a16:creationId xmlns:a16="http://schemas.microsoft.com/office/drawing/2014/main" id="{B8D96A24-8CDF-C3D1-5807-E21EEC16CA0A}"/>
              </a:ext>
            </a:extLst>
          </p:cNvPr>
          <p:cNvSpPr>
            <a:spLocks noGrp="1"/>
          </p:cNvSpPr>
          <p:nvPr>
            <p:ph type="body" sz="quarter" idx="27"/>
          </p:nvPr>
        </p:nvSpPr>
        <p:spPr>
          <a:xfrm>
            <a:off x="4961784" y="2022475"/>
            <a:ext cx="2243292" cy="268763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5">
            <a:extLst>
              <a:ext uri="{FF2B5EF4-FFF2-40B4-BE49-F238E27FC236}">
                <a16:creationId xmlns:a16="http://schemas.microsoft.com/office/drawing/2014/main" id="{59F72889-4E90-EB46-CD6E-AAFB3692C897}"/>
              </a:ext>
            </a:extLst>
          </p:cNvPr>
          <p:cNvSpPr>
            <a:spLocks noGrp="1"/>
          </p:cNvSpPr>
          <p:nvPr>
            <p:ph type="body" sz="quarter" idx="28"/>
          </p:nvPr>
        </p:nvSpPr>
        <p:spPr>
          <a:xfrm>
            <a:off x="7343958" y="2022475"/>
            <a:ext cx="2194560" cy="268763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5">
            <a:extLst>
              <a:ext uri="{FF2B5EF4-FFF2-40B4-BE49-F238E27FC236}">
                <a16:creationId xmlns:a16="http://schemas.microsoft.com/office/drawing/2014/main" id="{5769677E-3C70-7580-69C3-3E25F1304A99}"/>
              </a:ext>
            </a:extLst>
          </p:cNvPr>
          <p:cNvSpPr>
            <a:spLocks noGrp="1"/>
          </p:cNvSpPr>
          <p:nvPr>
            <p:ph type="body" sz="quarter" idx="29"/>
          </p:nvPr>
        </p:nvSpPr>
        <p:spPr>
          <a:xfrm>
            <a:off x="9675852" y="2022475"/>
            <a:ext cx="2002712" cy="268763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Box 1">
            <a:extLst>
              <a:ext uri="{FF2B5EF4-FFF2-40B4-BE49-F238E27FC236}">
                <a16:creationId xmlns:a16="http://schemas.microsoft.com/office/drawing/2014/main" id="{3B3ACAAE-25EE-53F8-EE80-869D8CCD080C}"/>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Tree>
    <p:extLst>
      <p:ext uri="{BB962C8B-B14F-4D97-AF65-F5344CB8AC3E}">
        <p14:creationId xmlns:p14="http://schemas.microsoft.com/office/powerpoint/2010/main" val="4101318864"/>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1_Case Study Mobi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A534EA-2744-B284-1321-A8F40A4496AE}"/>
              </a:ext>
            </a:extLst>
          </p:cNvPr>
          <p:cNvSpPr/>
          <p:nvPr userDrawn="1"/>
        </p:nvSpPr>
        <p:spPr>
          <a:xfrm>
            <a:off x="0" y="0"/>
            <a:ext cx="37719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9" name="TextBox 8">
            <a:extLst>
              <a:ext uri="{FF2B5EF4-FFF2-40B4-BE49-F238E27FC236}">
                <a16:creationId xmlns:a16="http://schemas.microsoft.com/office/drawing/2014/main" id="{B399FCC6-010D-2637-DEA6-D64A722D9E0F}"/>
              </a:ext>
            </a:extLst>
          </p:cNvPr>
          <p:cNvSpPr txBox="1">
            <a:spLocks noChangeArrowheads="1"/>
          </p:cNvSpPr>
          <p:nvPr userDrawn="1"/>
        </p:nvSpPr>
        <p:spPr bwMode="auto">
          <a:xfrm>
            <a:off x="533754" y="6713094"/>
            <a:ext cx="572628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
        <p:nvSpPr>
          <p:cNvPr id="15" name="Rectangle 14">
            <a:extLst>
              <a:ext uri="{FF2B5EF4-FFF2-40B4-BE49-F238E27FC236}">
                <a16:creationId xmlns:a16="http://schemas.microsoft.com/office/drawing/2014/main" id="{066D394F-99C0-413F-5E87-DD647C0F1DA8}"/>
              </a:ext>
            </a:extLst>
          </p:cNvPr>
          <p:cNvSpPr/>
          <p:nvPr userDrawn="1"/>
        </p:nvSpPr>
        <p:spPr>
          <a:xfrm rot="16200000">
            <a:off x="-552825" y="3079957"/>
            <a:ext cx="1511354"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CHALLENGE</a:t>
            </a:r>
          </a:p>
        </p:txBody>
      </p:sp>
      <p:sp>
        <p:nvSpPr>
          <p:cNvPr id="16" name="Rectangle 15">
            <a:extLst>
              <a:ext uri="{FF2B5EF4-FFF2-40B4-BE49-F238E27FC236}">
                <a16:creationId xmlns:a16="http://schemas.microsoft.com/office/drawing/2014/main" id="{59B34D97-5FEB-6740-C596-44D60C4960B5}"/>
              </a:ext>
            </a:extLst>
          </p:cNvPr>
          <p:cNvSpPr/>
          <p:nvPr userDrawn="1"/>
        </p:nvSpPr>
        <p:spPr>
          <a:xfrm rot="16200000">
            <a:off x="-500246" y="4594984"/>
            <a:ext cx="1406196"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SOLUTION</a:t>
            </a:r>
          </a:p>
        </p:txBody>
      </p:sp>
      <p:sp>
        <p:nvSpPr>
          <p:cNvPr id="17" name="Rectangle 16">
            <a:extLst>
              <a:ext uri="{FF2B5EF4-FFF2-40B4-BE49-F238E27FC236}">
                <a16:creationId xmlns:a16="http://schemas.microsoft.com/office/drawing/2014/main" id="{6CFE8B75-FCD2-BA22-54CF-95ACEF3D1A82}"/>
              </a:ext>
            </a:extLst>
          </p:cNvPr>
          <p:cNvSpPr/>
          <p:nvPr userDrawn="1"/>
        </p:nvSpPr>
        <p:spPr>
          <a:xfrm rot="16200000">
            <a:off x="-345788" y="5961589"/>
            <a:ext cx="1097280"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RESULTS</a:t>
            </a:r>
          </a:p>
        </p:txBody>
      </p:sp>
      <p:sp>
        <p:nvSpPr>
          <p:cNvPr id="7" name="Rectangle 6">
            <a:extLst>
              <a:ext uri="{FF2B5EF4-FFF2-40B4-BE49-F238E27FC236}">
                <a16:creationId xmlns:a16="http://schemas.microsoft.com/office/drawing/2014/main" id="{C5904683-82FE-3A73-3623-28885A506ED1}"/>
              </a:ext>
            </a:extLst>
          </p:cNvPr>
          <p:cNvSpPr/>
          <p:nvPr userDrawn="1"/>
        </p:nvSpPr>
        <p:spPr>
          <a:xfrm>
            <a:off x="8433193" y="0"/>
            <a:ext cx="375880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034D3F1-4FA0-0B1A-1399-85EF58A65863}"/>
              </a:ext>
            </a:extLst>
          </p:cNvPr>
          <p:cNvSpPr/>
          <p:nvPr userDrawn="1"/>
        </p:nvSpPr>
        <p:spPr>
          <a:xfrm>
            <a:off x="1833" y="1339510"/>
            <a:ext cx="8431362" cy="106409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ontent Placeholder 15">
            <a:extLst>
              <a:ext uri="{FF2B5EF4-FFF2-40B4-BE49-F238E27FC236}">
                <a16:creationId xmlns:a16="http://schemas.microsoft.com/office/drawing/2014/main" id="{D09DF2AC-2C0F-F94F-8C58-986297290DE9}"/>
              </a:ext>
            </a:extLst>
          </p:cNvPr>
          <p:cNvSpPr>
            <a:spLocks noGrp="1"/>
          </p:cNvSpPr>
          <p:nvPr>
            <p:ph sz="quarter" idx="24" hasCustomPrompt="1"/>
          </p:nvPr>
        </p:nvSpPr>
        <p:spPr>
          <a:xfrm>
            <a:off x="533754" y="1713311"/>
            <a:ext cx="7711342" cy="338554"/>
          </a:xfrm>
          <a:prstGeom prst="rect">
            <a:avLst/>
          </a:prstGeom>
        </p:spPr>
        <p:txBody>
          <a:bodyPr wrap="square" anchor="ctr">
            <a:spAutoFit/>
          </a:bodyPr>
          <a:lstStyle>
            <a:lvl1pPr marL="0" indent="0">
              <a:buNone/>
              <a:defRPr sz="1600" b="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client quote or blurb here</a:t>
            </a:r>
          </a:p>
        </p:txBody>
      </p:sp>
      <p:sp>
        <p:nvSpPr>
          <p:cNvPr id="30" name="Picture Placeholder 29">
            <a:extLst>
              <a:ext uri="{FF2B5EF4-FFF2-40B4-BE49-F238E27FC236}">
                <a16:creationId xmlns:a16="http://schemas.microsoft.com/office/drawing/2014/main" id="{26941F4B-DBAC-577D-3B60-F284720C2E4B}"/>
              </a:ext>
            </a:extLst>
          </p:cNvPr>
          <p:cNvSpPr>
            <a:spLocks noGrp="1"/>
          </p:cNvSpPr>
          <p:nvPr>
            <p:ph type="pic" sz="quarter" idx="34"/>
          </p:nvPr>
        </p:nvSpPr>
        <p:spPr>
          <a:xfrm>
            <a:off x="9135949" y="1052418"/>
            <a:ext cx="2353295" cy="5050988"/>
          </a:xfrm>
          <a:prstGeom prst="roundRect">
            <a:avLst>
              <a:gd name="adj" fmla="val 10748"/>
            </a:avLst>
          </a:prstGeom>
          <a:solidFill>
            <a:schemeClr val="bg1">
              <a:lumMod val="95000"/>
            </a:schemeClr>
          </a:solidFill>
        </p:spPr>
        <p:txBody>
          <a:bodyPr wrap="square" anchor="ctr">
            <a:noAutofit/>
          </a:bodyPr>
          <a:lstStyle>
            <a:lvl1pPr marL="7938" indent="0" algn="ctr">
              <a:buNone/>
              <a:defRPr/>
            </a:lvl1pPr>
          </a:lstStyle>
          <a:p>
            <a:r>
              <a:rPr lang="en-US"/>
              <a:t>Click icon to add picture</a:t>
            </a:r>
          </a:p>
        </p:txBody>
      </p:sp>
      <p:sp>
        <p:nvSpPr>
          <p:cNvPr id="35" name="Freeform 34">
            <a:extLst>
              <a:ext uri="{FF2B5EF4-FFF2-40B4-BE49-F238E27FC236}">
                <a16:creationId xmlns:a16="http://schemas.microsoft.com/office/drawing/2014/main" id="{9BD96F60-95DC-0A5C-9F59-10DD576C8BDD}"/>
              </a:ext>
            </a:extLst>
          </p:cNvPr>
          <p:cNvSpPr/>
          <p:nvPr userDrawn="1"/>
        </p:nvSpPr>
        <p:spPr>
          <a:xfrm rot="16200000">
            <a:off x="7628996" y="2206910"/>
            <a:ext cx="5367201" cy="2719004"/>
          </a:xfrm>
          <a:custGeom>
            <a:avLst/>
            <a:gdLst>
              <a:gd name="connsiteX0" fmla="*/ 5194023 w 5367201"/>
              <a:gd name="connsiteY0" fmla="*/ 444849 h 2719004"/>
              <a:gd name="connsiteX1" fmla="*/ 4935467 w 5367201"/>
              <a:gd name="connsiteY1" fmla="*/ 186293 h 2719004"/>
              <a:gd name="connsiteX2" fmla="*/ 416674 w 5367201"/>
              <a:gd name="connsiteY2" fmla="*/ 186292 h 2719004"/>
              <a:gd name="connsiteX3" fmla="*/ 158118 w 5367201"/>
              <a:gd name="connsiteY3" fmla="*/ 444848 h 2719004"/>
              <a:gd name="connsiteX4" fmla="*/ 158118 w 5367201"/>
              <a:gd name="connsiteY4" fmla="*/ 2268668 h 2719004"/>
              <a:gd name="connsiteX5" fmla="*/ 416674 w 5367201"/>
              <a:gd name="connsiteY5" fmla="*/ 2527224 h 2719004"/>
              <a:gd name="connsiteX6" fmla="*/ 4935467 w 5367201"/>
              <a:gd name="connsiteY6" fmla="*/ 2527224 h 2719004"/>
              <a:gd name="connsiteX7" fmla="*/ 5194023 w 5367201"/>
              <a:gd name="connsiteY7" fmla="*/ 2268669 h 2719004"/>
              <a:gd name="connsiteX8" fmla="*/ 5194023 w 5367201"/>
              <a:gd name="connsiteY8" fmla="*/ 2004263 h 2719004"/>
              <a:gd name="connsiteX9" fmla="*/ 5193667 w 5367201"/>
              <a:gd name="connsiteY9" fmla="*/ 2004263 h 2719004"/>
              <a:gd name="connsiteX10" fmla="*/ 5193667 w 5367201"/>
              <a:gd name="connsiteY10" fmla="*/ 709254 h 2719004"/>
              <a:gd name="connsiteX11" fmla="*/ 5194023 w 5367201"/>
              <a:gd name="connsiteY11" fmla="*/ 709254 h 2719004"/>
              <a:gd name="connsiteX12" fmla="*/ 5367201 w 5367201"/>
              <a:gd name="connsiteY12" fmla="*/ 439030 h 2719004"/>
              <a:gd name="connsiteX13" fmla="*/ 5367201 w 5367201"/>
              <a:gd name="connsiteY13" fmla="*/ 2274488 h 2719004"/>
              <a:gd name="connsiteX14" fmla="*/ 4950867 w 5367201"/>
              <a:gd name="connsiteY14" fmla="*/ 2690822 h 2719004"/>
              <a:gd name="connsiteX15" fmla="*/ 4130463 w 5367201"/>
              <a:gd name="connsiteY15" fmla="*/ 2690822 h 2719004"/>
              <a:gd name="connsiteX16" fmla="*/ 4130463 w 5367201"/>
              <a:gd name="connsiteY16" fmla="*/ 2699972 h 2719004"/>
              <a:gd name="connsiteX17" fmla="*/ 4111430 w 5367201"/>
              <a:gd name="connsiteY17" fmla="*/ 2719004 h 2719004"/>
              <a:gd name="connsiteX18" fmla="*/ 3516297 w 5367201"/>
              <a:gd name="connsiteY18" fmla="*/ 2719004 h 2719004"/>
              <a:gd name="connsiteX19" fmla="*/ 3497264 w 5367201"/>
              <a:gd name="connsiteY19" fmla="*/ 2699972 h 2719004"/>
              <a:gd name="connsiteX20" fmla="*/ 3497265 w 5367201"/>
              <a:gd name="connsiteY20" fmla="*/ 2690822 h 2719004"/>
              <a:gd name="connsiteX21" fmla="*/ 416334 w 5367201"/>
              <a:gd name="connsiteY21" fmla="*/ 2690821 h 2719004"/>
              <a:gd name="connsiteX22" fmla="*/ 0 w 5367201"/>
              <a:gd name="connsiteY22" fmla="*/ 2274487 h 2719004"/>
              <a:gd name="connsiteX23" fmla="*/ 0 w 5367201"/>
              <a:gd name="connsiteY23" fmla="*/ 439029 h 2719004"/>
              <a:gd name="connsiteX24" fmla="*/ 416334 w 5367201"/>
              <a:gd name="connsiteY24" fmla="*/ 22695 h 2719004"/>
              <a:gd name="connsiteX25" fmla="*/ 3361841 w 5367201"/>
              <a:gd name="connsiteY25" fmla="*/ 22695 h 2719004"/>
              <a:gd name="connsiteX26" fmla="*/ 3361841 w 5367201"/>
              <a:gd name="connsiteY26" fmla="*/ 19033 h 2719004"/>
              <a:gd name="connsiteX27" fmla="*/ 3380873 w 5367201"/>
              <a:gd name="connsiteY27" fmla="*/ 0 h 2719004"/>
              <a:gd name="connsiteX28" fmla="*/ 3723461 w 5367201"/>
              <a:gd name="connsiteY28" fmla="*/ 0 h 2719004"/>
              <a:gd name="connsiteX29" fmla="*/ 3742494 w 5367201"/>
              <a:gd name="connsiteY29" fmla="*/ 19033 h 2719004"/>
              <a:gd name="connsiteX30" fmla="*/ 3742494 w 5367201"/>
              <a:gd name="connsiteY30" fmla="*/ 22696 h 2719004"/>
              <a:gd name="connsiteX31" fmla="*/ 3877915 w 5367201"/>
              <a:gd name="connsiteY31" fmla="*/ 22696 h 2719004"/>
              <a:gd name="connsiteX32" fmla="*/ 3877915 w 5367201"/>
              <a:gd name="connsiteY32" fmla="*/ 19034 h 2719004"/>
              <a:gd name="connsiteX33" fmla="*/ 3896948 w 5367201"/>
              <a:gd name="connsiteY33" fmla="*/ 1 h 2719004"/>
              <a:gd name="connsiteX34" fmla="*/ 4239536 w 5367201"/>
              <a:gd name="connsiteY34" fmla="*/ 1 h 2719004"/>
              <a:gd name="connsiteX35" fmla="*/ 4258569 w 5367201"/>
              <a:gd name="connsiteY35" fmla="*/ 19034 h 2719004"/>
              <a:gd name="connsiteX36" fmla="*/ 4258569 w 5367201"/>
              <a:gd name="connsiteY36" fmla="*/ 22696 h 2719004"/>
              <a:gd name="connsiteX37" fmla="*/ 4413611 w 5367201"/>
              <a:gd name="connsiteY37" fmla="*/ 22696 h 2719004"/>
              <a:gd name="connsiteX38" fmla="*/ 4413611 w 5367201"/>
              <a:gd name="connsiteY38" fmla="*/ 19036 h 2719004"/>
              <a:gd name="connsiteX39" fmla="*/ 4432644 w 5367201"/>
              <a:gd name="connsiteY39" fmla="*/ 3 h 2719004"/>
              <a:gd name="connsiteX40" fmla="*/ 4622971 w 5367201"/>
              <a:gd name="connsiteY40" fmla="*/ 3 h 2719004"/>
              <a:gd name="connsiteX41" fmla="*/ 4642004 w 5367201"/>
              <a:gd name="connsiteY41" fmla="*/ 19036 h 2719004"/>
              <a:gd name="connsiteX42" fmla="*/ 4642004 w 5367201"/>
              <a:gd name="connsiteY42" fmla="*/ 22696 h 2719004"/>
              <a:gd name="connsiteX43" fmla="*/ 4950867 w 5367201"/>
              <a:gd name="connsiteY43" fmla="*/ 22696 h 2719004"/>
              <a:gd name="connsiteX44" fmla="*/ 5367201 w 5367201"/>
              <a:gd name="connsiteY44" fmla="*/ 439030 h 271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67201" h="2719004">
                <a:moveTo>
                  <a:pt x="5194023" y="444849"/>
                </a:moveTo>
                <a:cubicBezTo>
                  <a:pt x="5194023" y="302052"/>
                  <a:pt x="5078264" y="186293"/>
                  <a:pt x="4935467" y="186293"/>
                </a:cubicBezTo>
                <a:lnTo>
                  <a:pt x="416674" y="186292"/>
                </a:lnTo>
                <a:cubicBezTo>
                  <a:pt x="273878" y="186292"/>
                  <a:pt x="158118" y="302051"/>
                  <a:pt x="158118" y="444848"/>
                </a:cubicBezTo>
                <a:lnTo>
                  <a:pt x="158118" y="2268668"/>
                </a:lnTo>
                <a:cubicBezTo>
                  <a:pt x="158118" y="2411464"/>
                  <a:pt x="273878" y="2527224"/>
                  <a:pt x="416674" y="2527224"/>
                </a:cubicBezTo>
                <a:lnTo>
                  <a:pt x="4935467" y="2527224"/>
                </a:lnTo>
                <a:cubicBezTo>
                  <a:pt x="5078264" y="2527224"/>
                  <a:pt x="5194023" y="2411465"/>
                  <a:pt x="5194023" y="2268669"/>
                </a:cubicBezTo>
                <a:lnTo>
                  <a:pt x="5194023" y="2004263"/>
                </a:lnTo>
                <a:lnTo>
                  <a:pt x="5193667" y="2004263"/>
                </a:lnTo>
                <a:lnTo>
                  <a:pt x="5193667" y="709254"/>
                </a:lnTo>
                <a:lnTo>
                  <a:pt x="5194023" y="709254"/>
                </a:lnTo>
                <a:close/>
                <a:moveTo>
                  <a:pt x="5367201" y="439030"/>
                </a:moveTo>
                <a:lnTo>
                  <a:pt x="5367201" y="2274488"/>
                </a:lnTo>
                <a:cubicBezTo>
                  <a:pt x="5367201" y="2504423"/>
                  <a:pt x="5180802" y="2690822"/>
                  <a:pt x="4950867" y="2690822"/>
                </a:cubicBezTo>
                <a:lnTo>
                  <a:pt x="4130463" y="2690822"/>
                </a:lnTo>
                <a:lnTo>
                  <a:pt x="4130463" y="2699972"/>
                </a:lnTo>
                <a:cubicBezTo>
                  <a:pt x="4130463" y="2710483"/>
                  <a:pt x="4121942" y="2719004"/>
                  <a:pt x="4111430" y="2719004"/>
                </a:cubicBezTo>
                <a:lnTo>
                  <a:pt x="3516297" y="2719004"/>
                </a:lnTo>
                <a:cubicBezTo>
                  <a:pt x="3505786" y="2719004"/>
                  <a:pt x="3497264" y="2710483"/>
                  <a:pt x="3497264" y="2699972"/>
                </a:cubicBezTo>
                <a:lnTo>
                  <a:pt x="3497265" y="2690822"/>
                </a:lnTo>
                <a:lnTo>
                  <a:pt x="416334" y="2690821"/>
                </a:lnTo>
                <a:cubicBezTo>
                  <a:pt x="186399" y="2690821"/>
                  <a:pt x="0" y="2504422"/>
                  <a:pt x="0" y="2274487"/>
                </a:cubicBezTo>
                <a:lnTo>
                  <a:pt x="0" y="439029"/>
                </a:lnTo>
                <a:cubicBezTo>
                  <a:pt x="0" y="209094"/>
                  <a:pt x="186399" y="22695"/>
                  <a:pt x="416334" y="22695"/>
                </a:cubicBezTo>
                <a:lnTo>
                  <a:pt x="3361841" y="22695"/>
                </a:lnTo>
                <a:lnTo>
                  <a:pt x="3361841" y="19033"/>
                </a:lnTo>
                <a:cubicBezTo>
                  <a:pt x="3361841" y="8522"/>
                  <a:pt x="3370362" y="0"/>
                  <a:pt x="3380873" y="0"/>
                </a:cubicBezTo>
                <a:lnTo>
                  <a:pt x="3723461" y="0"/>
                </a:lnTo>
                <a:cubicBezTo>
                  <a:pt x="3733973" y="0"/>
                  <a:pt x="3742494" y="8522"/>
                  <a:pt x="3742494" y="19033"/>
                </a:cubicBezTo>
                <a:lnTo>
                  <a:pt x="3742494" y="22696"/>
                </a:lnTo>
                <a:lnTo>
                  <a:pt x="3877915" y="22696"/>
                </a:lnTo>
                <a:lnTo>
                  <a:pt x="3877915" y="19034"/>
                </a:lnTo>
                <a:cubicBezTo>
                  <a:pt x="3877915" y="8523"/>
                  <a:pt x="3886437" y="1"/>
                  <a:pt x="3896948" y="1"/>
                </a:cubicBezTo>
                <a:lnTo>
                  <a:pt x="4239536" y="1"/>
                </a:lnTo>
                <a:cubicBezTo>
                  <a:pt x="4250048" y="1"/>
                  <a:pt x="4258569" y="8523"/>
                  <a:pt x="4258569" y="19034"/>
                </a:cubicBezTo>
                <a:lnTo>
                  <a:pt x="4258569" y="22696"/>
                </a:lnTo>
                <a:lnTo>
                  <a:pt x="4413611" y="22696"/>
                </a:lnTo>
                <a:lnTo>
                  <a:pt x="4413611" y="19036"/>
                </a:lnTo>
                <a:cubicBezTo>
                  <a:pt x="4413611" y="8524"/>
                  <a:pt x="4422133" y="3"/>
                  <a:pt x="4432644" y="3"/>
                </a:cubicBezTo>
                <a:lnTo>
                  <a:pt x="4622971" y="3"/>
                </a:lnTo>
                <a:cubicBezTo>
                  <a:pt x="4633482" y="3"/>
                  <a:pt x="4642004" y="8524"/>
                  <a:pt x="4642004" y="19036"/>
                </a:cubicBezTo>
                <a:lnTo>
                  <a:pt x="4642004" y="22696"/>
                </a:lnTo>
                <a:lnTo>
                  <a:pt x="4950867" y="22696"/>
                </a:lnTo>
                <a:cubicBezTo>
                  <a:pt x="5180802" y="22696"/>
                  <a:pt x="5367201" y="209095"/>
                  <a:pt x="5367201" y="43903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b="0" i="0" err="1">
              <a:latin typeface="+mn-lt"/>
            </a:endParaRPr>
          </a:p>
        </p:txBody>
      </p:sp>
      <p:sp>
        <p:nvSpPr>
          <p:cNvPr id="2" name="Title 4">
            <a:extLst>
              <a:ext uri="{FF2B5EF4-FFF2-40B4-BE49-F238E27FC236}">
                <a16:creationId xmlns:a16="http://schemas.microsoft.com/office/drawing/2014/main" id="{FBB06C73-F1AC-1C36-9C99-06974CD55207}"/>
              </a:ext>
            </a:extLst>
          </p:cNvPr>
          <p:cNvSpPr>
            <a:spLocks noGrp="1"/>
          </p:cNvSpPr>
          <p:nvPr>
            <p:ph type="title"/>
          </p:nvPr>
        </p:nvSpPr>
        <p:spPr>
          <a:xfrm>
            <a:off x="533755" y="469094"/>
            <a:ext cx="7673246" cy="733957"/>
          </a:xfrm>
        </p:spPr>
        <p:txBody>
          <a:bodyPr>
            <a:normAutofit/>
          </a:bodyPr>
          <a:lstStyle>
            <a:lvl1pPr>
              <a:defRPr sz="3000"/>
            </a:lvl1pPr>
          </a:lstStyle>
          <a:p>
            <a:r>
              <a:rPr lang="en-US"/>
              <a:t>Click to edit Master title style</a:t>
            </a:r>
          </a:p>
        </p:txBody>
      </p:sp>
      <p:sp>
        <p:nvSpPr>
          <p:cNvPr id="18" name="Content Placeholder 3">
            <a:extLst>
              <a:ext uri="{FF2B5EF4-FFF2-40B4-BE49-F238E27FC236}">
                <a16:creationId xmlns:a16="http://schemas.microsoft.com/office/drawing/2014/main" id="{F14AEF8B-FCF1-5136-C34B-1D2FFED132BD}"/>
              </a:ext>
            </a:extLst>
          </p:cNvPr>
          <p:cNvSpPr>
            <a:spLocks noGrp="1"/>
          </p:cNvSpPr>
          <p:nvPr>
            <p:ph sz="quarter" idx="27"/>
          </p:nvPr>
        </p:nvSpPr>
        <p:spPr>
          <a:xfrm>
            <a:off x="533754" y="4170364"/>
            <a:ext cx="7867904" cy="1378568"/>
          </a:xfrm>
        </p:spPr>
        <p:txBody>
          <a:bodyPr anchor="ctr" anchorCtr="0"/>
          <a:lstStyle>
            <a:lvl1pPr marL="173038" indent="-173038">
              <a:spcAft>
                <a:spcPts val="300"/>
              </a:spcAft>
              <a:buClr>
                <a:schemeClr val="accent1"/>
              </a:buClr>
              <a:buFont typeface="Arial" panose="020B0604020202020204" pitchFamily="34" charset="0"/>
              <a:buChar char="•"/>
              <a:tabLst/>
              <a:defRPr lang="en-US" sz="1400" b="0" i="0" kern="1200" dirty="0" smtClean="0">
                <a:solidFill>
                  <a:schemeClr val="tx2"/>
                </a:solidFill>
                <a:latin typeface="+mn-lt"/>
                <a:ea typeface="ＭＳ Ｐゴシック" charset="0"/>
                <a:cs typeface="+mn-cs"/>
              </a:defRPr>
            </a:lvl1pPr>
            <a:lvl2pPr marL="403225" indent="-174625">
              <a:spcAft>
                <a:spcPts val="300"/>
              </a:spcAft>
              <a:buClr>
                <a:schemeClr val="accent1"/>
              </a:buClr>
              <a:buFont typeface="System Font Regular"/>
              <a:buChar char="–"/>
              <a:tabLst/>
              <a:defRPr sz="1400" b="0" i="0">
                <a:latin typeface="+mn-lt"/>
              </a:defRPr>
            </a:lvl2pPr>
            <a:lvl3pPr marL="633413" indent="-230188">
              <a:spcAft>
                <a:spcPts val="300"/>
              </a:spcAft>
              <a:buClr>
                <a:schemeClr val="accent1"/>
              </a:buClr>
              <a:tabLst/>
              <a:defRPr sz="1400" b="0" i="0">
                <a:latin typeface="+mn-lt"/>
              </a:defRPr>
            </a:lvl3pPr>
            <a:lvl4pPr marL="865188" indent="-231775">
              <a:spcAft>
                <a:spcPts val="300"/>
              </a:spcAft>
              <a:buClr>
                <a:schemeClr val="accent1"/>
              </a:buClr>
              <a:tabLst/>
              <a:defRPr sz="1400" b="0" i="0">
                <a:latin typeface="+mn-lt"/>
              </a:defRPr>
            </a:lvl4pPr>
            <a:lvl5pPr marL="1095375" indent="-230188">
              <a:spcAft>
                <a:spcPts val="300"/>
              </a:spcAft>
              <a:buClr>
                <a:schemeClr val="accent1"/>
              </a:buClr>
              <a:tabLst/>
              <a:defRPr sz="1400"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48">
            <a:extLst>
              <a:ext uri="{FF2B5EF4-FFF2-40B4-BE49-F238E27FC236}">
                <a16:creationId xmlns:a16="http://schemas.microsoft.com/office/drawing/2014/main" id="{B90FC1CC-2C50-BA53-70F5-1AE438842089}"/>
              </a:ext>
            </a:extLst>
          </p:cNvPr>
          <p:cNvSpPr>
            <a:spLocks noGrp="1"/>
          </p:cNvSpPr>
          <p:nvPr>
            <p:ph type="body" sz="quarter" idx="18" hasCustomPrompt="1"/>
          </p:nvPr>
        </p:nvSpPr>
        <p:spPr>
          <a:xfrm>
            <a:off x="618375" y="5805612"/>
            <a:ext cx="2231811" cy="394121"/>
          </a:xfrm>
        </p:spPr>
        <p:txBody>
          <a:bodyPr anchor="b"/>
          <a:lstStyle>
            <a:lvl1pPr marL="0" indent="0" algn="ctr">
              <a:buNone/>
              <a:defRPr sz="36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26" name="Text Placeholder 51">
            <a:extLst>
              <a:ext uri="{FF2B5EF4-FFF2-40B4-BE49-F238E27FC236}">
                <a16:creationId xmlns:a16="http://schemas.microsoft.com/office/drawing/2014/main" id="{8CB8369F-CA5D-32BC-893D-0CBE0E2AA3BB}"/>
              </a:ext>
            </a:extLst>
          </p:cNvPr>
          <p:cNvSpPr>
            <a:spLocks noGrp="1"/>
          </p:cNvSpPr>
          <p:nvPr>
            <p:ph type="body" sz="quarter" idx="19" hasCustomPrompt="1"/>
          </p:nvPr>
        </p:nvSpPr>
        <p:spPr>
          <a:xfrm>
            <a:off x="618375" y="6070744"/>
            <a:ext cx="2231811" cy="341312"/>
          </a:xfrm>
        </p:spPr>
        <p:txBody>
          <a:bodyPr>
            <a:noAutofit/>
          </a:bodyPr>
          <a:lstStyle>
            <a:lvl1pPr marL="0" indent="0" algn="ctr">
              <a:buNone/>
              <a:defRPr sz="1200" b="0"/>
            </a:lvl1pPr>
          </a:lstStyle>
          <a:p>
            <a:pPr lvl="0"/>
            <a:r>
              <a:rPr lang="en-US"/>
              <a:t>description</a:t>
            </a:r>
          </a:p>
        </p:txBody>
      </p:sp>
      <p:sp>
        <p:nvSpPr>
          <p:cNvPr id="27" name="Text Placeholder 48">
            <a:extLst>
              <a:ext uri="{FF2B5EF4-FFF2-40B4-BE49-F238E27FC236}">
                <a16:creationId xmlns:a16="http://schemas.microsoft.com/office/drawing/2014/main" id="{084C5567-36EB-9F73-D866-C799462CCC55}"/>
              </a:ext>
            </a:extLst>
          </p:cNvPr>
          <p:cNvSpPr>
            <a:spLocks noGrp="1"/>
          </p:cNvSpPr>
          <p:nvPr>
            <p:ph type="body" sz="quarter" idx="29" hasCustomPrompt="1"/>
          </p:nvPr>
        </p:nvSpPr>
        <p:spPr>
          <a:xfrm>
            <a:off x="3160481" y="5805612"/>
            <a:ext cx="2231811" cy="394121"/>
          </a:xfrm>
        </p:spPr>
        <p:txBody>
          <a:bodyPr anchor="b"/>
          <a:lstStyle>
            <a:lvl1pPr marL="0" indent="0" algn="ctr">
              <a:buNone/>
              <a:defRPr sz="36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32" name="Text Placeholder 51">
            <a:extLst>
              <a:ext uri="{FF2B5EF4-FFF2-40B4-BE49-F238E27FC236}">
                <a16:creationId xmlns:a16="http://schemas.microsoft.com/office/drawing/2014/main" id="{3E901744-C479-15D6-3117-70E217E93F8B}"/>
              </a:ext>
            </a:extLst>
          </p:cNvPr>
          <p:cNvSpPr>
            <a:spLocks noGrp="1"/>
          </p:cNvSpPr>
          <p:nvPr>
            <p:ph type="body" sz="quarter" idx="30" hasCustomPrompt="1"/>
          </p:nvPr>
        </p:nvSpPr>
        <p:spPr>
          <a:xfrm>
            <a:off x="3160480" y="6070744"/>
            <a:ext cx="2231811" cy="341312"/>
          </a:xfrm>
        </p:spPr>
        <p:txBody>
          <a:bodyPr>
            <a:noAutofit/>
          </a:bodyPr>
          <a:lstStyle>
            <a:lvl1pPr marL="0" indent="0" algn="ctr">
              <a:buNone/>
              <a:defRPr sz="1200" b="0"/>
            </a:lvl1pPr>
          </a:lstStyle>
          <a:p>
            <a:pPr lvl="0"/>
            <a:r>
              <a:rPr lang="en-US"/>
              <a:t>description</a:t>
            </a:r>
          </a:p>
        </p:txBody>
      </p:sp>
      <p:sp>
        <p:nvSpPr>
          <p:cNvPr id="33" name="Text Placeholder 48">
            <a:extLst>
              <a:ext uri="{FF2B5EF4-FFF2-40B4-BE49-F238E27FC236}">
                <a16:creationId xmlns:a16="http://schemas.microsoft.com/office/drawing/2014/main" id="{2A538C81-E93C-4778-97C9-0E690AD4AE33}"/>
              </a:ext>
            </a:extLst>
          </p:cNvPr>
          <p:cNvSpPr>
            <a:spLocks noGrp="1"/>
          </p:cNvSpPr>
          <p:nvPr>
            <p:ph type="body" sz="quarter" idx="31" hasCustomPrompt="1"/>
          </p:nvPr>
        </p:nvSpPr>
        <p:spPr>
          <a:xfrm>
            <a:off x="5726517" y="5805612"/>
            <a:ext cx="2231811" cy="394121"/>
          </a:xfrm>
        </p:spPr>
        <p:txBody>
          <a:bodyPr anchor="b"/>
          <a:lstStyle>
            <a:lvl1pPr marL="0" indent="0" algn="ctr">
              <a:buNone/>
              <a:defRPr sz="36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34" name="Text Placeholder 51">
            <a:extLst>
              <a:ext uri="{FF2B5EF4-FFF2-40B4-BE49-F238E27FC236}">
                <a16:creationId xmlns:a16="http://schemas.microsoft.com/office/drawing/2014/main" id="{D291A346-CD03-1AD7-2306-11BA76123449}"/>
              </a:ext>
            </a:extLst>
          </p:cNvPr>
          <p:cNvSpPr>
            <a:spLocks noGrp="1"/>
          </p:cNvSpPr>
          <p:nvPr>
            <p:ph type="body" sz="quarter" idx="32" hasCustomPrompt="1"/>
          </p:nvPr>
        </p:nvSpPr>
        <p:spPr>
          <a:xfrm>
            <a:off x="5726516" y="6070744"/>
            <a:ext cx="2231811" cy="341312"/>
          </a:xfrm>
        </p:spPr>
        <p:txBody>
          <a:bodyPr>
            <a:noAutofit/>
          </a:bodyPr>
          <a:lstStyle>
            <a:lvl1pPr marL="0" indent="0" algn="ctr">
              <a:buNone/>
              <a:defRPr sz="1200" b="0"/>
            </a:lvl1pPr>
          </a:lstStyle>
          <a:p>
            <a:pPr lvl="0"/>
            <a:r>
              <a:rPr lang="en-US"/>
              <a:t>description</a:t>
            </a:r>
          </a:p>
        </p:txBody>
      </p:sp>
      <p:sp>
        <p:nvSpPr>
          <p:cNvPr id="36" name="TextBox 35">
            <a:extLst>
              <a:ext uri="{FF2B5EF4-FFF2-40B4-BE49-F238E27FC236}">
                <a16:creationId xmlns:a16="http://schemas.microsoft.com/office/drawing/2014/main" id="{87F3B6F6-B326-1B34-38D5-72E6C01D4857}"/>
              </a:ext>
            </a:extLst>
          </p:cNvPr>
          <p:cNvSpPr txBox="1"/>
          <p:nvPr userDrawn="1"/>
        </p:nvSpPr>
        <p:spPr>
          <a:xfrm>
            <a:off x="533754" y="206764"/>
            <a:ext cx="1415772" cy="246221"/>
          </a:xfrm>
          <a:prstGeom prst="rect">
            <a:avLst/>
          </a:prstGeom>
          <a:noFill/>
        </p:spPr>
        <p:txBody>
          <a:bodyPr vert="horz" wrap="square" lIns="0" tIns="45720" rIns="91440" bIns="45720" rtlCol="0">
            <a:spAutoFit/>
          </a:bodyPr>
          <a:lstStyle>
            <a:lvl1pPr lvl="0" indent="0">
              <a:lnSpc>
                <a:spcPct val="100000"/>
              </a:lnSpc>
              <a:spcBef>
                <a:spcPts val="0"/>
              </a:spcBef>
              <a:spcAft>
                <a:spcPts val="800"/>
              </a:spcAft>
              <a:buFont typeface="Arial" panose="020B0604020202020204" pitchFamily="34" charset="0"/>
              <a:buNone/>
              <a:defRPr lang="en-US" sz="1100" b="0" i="0" cap="all" spc="300" baseline="0" dirty="0">
                <a:solidFill>
                  <a:schemeClr val="accent1"/>
                </a:solidFill>
                <a:latin typeface="Avenir Next LT Pro" panose="020B0504020202020204" pitchFamily="34" charset="77"/>
              </a:defRPr>
            </a:lvl1pPr>
            <a:lvl2pPr marL="3089275" indent="-2984500">
              <a:lnSpc>
                <a:spcPct val="100000"/>
              </a:lnSpc>
              <a:spcBef>
                <a:spcPts val="0"/>
              </a:spcBef>
              <a:spcAft>
                <a:spcPts val="800"/>
              </a:spcAft>
              <a:buClr>
                <a:schemeClr val="accent1"/>
              </a:buClr>
              <a:buFont typeface="Arial" panose="020B0604020202020204" pitchFamily="34" charset="0"/>
              <a:buChar char="•"/>
              <a:tabLst/>
              <a:defRPr lang="en-US" sz="3200" b="0" i="0" dirty="0">
                <a:solidFill>
                  <a:srgbClr val="6F706F"/>
                </a:solidFill>
              </a:defRPr>
            </a:lvl2pPr>
            <a:lvl3pPr marL="801688" indent="-285750">
              <a:lnSpc>
                <a:spcPct val="100000"/>
              </a:lnSpc>
              <a:spcBef>
                <a:spcPts val="0"/>
              </a:spcBef>
              <a:spcAft>
                <a:spcPts val="800"/>
              </a:spcAft>
              <a:buClr>
                <a:schemeClr val="accent1"/>
              </a:buClr>
              <a:buFont typeface="Courier New" panose="02070309020205020404" pitchFamily="49" charset="0"/>
              <a:buChar char="o"/>
              <a:defRPr lang="en-US" sz="3200" b="0" i="0">
                <a:solidFill>
                  <a:srgbClr val="6F706F"/>
                </a:solidFill>
              </a:defRPr>
            </a:lvl3pPr>
            <a:lvl4pPr marL="1260475" indent="-295275">
              <a:lnSpc>
                <a:spcPct val="100000"/>
              </a:lnSpc>
              <a:spcBef>
                <a:spcPts val="0"/>
              </a:spcBef>
              <a:spcAft>
                <a:spcPts val="800"/>
              </a:spcAft>
              <a:buClr>
                <a:schemeClr val="accent1"/>
              </a:buClr>
              <a:buFont typeface="System Font Regular"/>
              <a:buChar char="–"/>
              <a:tabLst/>
              <a:defRPr lang="en-US" sz="3200" b="0" i="0" dirty="0">
                <a:solidFill>
                  <a:srgbClr val="6F706F"/>
                </a:solidFill>
              </a:defRPr>
            </a:lvl4pPr>
            <a:lvl5pPr marL="1766888" indent="-285750">
              <a:lnSpc>
                <a:spcPct val="100000"/>
              </a:lnSpc>
              <a:spcBef>
                <a:spcPts val="0"/>
              </a:spcBef>
              <a:spcAft>
                <a:spcPts val="800"/>
              </a:spcAft>
              <a:buClr>
                <a:schemeClr val="accent1"/>
              </a:buClr>
              <a:buFont typeface="System Font Regular"/>
              <a:buChar char="&gt;"/>
              <a:defRPr lang="en-US" sz="3200" b="0" i="0" dirty="0">
                <a:solidFill>
                  <a:srgbClr val="6F706F"/>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000">
                <a:latin typeface="+mn-lt"/>
              </a:rPr>
              <a:t>CASE STUDY</a:t>
            </a:r>
          </a:p>
        </p:txBody>
      </p:sp>
      <p:sp>
        <p:nvSpPr>
          <p:cNvPr id="37" name="Content Placeholder 3">
            <a:extLst>
              <a:ext uri="{FF2B5EF4-FFF2-40B4-BE49-F238E27FC236}">
                <a16:creationId xmlns:a16="http://schemas.microsoft.com/office/drawing/2014/main" id="{7085808A-CFAF-6AE9-A646-1020F855E78D}"/>
              </a:ext>
            </a:extLst>
          </p:cNvPr>
          <p:cNvSpPr>
            <a:spLocks noGrp="1"/>
          </p:cNvSpPr>
          <p:nvPr>
            <p:ph sz="quarter" idx="35"/>
          </p:nvPr>
        </p:nvSpPr>
        <p:spPr>
          <a:xfrm>
            <a:off x="533754" y="2561483"/>
            <a:ext cx="7867904" cy="1378568"/>
          </a:xfrm>
        </p:spPr>
        <p:txBody>
          <a:bodyPr anchor="ctr" anchorCtr="0"/>
          <a:lstStyle>
            <a:lvl1pPr marL="173038" indent="-173038">
              <a:spcAft>
                <a:spcPts val="300"/>
              </a:spcAft>
              <a:buClr>
                <a:schemeClr val="accent1"/>
              </a:buClr>
              <a:buFont typeface="Arial" panose="020B0604020202020204" pitchFamily="34" charset="0"/>
              <a:buChar char="•"/>
              <a:tabLst/>
              <a:defRPr lang="en-US" sz="1400" b="0" i="0" kern="1200" dirty="0" smtClean="0">
                <a:solidFill>
                  <a:schemeClr val="tx2"/>
                </a:solidFill>
                <a:latin typeface="+mn-lt"/>
                <a:ea typeface="ＭＳ Ｐゴシック" charset="0"/>
                <a:cs typeface="+mn-cs"/>
              </a:defRPr>
            </a:lvl1pPr>
            <a:lvl2pPr marL="403225" indent="-174625">
              <a:spcAft>
                <a:spcPts val="300"/>
              </a:spcAft>
              <a:buClr>
                <a:schemeClr val="accent1"/>
              </a:buClr>
              <a:buFont typeface="System Font Regular"/>
              <a:buChar char="–"/>
              <a:tabLst/>
              <a:defRPr sz="1400" b="0" i="0">
                <a:latin typeface="+mn-lt"/>
              </a:defRPr>
            </a:lvl2pPr>
            <a:lvl3pPr marL="633413" indent="-230188">
              <a:spcAft>
                <a:spcPts val="300"/>
              </a:spcAft>
              <a:buClr>
                <a:schemeClr val="accent1"/>
              </a:buClr>
              <a:tabLst/>
              <a:defRPr sz="1400" b="0" i="0">
                <a:latin typeface="+mn-lt"/>
              </a:defRPr>
            </a:lvl3pPr>
            <a:lvl4pPr marL="865188" indent="-231775">
              <a:spcAft>
                <a:spcPts val="300"/>
              </a:spcAft>
              <a:buClr>
                <a:schemeClr val="accent1"/>
              </a:buClr>
              <a:tabLst/>
              <a:defRPr sz="1400" b="0" i="0">
                <a:latin typeface="+mn-lt"/>
              </a:defRPr>
            </a:lvl4pPr>
            <a:lvl5pPr marL="1095375" indent="-230188">
              <a:spcAft>
                <a:spcPts val="300"/>
              </a:spcAft>
              <a:buClr>
                <a:schemeClr val="accent1"/>
              </a:buClr>
              <a:tabLst/>
              <a:defRPr sz="1400"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8" name="Graphic 37">
            <a:extLst>
              <a:ext uri="{FF2B5EF4-FFF2-40B4-BE49-F238E27FC236}">
                <a16:creationId xmlns:a16="http://schemas.microsoft.com/office/drawing/2014/main" id="{9DAAFCB7-5B90-BDCA-2C0D-A78D0B395600}"/>
              </a:ext>
            </a:extLst>
          </p:cNvPr>
          <p:cNvPicPr>
            <a:picLocks noChangeAspect="1"/>
          </p:cNvPicPr>
          <p:nvPr userDrawn="1"/>
        </p:nvPicPr>
        <p:blipFill rotWithShape="1">
          <a:blip r:embed="rId2"/>
          <a:srcRect l="-11" r="-11"/>
          <a:stretch/>
        </p:blipFill>
        <p:spPr>
          <a:xfrm>
            <a:off x="9737806" y="6448672"/>
            <a:ext cx="1149581" cy="305818"/>
          </a:xfrm>
          <a:prstGeom prst="rect">
            <a:avLst/>
          </a:prstGeom>
        </p:spPr>
      </p:pic>
      <p:sp>
        <p:nvSpPr>
          <p:cNvPr id="5" name="Picture Placeholder 4">
            <a:extLst>
              <a:ext uri="{FF2B5EF4-FFF2-40B4-BE49-F238E27FC236}">
                <a16:creationId xmlns:a16="http://schemas.microsoft.com/office/drawing/2014/main" id="{EC322AD3-D574-A7C0-F1FF-3E0D4A9D1687}"/>
              </a:ext>
            </a:extLst>
          </p:cNvPr>
          <p:cNvSpPr>
            <a:spLocks noGrp="1"/>
          </p:cNvSpPr>
          <p:nvPr>
            <p:ph type="pic" sz="quarter" idx="36" hasCustomPrompt="1"/>
          </p:nvPr>
        </p:nvSpPr>
        <p:spPr>
          <a:xfrm>
            <a:off x="9564883" y="61408"/>
            <a:ext cx="1495425" cy="736600"/>
          </a:xfrm>
        </p:spPr>
        <p:txBody>
          <a:bodyPr anchor="ctr" anchorCtr="0">
            <a:normAutofit/>
          </a:bodyPr>
          <a:lstStyle>
            <a:lvl1pPr marL="0" indent="0">
              <a:buNone/>
              <a:defRPr sz="1200">
                <a:solidFill>
                  <a:schemeClr val="bg1"/>
                </a:solidFill>
              </a:defRPr>
            </a:lvl1pPr>
          </a:lstStyle>
          <a:p>
            <a:r>
              <a:rPr lang="en-US"/>
              <a:t>Client logo here</a:t>
            </a:r>
          </a:p>
        </p:txBody>
      </p:sp>
    </p:spTree>
    <p:extLst>
      <p:ext uri="{BB962C8B-B14F-4D97-AF65-F5344CB8AC3E}">
        <p14:creationId xmlns:p14="http://schemas.microsoft.com/office/powerpoint/2010/main" val="1513095106"/>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1_Case Study Laptop">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D84FF59B-47C6-2713-0962-02815CFA1746}"/>
              </a:ext>
            </a:extLst>
          </p:cNvPr>
          <p:cNvSpPr/>
          <p:nvPr userDrawn="1"/>
        </p:nvSpPr>
        <p:spPr>
          <a:xfrm>
            <a:off x="0" y="0"/>
            <a:ext cx="37719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21" name="Rectangle 20">
            <a:extLst>
              <a:ext uri="{FF2B5EF4-FFF2-40B4-BE49-F238E27FC236}">
                <a16:creationId xmlns:a16="http://schemas.microsoft.com/office/drawing/2014/main" id="{81E161E9-C8A4-4CEC-8E31-9F319A59774E}"/>
              </a:ext>
            </a:extLst>
          </p:cNvPr>
          <p:cNvSpPr/>
          <p:nvPr userDrawn="1"/>
        </p:nvSpPr>
        <p:spPr>
          <a:xfrm>
            <a:off x="8433193" y="0"/>
            <a:ext cx="375880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39B51C5-8CE5-E50C-312F-AA1B33767827}"/>
              </a:ext>
            </a:extLst>
          </p:cNvPr>
          <p:cNvSpPr/>
          <p:nvPr userDrawn="1"/>
        </p:nvSpPr>
        <p:spPr>
          <a:xfrm>
            <a:off x="1833" y="1417320"/>
            <a:ext cx="8431362" cy="10218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ontent Placeholder 15">
            <a:extLst>
              <a:ext uri="{FF2B5EF4-FFF2-40B4-BE49-F238E27FC236}">
                <a16:creationId xmlns:a16="http://schemas.microsoft.com/office/drawing/2014/main" id="{8866AE5C-EF91-7AF6-D437-593664A1E2CE}"/>
              </a:ext>
            </a:extLst>
          </p:cNvPr>
          <p:cNvSpPr>
            <a:spLocks noGrp="1"/>
          </p:cNvSpPr>
          <p:nvPr>
            <p:ph sz="quarter" idx="24" hasCustomPrompt="1"/>
          </p:nvPr>
        </p:nvSpPr>
        <p:spPr>
          <a:xfrm>
            <a:off x="533754" y="1758974"/>
            <a:ext cx="7296171" cy="338554"/>
          </a:xfrm>
        </p:spPr>
        <p:txBody>
          <a:bodyPr wrap="square" anchor="ctr">
            <a:spAutoFit/>
          </a:bodyPr>
          <a:lstStyle>
            <a:lvl1pPr marL="0" indent="0">
              <a:buNone/>
              <a:defRPr sz="1600" b="0" i="0">
                <a:solidFill>
                  <a:schemeClr val="accent2"/>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client quote or blurb here</a:t>
            </a:r>
          </a:p>
        </p:txBody>
      </p:sp>
      <p:sp>
        <p:nvSpPr>
          <p:cNvPr id="24" name="Content Placeholder 3">
            <a:extLst>
              <a:ext uri="{FF2B5EF4-FFF2-40B4-BE49-F238E27FC236}">
                <a16:creationId xmlns:a16="http://schemas.microsoft.com/office/drawing/2014/main" id="{D35AF261-3C94-CE96-B7C1-FF44110A43D0}"/>
              </a:ext>
            </a:extLst>
          </p:cNvPr>
          <p:cNvSpPr>
            <a:spLocks noGrp="1"/>
          </p:cNvSpPr>
          <p:nvPr>
            <p:ph sz="quarter" idx="27"/>
          </p:nvPr>
        </p:nvSpPr>
        <p:spPr>
          <a:xfrm>
            <a:off x="533754" y="4170364"/>
            <a:ext cx="6565036" cy="1378568"/>
          </a:xfrm>
        </p:spPr>
        <p:txBody>
          <a:bodyPr anchor="ctr" anchorCtr="0"/>
          <a:lstStyle>
            <a:lvl1pPr marL="173038" indent="-173038">
              <a:spcAft>
                <a:spcPts val="300"/>
              </a:spcAft>
              <a:buClr>
                <a:schemeClr val="accent1"/>
              </a:buClr>
              <a:buFont typeface="Arial" panose="020B0604020202020204" pitchFamily="34" charset="0"/>
              <a:buChar char="•"/>
              <a:tabLst/>
              <a:defRPr lang="en-US" sz="1400" b="0" i="0" kern="1200" dirty="0" smtClean="0">
                <a:solidFill>
                  <a:schemeClr val="tx2"/>
                </a:solidFill>
                <a:latin typeface="+mn-lt"/>
                <a:ea typeface="ＭＳ Ｐゴシック" charset="0"/>
                <a:cs typeface="+mn-cs"/>
              </a:defRPr>
            </a:lvl1pPr>
            <a:lvl2pPr marL="403225" indent="-174625">
              <a:spcAft>
                <a:spcPts val="300"/>
              </a:spcAft>
              <a:buClr>
                <a:schemeClr val="accent1"/>
              </a:buClr>
              <a:buFont typeface="System Font Regular"/>
              <a:buChar char="–"/>
              <a:tabLst/>
              <a:defRPr sz="1400" b="0" i="0">
                <a:latin typeface="+mn-lt"/>
              </a:defRPr>
            </a:lvl2pPr>
            <a:lvl3pPr marL="633413" indent="-230188">
              <a:spcAft>
                <a:spcPts val="300"/>
              </a:spcAft>
              <a:buClr>
                <a:schemeClr val="accent1"/>
              </a:buClr>
              <a:tabLst/>
              <a:defRPr sz="1400" b="0" i="0">
                <a:latin typeface="+mn-lt"/>
              </a:defRPr>
            </a:lvl3pPr>
            <a:lvl4pPr marL="865188" indent="-231775">
              <a:spcAft>
                <a:spcPts val="300"/>
              </a:spcAft>
              <a:buClr>
                <a:schemeClr val="accent1"/>
              </a:buClr>
              <a:tabLst/>
              <a:defRPr sz="1400" b="0" i="0">
                <a:latin typeface="+mn-lt"/>
              </a:defRPr>
            </a:lvl4pPr>
            <a:lvl5pPr marL="1095375" indent="-230188">
              <a:spcAft>
                <a:spcPts val="300"/>
              </a:spcAft>
              <a:buClr>
                <a:schemeClr val="accent1"/>
              </a:buClr>
              <a:tabLst/>
              <a:defRPr sz="1400"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Text Placeholder 48">
            <a:extLst>
              <a:ext uri="{FF2B5EF4-FFF2-40B4-BE49-F238E27FC236}">
                <a16:creationId xmlns:a16="http://schemas.microsoft.com/office/drawing/2014/main" id="{E0291104-3BB3-31F1-604C-C4A01C023512}"/>
              </a:ext>
            </a:extLst>
          </p:cNvPr>
          <p:cNvSpPr>
            <a:spLocks noGrp="1"/>
          </p:cNvSpPr>
          <p:nvPr>
            <p:ph type="body" sz="quarter" idx="18" hasCustomPrompt="1"/>
          </p:nvPr>
        </p:nvSpPr>
        <p:spPr>
          <a:xfrm>
            <a:off x="618375" y="5805612"/>
            <a:ext cx="2231811" cy="394121"/>
          </a:xfrm>
        </p:spPr>
        <p:txBody>
          <a:bodyPr anchor="b"/>
          <a:lstStyle>
            <a:lvl1pPr marL="0" indent="0" algn="ctr">
              <a:buNone/>
              <a:defRPr sz="36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31" name="Text Placeholder 51">
            <a:extLst>
              <a:ext uri="{FF2B5EF4-FFF2-40B4-BE49-F238E27FC236}">
                <a16:creationId xmlns:a16="http://schemas.microsoft.com/office/drawing/2014/main" id="{BA7CCF26-5851-9A43-2B35-308B9C51A078}"/>
              </a:ext>
            </a:extLst>
          </p:cNvPr>
          <p:cNvSpPr>
            <a:spLocks noGrp="1"/>
          </p:cNvSpPr>
          <p:nvPr>
            <p:ph type="body" sz="quarter" idx="19" hasCustomPrompt="1"/>
          </p:nvPr>
        </p:nvSpPr>
        <p:spPr>
          <a:xfrm>
            <a:off x="618375" y="6070744"/>
            <a:ext cx="2231811" cy="341312"/>
          </a:xfrm>
        </p:spPr>
        <p:txBody>
          <a:bodyPr>
            <a:noAutofit/>
          </a:bodyPr>
          <a:lstStyle>
            <a:lvl1pPr marL="0" indent="0" algn="ctr">
              <a:buNone/>
              <a:defRPr sz="1200" b="0"/>
            </a:lvl1pPr>
          </a:lstStyle>
          <a:p>
            <a:pPr lvl="0"/>
            <a:r>
              <a:rPr lang="en-US"/>
              <a:t>description</a:t>
            </a:r>
          </a:p>
        </p:txBody>
      </p:sp>
      <p:sp>
        <p:nvSpPr>
          <p:cNvPr id="32" name="Text Placeholder 48">
            <a:extLst>
              <a:ext uri="{FF2B5EF4-FFF2-40B4-BE49-F238E27FC236}">
                <a16:creationId xmlns:a16="http://schemas.microsoft.com/office/drawing/2014/main" id="{3A21BBB9-E0AF-6026-A917-8B7D167F6A65}"/>
              </a:ext>
            </a:extLst>
          </p:cNvPr>
          <p:cNvSpPr>
            <a:spLocks noGrp="1"/>
          </p:cNvSpPr>
          <p:nvPr>
            <p:ph type="body" sz="quarter" idx="29" hasCustomPrompt="1"/>
          </p:nvPr>
        </p:nvSpPr>
        <p:spPr>
          <a:xfrm>
            <a:off x="3160481" y="5805612"/>
            <a:ext cx="2231811" cy="394121"/>
          </a:xfrm>
        </p:spPr>
        <p:txBody>
          <a:bodyPr anchor="b"/>
          <a:lstStyle>
            <a:lvl1pPr marL="0" indent="0" algn="ctr">
              <a:buNone/>
              <a:defRPr sz="36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34" name="Text Placeholder 51">
            <a:extLst>
              <a:ext uri="{FF2B5EF4-FFF2-40B4-BE49-F238E27FC236}">
                <a16:creationId xmlns:a16="http://schemas.microsoft.com/office/drawing/2014/main" id="{113929AE-F2F2-E26D-0ED4-3E023859F85E}"/>
              </a:ext>
            </a:extLst>
          </p:cNvPr>
          <p:cNvSpPr>
            <a:spLocks noGrp="1"/>
          </p:cNvSpPr>
          <p:nvPr>
            <p:ph type="body" sz="quarter" idx="30" hasCustomPrompt="1"/>
          </p:nvPr>
        </p:nvSpPr>
        <p:spPr>
          <a:xfrm>
            <a:off x="3160480" y="6070744"/>
            <a:ext cx="2231811" cy="341312"/>
          </a:xfrm>
        </p:spPr>
        <p:txBody>
          <a:bodyPr>
            <a:noAutofit/>
          </a:bodyPr>
          <a:lstStyle>
            <a:lvl1pPr marL="0" indent="0" algn="ctr">
              <a:buNone/>
              <a:defRPr sz="1200" b="0"/>
            </a:lvl1pPr>
          </a:lstStyle>
          <a:p>
            <a:pPr lvl="0"/>
            <a:r>
              <a:rPr lang="en-US"/>
              <a:t>description</a:t>
            </a:r>
          </a:p>
        </p:txBody>
      </p:sp>
      <p:sp>
        <p:nvSpPr>
          <p:cNvPr id="35" name="Text Placeholder 48">
            <a:extLst>
              <a:ext uri="{FF2B5EF4-FFF2-40B4-BE49-F238E27FC236}">
                <a16:creationId xmlns:a16="http://schemas.microsoft.com/office/drawing/2014/main" id="{6BAB0F59-ABDC-610C-7725-096B3476F31D}"/>
              </a:ext>
            </a:extLst>
          </p:cNvPr>
          <p:cNvSpPr>
            <a:spLocks noGrp="1"/>
          </p:cNvSpPr>
          <p:nvPr>
            <p:ph type="body" sz="quarter" idx="31" hasCustomPrompt="1"/>
          </p:nvPr>
        </p:nvSpPr>
        <p:spPr>
          <a:xfrm>
            <a:off x="5726517" y="5805612"/>
            <a:ext cx="2231811" cy="394121"/>
          </a:xfrm>
        </p:spPr>
        <p:txBody>
          <a:bodyPr anchor="b"/>
          <a:lstStyle>
            <a:lvl1pPr marL="0" indent="0" algn="ctr">
              <a:buNone/>
              <a:defRPr sz="36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37" name="Text Placeholder 51">
            <a:extLst>
              <a:ext uri="{FF2B5EF4-FFF2-40B4-BE49-F238E27FC236}">
                <a16:creationId xmlns:a16="http://schemas.microsoft.com/office/drawing/2014/main" id="{4A4FDC4B-19F6-93E4-E362-A56F02FA8AB5}"/>
              </a:ext>
            </a:extLst>
          </p:cNvPr>
          <p:cNvSpPr>
            <a:spLocks noGrp="1"/>
          </p:cNvSpPr>
          <p:nvPr>
            <p:ph type="body" sz="quarter" idx="32" hasCustomPrompt="1"/>
          </p:nvPr>
        </p:nvSpPr>
        <p:spPr>
          <a:xfrm>
            <a:off x="5726516" y="6070744"/>
            <a:ext cx="2231811" cy="341312"/>
          </a:xfrm>
        </p:spPr>
        <p:txBody>
          <a:bodyPr>
            <a:noAutofit/>
          </a:bodyPr>
          <a:lstStyle>
            <a:lvl1pPr marL="0" indent="0" algn="ctr">
              <a:buNone/>
              <a:defRPr sz="1200" b="0"/>
            </a:lvl1pPr>
          </a:lstStyle>
          <a:p>
            <a:pPr lvl="0"/>
            <a:r>
              <a:rPr lang="en-US"/>
              <a:t>description</a:t>
            </a:r>
          </a:p>
        </p:txBody>
      </p:sp>
      <p:sp>
        <p:nvSpPr>
          <p:cNvPr id="38" name="Title 2">
            <a:extLst>
              <a:ext uri="{FF2B5EF4-FFF2-40B4-BE49-F238E27FC236}">
                <a16:creationId xmlns:a16="http://schemas.microsoft.com/office/drawing/2014/main" id="{28C9D551-69FF-F9EF-9BD6-EB372681D92E}"/>
              </a:ext>
            </a:extLst>
          </p:cNvPr>
          <p:cNvSpPr>
            <a:spLocks noGrp="1"/>
          </p:cNvSpPr>
          <p:nvPr>
            <p:ph type="title"/>
          </p:nvPr>
        </p:nvSpPr>
        <p:spPr>
          <a:xfrm>
            <a:off x="533754" y="466795"/>
            <a:ext cx="6873497" cy="917733"/>
          </a:xfrm>
        </p:spPr>
        <p:txBody>
          <a:bodyPr>
            <a:normAutofit/>
          </a:bodyPr>
          <a:lstStyle>
            <a:lvl1pPr>
              <a:lnSpc>
                <a:spcPts val="3100"/>
              </a:lnSpc>
              <a:defRPr sz="3000"/>
            </a:lvl1pPr>
          </a:lstStyle>
          <a:p>
            <a:r>
              <a:rPr lang="en-US"/>
              <a:t>Click to edit Master title style</a:t>
            </a:r>
          </a:p>
        </p:txBody>
      </p:sp>
      <p:sp>
        <p:nvSpPr>
          <p:cNvPr id="41" name="Picture Placeholder 62">
            <a:extLst>
              <a:ext uri="{FF2B5EF4-FFF2-40B4-BE49-F238E27FC236}">
                <a16:creationId xmlns:a16="http://schemas.microsoft.com/office/drawing/2014/main" id="{BD1F4653-A91C-F7E2-E52E-A7F6C66A1985}"/>
              </a:ext>
            </a:extLst>
          </p:cNvPr>
          <p:cNvSpPr>
            <a:spLocks noGrp="1"/>
          </p:cNvSpPr>
          <p:nvPr>
            <p:ph type="pic" sz="quarter" idx="25" hasCustomPrompt="1"/>
          </p:nvPr>
        </p:nvSpPr>
        <p:spPr>
          <a:xfrm>
            <a:off x="9590843" y="57546"/>
            <a:ext cx="1443506" cy="847229"/>
          </a:xfrm>
        </p:spPr>
        <p:txBody>
          <a:bodyPr anchor="ctr"/>
          <a:lstStyle>
            <a:lvl1pPr marL="7938" indent="0" algn="ctr">
              <a:buNone/>
              <a:defRPr sz="1050" b="0">
                <a:solidFill>
                  <a:schemeClr val="bg1"/>
                </a:solidFill>
              </a:defRPr>
            </a:lvl1pPr>
          </a:lstStyle>
          <a:p>
            <a:r>
              <a:rPr lang="en-US"/>
              <a:t>Client logo here</a:t>
            </a:r>
          </a:p>
        </p:txBody>
      </p:sp>
      <p:sp>
        <p:nvSpPr>
          <p:cNvPr id="42" name="TextBox 41">
            <a:extLst>
              <a:ext uri="{FF2B5EF4-FFF2-40B4-BE49-F238E27FC236}">
                <a16:creationId xmlns:a16="http://schemas.microsoft.com/office/drawing/2014/main" id="{09664A18-D8C5-DF10-322A-10A1918D8DC9}"/>
              </a:ext>
            </a:extLst>
          </p:cNvPr>
          <p:cNvSpPr txBox="1"/>
          <p:nvPr userDrawn="1"/>
        </p:nvSpPr>
        <p:spPr>
          <a:xfrm>
            <a:off x="533754" y="206764"/>
            <a:ext cx="1415772" cy="246221"/>
          </a:xfrm>
          <a:prstGeom prst="rect">
            <a:avLst/>
          </a:prstGeom>
          <a:noFill/>
        </p:spPr>
        <p:txBody>
          <a:bodyPr vert="horz" wrap="square" lIns="0" tIns="45720" rIns="91440" bIns="45720" rtlCol="0">
            <a:spAutoFit/>
          </a:bodyPr>
          <a:lstStyle>
            <a:lvl1pPr lvl="0" indent="0">
              <a:lnSpc>
                <a:spcPct val="100000"/>
              </a:lnSpc>
              <a:spcBef>
                <a:spcPts val="0"/>
              </a:spcBef>
              <a:spcAft>
                <a:spcPts val="800"/>
              </a:spcAft>
              <a:buFont typeface="Arial" panose="020B0604020202020204" pitchFamily="34" charset="0"/>
              <a:buNone/>
              <a:defRPr lang="en-US" sz="1100" b="0" i="0" cap="all" spc="300" baseline="0" dirty="0">
                <a:solidFill>
                  <a:schemeClr val="accent1"/>
                </a:solidFill>
                <a:latin typeface="Avenir Next LT Pro" panose="020B0504020202020204" pitchFamily="34" charset="77"/>
              </a:defRPr>
            </a:lvl1pPr>
            <a:lvl2pPr marL="3089275" indent="-2984500">
              <a:lnSpc>
                <a:spcPct val="100000"/>
              </a:lnSpc>
              <a:spcBef>
                <a:spcPts val="0"/>
              </a:spcBef>
              <a:spcAft>
                <a:spcPts val="800"/>
              </a:spcAft>
              <a:buClr>
                <a:schemeClr val="accent1"/>
              </a:buClr>
              <a:buFont typeface="Arial" panose="020B0604020202020204" pitchFamily="34" charset="0"/>
              <a:buChar char="•"/>
              <a:tabLst/>
              <a:defRPr lang="en-US" sz="3200" b="0" i="0" dirty="0">
                <a:solidFill>
                  <a:srgbClr val="6F706F"/>
                </a:solidFill>
              </a:defRPr>
            </a:lvl2pPr>
            <a:lvl3pPr marL="801688" indent="-285750">
              <a:lnSpc>
                <a:spcPct val="100000"/>
              </a:lnSpc>
              <a:spcBef>
                <a:spcPts val="0"/>
              </a:spcBef>
              <a:spcAft>
                <a:spcPts val="800"/>
              </a:spcAft>
              <a:buClr>
                <a:schemeClr val="accent1"/>
              </a:buClr>
              <a:buFont typeface="Courier New" panose="02070309020205020404" pitchFamily="49" charset="0"/>
              <a:buChar char="o"/>
              <a:defRPr lang="en-US" sz="3200" b="0" i="0">
                <a:solidFill>
                  <a:srgbClr val="6F706F"/>
                </a:solidFill>
              </a:defRPr>
            </a:lvl3pPr>
            <a:lvl4pPr marL="1260475" indent="-295275">
              <a:lnSpc>
                <a:spcPct val="100000"/>
              </a:lnSpc>
              <a:spcBef>
                <a:spcPts val="0"/>
              </a:spcBef>
              <a:spcAft>
                <a:spcPts val="800"/>
              </a:spcAft>
              <a:buClr>
                <a:schemeClr val="accent1"/>
              </a:buClr>
              <a:buFont typeface="System Font Regular"/>
              <a:buChar char="–"/>
              <a:tabLst/>
              <a:defRPr lang="en-US" sz="3200" b="0" i="0" dirty="0">
                <a:solidFill>
                  <a:srgbClr val="6F706F"/>
                </a:solidFill>
              </a:defRPr>
            </a:lvl4pPr>
            <a:lvl5pPr marL="1766888" indent="-285750">
              <a:lnSpc>
                <a:spcPct val="100000"/>
              </a:lnSpc>
              <a:spcBef>
                <a:spcPts val="0"/>
              </a:spcBef>
              <a:spcAft>
                <a:spcPts val="800"/>
              </a:spcAft>
              <a:buClr>
                <a:schemeClr val="accent1"/>
              </a:buClr>
              <a:buFont typeface="System Font Regular"/>
              <a:buChar char="&gt;"/>
              <a:defRPr lang="en-US" sz="3200" b="0" i="0" dirty="0">
                <a:solidFill>
                  <a:srgbClr val="6F706F"/>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000">
                <a:latin typeface="+mn-lt"/>
              </a:rPr>
              <a:t>CASE STUDY</a:t>
            </a:r>
          </a:p>
        </p:txBody>
      </p:sp>
      <p:sp>
        <p:nvSpPr>
          <p:cNvPr id="43" name="TextBox 42">
            <a:extLst>
              <a:ext uri="{FF2B5EF4-FFF2-40B4-BE49-F238E27FC236}">
                <a16:creationId xmlns:a16="http://schemas.microsoft.com/office/drawing/2014/main" id="{7822551F-D93C-1DC7-DA36-565E8BCB77BC}"/>
              </a:ext>
            </a:extLst>
          </p:cNvPr>
          <p:cNvSpPr txBox="1">
            <a:spLocks noChangeArrowheads="1"/>
          </p:cNvSpPr>
          <p:nvPr userDrawn="1"/>
        </p:nvSpPr>
        <p:spPr bwMode="auto">
          <a:xfrm>
            <a:off x="533754" y="6713094"/>
            <a:ext cx="572628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
        <p:nvSpPr>
          <p:cNvPr id="45" name="Rectangle 44">
            <a:extLst>
              <a:ext uri="{FF2B5EF4-FFF2-40B4-BE49-F238E27FC236}">
                <a16:creationId xmlns:a16="http://schemas.microsoft.com/office/drawing/2014/main" id="{4769D06D-D2B7-4F8F-2B9F-68728E93E3CD}"/>
              </a:ext>
            </a:extLst>
          </p:cNvPr>
          <p:cNvSpPr/>
          <p:nvPr userDrawn="1"/>
        </p:nvSpPr>
        <p:spPr>
          <a:xfrm rot="16200000">
            <a:off x="-552825" y="3079957"/>
            <a:ext cx="1511354"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CHALLENGE</a:t>
            </a:r>
          </a:p>
        </p:txBody>
      </p:sp>
      <p:sp>
        <p:nvSpPr>
          <p:cNvPr id="46" name="Rectangle 45">
            <a:extLst>
              <a:ext uri="{FF2B5EF4-FFF2-40B4-BE49-F238E27FC236}">
                <a16:creationId xmlns:a16="http://schemas.microsoft.com/office/drawing/2014/main" id="{D356E1C3-5AD7-EF9D-BD75-F8F9DC20DCAB}"/>
              </a:ext>
            </a:extLst>
          </p:cNvPr>
          <p:cNvSpPr/>
          <p:nvPr userDrawn="1"/>
        </p:nvSpPr>
        <p:spPr>
          <a:xfrm rot="16200000">
            <a:off x="-500246" y="4594984"/>
            <a:ext cx="1406196"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SOLUTION</a:t>
            </a:r>
          </a:p>
        </p:txBody>
      </p:sp>
      <p:sp>
        <p:nvSpPr>
          <p:cNvPr id="47" name="Rectangle 46">
            <a:extLst>
              <a:ext uri="{FF2B5EF4-FFF2-40B4-BE49-F238E27FC236}">
                <a16:creationId xmlns:a16="http://schemas.microsoft.com/office/drawing/2014/main" id="{5154AFBD-1B85-5F1C-A36C-17EFCCA975BF}"/>
              </a:ext>
            </a:extLst>
          </p:cNvPr>
          <p:cNvSpPr/>
          <p:nvPr userDrawn="1"/>
        </p:nvSpPr>
        <p:spPr>
          <a:xfrm rot="16200000">
            <a:off x="-345788" y="5961589"/>
            <a:ext cx="1097280"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RESULTS</a:t>
            </a:r>
          </a:p>
        </p:txBody>
      </p:sp>
      <p:sp>
        <p:nvSpPr>
          <p:cNvPr id="48" name="Content Placeholder 3">
            <a:extLst>
              <a:ext uri="{FF2B5EF4-FFF2-40B4-BE49-F238E27FC236}">
                <a16:creationId xmlns:a16="http://schemas.microsoft.com/office/drawing/2014/main" id="{CFD12592-4722-00FD-5474-FE6EEBB93A20}"/>
              </a:ext>
            </a:extLst>
          </p:cNvPr>
          <p:cNvSpPr>
            <a:spLocks noGrp="1"/>
          </p:cNvSpPr>
          <p:nvPr>
            <p:ph sz="quarter" idx="35"/>
          </p:nvPr>
        </p:nvSpPr>
        <p:spPr>
          <a:xfrm>
            <a:off x="533754" y="2561483"/>
            <a:ext cx="6565036" cy="1378568"/>
          </a:xfrm>
        </p:spPr>
        <p:txBody>
          <a:bodyPr anchor="ctr" anchorCtr="0"/>
          <a:lstStyle>
            <a:lvl1pPr marL="173038" indent="-173038">
              <a:spcAft>
                <a:spcPts val="300"/>
              </a:spcAft>
              <a:buClr>
                <a:schemeClr val="accent1"/>
              </a:buClr>
              <a:buFont typeface="Arial" panose="020B0604020202020204" pitchFamily="34" charset="0"/>
              <a:buChar char="•"/>
              <a:tabLst/>
              <a:defRPr lang="en-US" sz="1400" b="0" i="0" kern="1200" dirty="0" smtClean="0">
                <a:solidFill>
                  <a:schemeClr val="tx2"/>
                </a:solidFill>
                <a:latin typeface="+mn-lt"/>
                <a:ea typeface="ＭＳ Ｐゴシック" charset="0"/>
                <a:cs typeface="+mn-cs"/>
              </a:defRPr>
            </a:lvl1pPr>
            <a:lvl2pPr marL="403225" indent="-174625">
              <a:spcAft>
                <a:spcPts val="300"/>
              </a:spcAft>
              <a:buClr>
                <a:schemeClr val="accent1"/>
              </a:buClr>
              <a:buFont typeface="System Font Regular"/>
              <a:buChar char="–"/>
              <a:tabLst/>
              <a:defRPr sz="1400" b="0" i="0">
                <a:latin typeface="+mn-lt"/>
              </a:defRPr>
            </a:lvl2pPr>
            <a:lvl3pPr marL="633413" indent="-230188">
              <a:spcAft>
                <a:spcPts val="300"/>
              </a:spcAft>
              <a:buClr>
                <a:schemeClr val="accent1"/>
              </a:buClr>
              <a:tabLst/>
              <a:defRPr sz="1400" b="0" i="0">
                <a:latin typeface="+mn-lt"/>
              </a:defRPr>
            </a:lvl3pPr>
            <a:lvl4pPr marL="865188" indent="-231775">
              <a:spcAft>
                <a:spcPts val="300"/>
              </a:spcAft>
              <a:buClr>
                <a:schemeClr val="accent1"/>
              </a:buClr>
              <a:tabLst/>
              <a:defRPr sz="1400" b="0" i="0">
                <a:latin typeface="+mn-lt"/>
              </a:defRPr>
            </a:lvl4pPr>
            <a:lvl5pPr marL="1095375" indent="-230188">
              <a:spcAft>
                <a:spcPts val="300"/>
              </a:spcAft>
              <a:buClr>
                <a:schemeClr val="accent1"/>
              </a:buClr>
              <a:tabLst/>
              <a:defRPr sz="1400"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9" name="Group 48">
            <a:extLst>
              <a:ext uri="{FF2B5EF4-FFF2-40B4-BE49-F238E27FC236}">
                <a16:creationId xmlns:a16="http://schemas.microsoft.com/office/drawing/2014/main" id="{D60B71D2-1D7B-3E44-B6D9-E1DE0AEC9445}"/>
              </a:ext>
            </a:extLst>
          </p:cNvPr>
          <p:cNvGrpSpPr/>
          <p:nvPr userDrawn="1"/>
        </p:nvGrpSpPr>
        <p:grpSpPr>
          <a:xfrm>
            <a:off x="7299086" y="2114169"/>
            <a:ext cx="4692617" cy="3033877"/>
            <a:chOff x="6914660" y="1983726"/>
            <a:chExt cx="5077044" cy="3282417"/>
          </a:xfrm>
        </p:grpSpPr>
        <p:sp>
          <p:nvSpPr>
            <p:cNvPr id="50" name="Round Same Side Corner Rectangle 49">
              <a:extLst>
                <a:ext uri="{FF2B5EF4-FFF2-40B4-BE49-F238E27FC236}">
                  <a16:creationId xmlns:a16="http://schemas.microsoft.com/office/drawing/2014/main" id="{5BBC5AA6-1721-A02B-0B91-C256F9BD0509}"/>
                </a:ext>
              </a:extLst>
            </p:cNvPr>
            <p:cNvSpPr/>
            <p:nvPr userDrawn="1"/>
          </p:nvSpPr>
          <p:spPr>
            <a:xfrm>
              <a:off x="6914660" y="1983726"/>
              <a:ext cx="5077044" cy="261473"/>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51" name="Oval 50">
              <a:extLst>
                <a:ext uri="{FF2B5EF4-FFF2-40B4-BE49-F238E27FC236}">
                  <a16:creationId xmlns:a16="http://schemas.microsoft.com/office/drawing/2014/main" id="{F8F3D409-F150-5D94-2249-4E69B505798B}"/>
                </a:ext>
              </a:extLst>
            </p:cNvPr>
            <p:cNvSpPr>
              <a:spLocks noChangeAspect="1"/>
            </p:cNvSpPr>
            <p:nvPr userDrawn="1"/>
          </p:nvSpPr>
          <p:spPr>
            <a:xfrm>
              <a:off x="7110148" y="2081057"/>
              <a:ext cx="70744" cy="7074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52" name="Oval 51">
              <a:extLst>
                <a:ext uri="{FF2B5EF4-FFF2-40B4-BE49-F238E27FC236}">
                  <a16:creationId xmlns:a16="http://schemas.microsoft.com/office/drawing/2014/main" id="{CD80BC99-E464-3CB9-3527-3AC8D9B823C5}"/>
                </a:ext>
              </a:extLst>
            </p:cNvPr>
            <p:cNvSpPr>
              <a:spLocks noChangeAspect="1"/>
            </p:cNvSpPr>
            <p:nvPr userDrawn="1"/>
          </p:nvSpPr>
          <p:spPr>
            <a:xfrm>
              <a:off x="7240014" y="2081057"/>
              <a:ext cx="70744" cy="7074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53" name="Oval 52">
              <a:extLst>
                <a:ext uri="{FF2B5EF4-FFF2-40B4-BE49-F238E27FC236}">
                  <a16:creationId xmlns:a16="http://schemas.microsoft.com/office/drawing/2014/main" id="{94A47CE4-F914-4221-7807-688D9BDB3E2B}"/>
                </a:ext>
              </a:extLst>
            </p:cNvPr>
            <p:cNvSpPr>
              <a:spLocks noChangeAspect="1"/>
            </p:cNvSpPr>
            <p:nvPr userDrawn="1"/>
          </p:nvSpPr>
          <p:spPr>
            <a:xfrm>
              <a:off x="7369880" y="2081057"/>
              <a:ext cx="70744" cy="7074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54" name="Rectangle 53">
              <a:extLst>
                <a:ext uri="{FF2B5EF4-FFF2-40B4-BE49-F238E27FC236}">
                  <a16:creationId xmlns:a16="http://schemas.microsoft.com/office/drawing/2014/main" id="{7AA60D0F-67E0-5549-C13F-8C01DC5E5ADE}"/>
                </a:ext>
              </a:extLst>
            </p:cNvPr>
            <p:cNvSpPr/>
            <p:nvPr userDrawn="1"/>
          </p:nvSpPr>
          <p:spPr>
            <a:xfrm>
              <a:off x="6915722" y="2238832"/>
              <a:ext cx="5074920" cy="302731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pic>
          <p:nvPicPr>
            <p:cNvPr id="55" name="Picture Placeholder 22" descr="A screenshot of a social media post&#10;&#10;Description automatically generated">
              <a:extLst>
                <a:ext uri="{FF2B5EF4-FFF2-40B4-BE49-F238E27FC236}">
                  <a16:creationId xmlns:a16="http://schemas.microsoft.com/office/drawing/2014/main" id="{F29AA651-97FA-E909-1341-A57B03BC0EE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72098" y="2409854"/>
              <a:ext cx="4773244" cy="2715768"/>
            </a:xfrm>
            <a:prstGeom prst="rect">
              <a:avLst/>
            </a:prstGeom>
          </p:spPr>
        </p:pic>
      </p:grpSp>
      <p:sp>
        <p:nvSpPr>
          <p:cNvPr id="56" name="Picture Placeholder 32">
            <a:extLst>
              <a:ext uri="{FF2B5EF4-FFF2-40B4-BE49-F238E27FC236}">
                <a16:creationId xmlns:a16="http://schemas.microsoft.com/office/drawing/2014/main" id="{4A4682A3-7F18-3C5C-530B-7B2E21784824}"/>
              </a:ext>
            </a:extLst>
          </p:cNvPr>
          <p:cNvSpPr>
            <a:spLocks noGrp="1"/>
          </p:cNvSpPr>
          <p:nvPr>
            <p:ph type="pic" sz="quarter" idx="34"/>
          </p:nvPr>
        </p:nvSpPr>
        <p:spPr>
          <a:xfrm>
            <a:off x="10800559" y="2849653"/>
            <a:ext cx="1003327" cy="2075985"/>
          </a:xfrm>
          <a:solidFill>
            <a:schemeClr val="bg1">
              <a:lumMod val="85000"/>
            </a:schemeClr>
          </a:solidFill>
        </p:spPr>
        <p:txBody>
          <a:bodyPr anchor="ctr"/>
          <a:lstStyle>
            <a:lvl1pPr marL="0" indent="0" algn="ctr">
              <a:buNone/>
              <a:defRPr/>
            </a:lvl1pPr>
          </a:lstStyle>
          <a:p>
            <a:r>
              <a:rPr lang="en-US"/>
              <a:t>Click icon to add picture</a:t>
            </a:r>
          </a:p>
        </p:txBody>
      </p:sp>
      <p:pic>
        <p:nvPicPr>
          <p:cNvPr id="2" name="Graphic 37">
            <a:extLst>
              <a:ext uri="{FF2B5EF4-FFF2-40B4-BE49-F238E27FC236}">
                <a16:creationId xmlns:a16="http://schemas.microsoft.com/office/drawing/2014/main" id="{1E52A951-BBD1-7334-ED59-E26A0519B256}"/>
              </a:ext>
            </a:extLst>
          </p:cNvPr>
          <p:cNvPicPr>
            <a:picLocks noChangeAspect="1"/>
          </p:cNvPicPr>
          <p:nvPr userDrawn="1"/>
        </p:nvPicPr>
        <p:blipFill rotWithShape="1">
          <a:blip r:embed="rId3"/>
          <a:srcRect l="-11" r="-11"/>
          <a:stretch/>
        </p:blipFill>
        <p:spPr>
          <a:xfrm>
            <a:off x="9737806" y="6448672"/>
            <a:ext cx="1149581" cy="305818"/>
          </a:xfrm>
          <a:prstGeom prst="rect">
            <a:avLst/>
          </a:prstGeom>
        </p:spPr>
      </p:pic>
    </p:spTree>
    <p:extLst>
      <p:ext uri="{BB962C8B-B14F-4D97-AF65-F5344CB8AC3E}">
        <p14:creationId xmlns:p14="http://schemas.microsoft.com/office/powerpoint/2010/main" val="58724031"/>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1_Case Study Laptop-Mobil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8019DF0-4D93-B2D5-A9EB-530CFACCC41C}"/>
              </a:ext>
            </a:extLst>
          </p:cNvPr>
          <p:cNvSpPr/>
          <p:nvPr userDrawn="1"/>
        </p:nvSpPr>
        <p:spPr>
          <a:xfrm>
            <a:off x="0" y="0"/>
            <a:ext cx="37719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32" name="Rectangle 31">
            <a:extLst>
              <a:ext uri="{FF2B5EF4-FFF2-40B4-BE49-F238E27FC236}">
                <a16:creationId xmlns:a16="http://schemas.microsoft.com/office/drawing/2014/main" id="{E54B415B-9F4F-0B55-858C-981067499C60}"/>
              </a:ext>
            </a:extLst>
          </p:cNvPr>
          <p:cNvSpPr/>
          <p:nvPr userDrawn="1"/>
        </p:nvSpPr>
        <p:spPr>
          <a:xfrm>
            <a:off x="8433193" y="0"/>
            <a:ext cx="375880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8278095-6EFF-C107-2244-A8A965888DCE}"/>
              </a:ext>
            </a:extLst>
          </p:cNvPr>
          <p:cNvSpPr/>
          <p:nvPr userDrawn="1"/>
        </p:nvSpPr>
        <p:spPr>
          <a:xfrm>
            <a:off x="1833" y="1417320"/>
            <a:ext cx="8431362" cy="10218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ontent Placeholder 15">
            <a:extLst>
              <a:ext uri="{FF2B5EF4-FFF2-40B4-BE49-F238E27FC236}">
                <a16:creationId xmlns:a16="http://schemas.microsoft.com/office/drawing/2014/main" id="{9188185A-521B-3A91-6CB0-7A3F7BFF9167}"/>
              </a:ext>
            </a:extLst>
          </p:cNvPr>
          <p:cNvSpPr>
            <a:spLocks noGrp="1"/>
          </p:cNvSpPr>
          <p:nvPr>
            <p:ph sz="quarter" idx="24" hasCustomPrompt="1"/>
          </p:nvPr>
        </p:nvSpPr>
        <p:spPr>
          <a:xfrm>
            <a:off x="533754" y="1758974"/>
            <a:ext cx="7296171" cy="338554"/>
          </a:xfrm>
        </p:spPr>
        <p:txBody>
          <a:bodyPr wrap="square" anchor="ctr">
            <a:spAutoFit/>
          </a:bodyPr>
          <a:lstStyle>
            <a:lvl1pPr marL="0" indent="0">
              <a:buNone/>
              <a:defRPr sz="1600" b="0" i="0">
                <a:solidFill>
                  <a:schemeClr val="accent2"/>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client quote or blurb here</a:t>
            </a:r>
          </a:p>
        </p:txBody>
      </p:sp>
      <p:sp>
        <p:nvSpPr>
          <p:cNvPr id="36" name="Content Placeholder 3">
            <a:extLst>
              <a:ext uri="{FF2B5EF4-FFF2-40B4-BE49-F238E27FC236}">
                <a16:creationId xmlns:a16="http://schemas.microsoft.com/office/drawing/2014/main" id="{A5697DCC-6F20-F50F-A82E-7D6E44ECB65A}"/>
              </a:ext>
            </a:extLst>
          </p:cNvPr>
          <p:cNvSpPr>
            <a:spLocks noGrp="1"/>
          </p:cNvSpPr>
          <p:nvPr>
            <p:ph sz="quarter" idx="27"/>
          </p:nvPr>
        </p:nvSpPr>
        <p:spPr>
          <a:xfrm>
            <a:off x="533754" y="4170364"/>
            <a:ext cx="7867904" cy="1378568"/>
          </a:xfrm>
        </p:spPr>
        <p:txBody>
          <a:bodyPr anchor="ctr" anchorCtr="0"/>
          <a:lstStyle>
            <a:lvl1pPr marL="173038" indent="-173038">
              <a:spcAft>
                <a:spcPts val="300"/>
              </a:spcAft>
              <a:buClr>
                <a:schemeClr val="accent1"/>
              </a:buClr>
              <a:buFont typeface="Arial" panose="020B0604020202020204" pitchFamily="34" charset="0"/>
              <a:buChar char="•"/>
              <a:tabLst/>
              <a:defRPr lang="en-US" sz="1400" b="0" i="0" kern="1200" dirty="0" smtClean="0">
                <a:solidFill>
                  <a:schemeClr val="tx2"/>
                </a:solidFill>
                <a:latin typeface="+mn-lt"/>
                <a:ea typeface="ＭＳ Ｐゴシック" charset="0"/>
                <a:cs typeface="+mn-cs"/>
              </a:defRPr>
            </a:lvl1pPr>
            <a:lvl2pPr marL="403225" indent="-174625">
              <a:spcAft>
                <a:spcPts val="300"/>
              </a:spcAft>
              <a:buClr>
                <a:schemeClr val="accent1"/>
              </a:buClr>
              <a:buFont typeface="System Font Regular"/>
              <a:buChar char="–"/>
              <a:tabLst/>
              <a:defRPr sz="1400" b="0" i="0">
                <a:latin typeface="+mn-lt"/>
              </a:defRPr>
            </a:lvl2pPr>
            <a:lvl3pPr marL="633413" indent="-230188">
              <a:spcAft>
                <a:spcPts val="300"/>
              </a:spcAft>
              <a:buClr>
                <a:schemeClr val="accent1"/>
              </a:buClr>
              <a:tabLst/>
              <a:defRPr sz="1400" b="0" i="0">
                <a:latin typeface="+mn-lt"/>
              </a:defRPr>
            </a:lvl3pPr>
            <a:lvl4pPr marL="865188" indent="-231775">
              <a:spcAft>
                <a:spcPts val="300"/>
              </a:spcAft>
              <a:buClr>
                <a:schemeClr val="accent1"/>
              </a:buClr>
              <a:tabLst/>
              <a:defRPr sz="1400" b="0" i="0">
                <a:latin typeface="+mn-lt"/>
              </a:defRPr>
            </a:lvl4pPr>
            <a:lvl5pPr marL="1095375" indent="-230188">
              <a:spcAft>
                <a:spcPts val="300"/>
              </a:spcAft>
              <a:buClr>
                <a:schemeClr val="accent1"/>
              </a:buClr>
              <a:tabLst/>
              <a:defRPr sz="1400"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7" name="Text Placeholder 48">
            <a:extLst>
              <a:ext uri="{FF2B5EF4-FFF2-40B4-BE49-F238E27FC236}">
                <a16:creationId xmlns:a16="http://schemas.microsoft.com/office/drawing/2014/main" id="{89EEFD94-20A0-5499-D312-E208867A3F85}"/>
              </a:ext>
            </a:extLst>
          </p:cNvPr>
          <p:cNvSpPr>
            <a:spLocks noGrp="1"/>
          </p:cNvSpPr>
          <p:nvPr>
            <p:ph type="body" sz="quarter" idx="18" hasCustomPrompt="1"/>
          </p:nvPr>
        </p:nvSpPr>
        <p:spPr>
          <a:xfrm>
            <a:off x="618375" y="5805612"/>
            <a:ext cx="2231811" cy="394121"/>
          </a:xfrm>
        </p:spPr>
        <p:txBody>
          <a:bodyPr anchor="b"/>
          <a:lstStyle>
            <a:lvl1pPr marL="0" indent="0" algn="ctr">
              <a:buNone/>
              <a:defRPr sz="36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38" name="Text Placeholder 51">
            <a:extLst>
              <a:ext uri="{FF2B5EF4-FFF2-40B4-BE49-F238E27FC236}">
                <a16:creationId xmlns:a16="http://schemas.microsoft.com/office/drawing/2014/main" id="{50F7C696-EE29-AA22-A5A0-3D226F307B2F}"/>
              </a:ext>
            </a:extLst>
          </p:cNvPr>
          <p:cNvSpPr>
            <a:spLocks noGrp="1"/>
          </p:cNvSpPr>
          <p:nvPr>
            <p:ph type="body" sz="quarter" idx="19" hasCustomPrompt="1"/>
          </p:nvPr>
        </p:nvSpPr>
        <p:spPr>
          <a:xfrm>
            <a:off x="618375" y="6070744"/>
            <a:ext cx="2231811" cy="341312"/>
          </a:xfrm>
        </p:spPr>
        <p:txBody>
          <a:bodyPr>
            <a:noAutofit/>
          </a:bodyPr>
          <a:lstStyle>
            <a:lvl1pPr marL="0" indent="0" algn="ctr">
              <a:buNone/>
              <a:defRPr sz="1200" b="0">
                <a:latin typeface="+mn-lt"/>
              </a:defRPr>
            </a:lvl1pPr>
          </a:lstStyle>
          <a:p>
            <a:pPr lvl="0"/>
            <a:r>
              <a:rPr lang="en-US"/>
              <a:t>description</a:t>
            </a:r>
          </a:p>
        </p:txBody>
      </p:sp>
      <p:sp>
        <p:nvSpPr>
          <p:cNvPr id="39" name="Text Placeholder 48">
            <a:extLst>
              <a:ext uri="{FF2B5EF4-FFF2-40B4-BE49-F238E27FC236}">
                <a16:creationId xmlns:a16="http://schemas.microsoft.com/office/drawing/2014/main" id="{53A17CA1-4CD7-7FA5-FEFA-04CEACDB9070}"/>
              </a:ext>
            </a:extLst>
          </p:cNvPr>
          <p:cNvSpPr>
            <a:spLocks noGrp="1"/>
          </p:cNvSpPr>
          <p:nvPr>
            <p:ph type="body" sz="quarter" idx="29" hasCustomPrompt="1"/>
          </p:nvPr>
        </p:nvSpPr>
        <p:spPr>
          <a:xfrm>
            <a:off x="3160481" y="5805612"/>
            <a:ext cx="2231811" cy="394121"/>
          </a:xfrm>
        </p:spPr>
        <p:txBody>
          <a:bodyPr anchor="b"/>
          <a:lstStyle>
            <a:lvl1pPr marL="0" indent="0" algn="ctr">
              <a:buNone/>
              <a:defRPr sz="36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42" name="Text Placeholder 51">
            <a:extLst>
              <a:ext uri="{FF2B5EF4-FFF2-40B4-BE49-F238E27FC236}">
                <a16:creationId xmlns:a16="http://schemas.microsoft.com/office/drawing/2014/main" id="{6EA3A2AA-2EA2-5137-19AE-9C566B7DE8BD}"/>
              </a:ext>
            </a:extLst>
          </p:cNvPr>
          <p:cNvSpPr>
            <a:spLocks noGrp="1"/>
          </p:cNvSpPr>
          <p:nvPr>
            <p:ph type="body" sz="quarter" idx="30" hasCustomPrompt="1"/>
          </p:nvPr>
        </p:nvSpPr>
        <p:spPr>
          <a:xfrm>
            <a:off x="3160480" y="6070744"/>
            <a:ext cx="2231811" cy="341312"/>
          </a:xfrm>
        </p:spPr>
        <p:txBody>
          <a:bodyPr>
            <a:noAutofit/>
          </a:bodyPr>
          <a:lstStyle>
            <a:lvl1pPr marL="0" indent="0" algn="ctr">
              <a:buNone/>
              <a:defRPr sz="1200" b="0">
                <a:latin typeface="+mn-lt"/>
              </a:defRPr>
            </a:lvl1pPr>
          </a:lstStyle>
          <a:p>
            <a:pPr lvl="0"/>
            <a:r>
              <a:rPr lang="en-US"/>
              <a:t>description</a:t>
            </a:r>
          </a:p>
        </p:txBody>
      </p:sp>
      <p:sp>
        <p:nvSpPr>
          <p:cNvPr id="43" name="Text Placeholder 48">
            <a:extLst>
              <a:ext uri="{FF2B5EF4-FFF2-40B4-BE49-F238E27FC236}">
                <a16:creationId xmlns:a16="http://schemas.microsoft.com/office/drawing/2014/main" id="{2417019A-9281-F3F8-9E27-441319A7C198}"/>
              </a:ext>
            </a:extLst>
          </p:cNvPr>
          <p:cNvSpPr>
            <a:spLocks noGrp="1"/>
          </p:cNvSpPr>
          <p:nvPr>
            <p:ph type="body" sz="quarter" idx="31" hasCustomPrompt="1"/>
          </p:nvPr>
        </p:nvSpPr>
        <p:spPr>
          <a:xfrm>
            <a:off x="5726517" y="5805612"/>
            <a:ext cx="2231811" cy="394121"/>
          </a:xfrm>
        </p:spPr>
        <p:txBody>
          <a:bodyPr anchor="b"/>
          <a:lstStyle>
            <a:lvl1pPr marL="0" indent="0" algn="ctr">
              <a:buNone/>
              <a:defRPr sz="36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44" name="Text Placeholder 51">
            <a:extLst>
              <a:ext uri="{FF2B5EF4-FFF2-40B4-BE49-F238E27FC236}">
                <a16:creationId xmlns:a16="http://schemas.microsoft.com/office/drawing/2014/main" id="{C399510D-D173-50D9-4D57-7CC52578F0AE}"/>
              </a:ext>
            </a:extLst>
          </p:cNvPr>
          <p:cNvSpPr>
            <a:spLocks noGrp="1"/>
          </p:cNvSpPr>
          <p:nvPr>
            <p:ph type="body" sz="quarter" idx="32" hasCustomPrompt="1"/>
          </p:nvPr>
        </p:nvSpPr>
        <p:spPr>
          <a:xfrm>
            <a:off x="5726516" y="6070744"/>
            <a:ext cx="2231811" cy="341312"/>
          </a:xfrm>
        </p:spPr>
        <p:txBody>
          <a:bodyPr>
            <a:noAutofit/>
          </a:bodyPr>
          <a:lstStyle>
            <a:lvl1pPr marL="0" indent="0" algn="ctr">
              <a:buNone/>
              <a:defRPr sz="1200" b="0">
                <a:latin typeface="+mn-lt"/>
              </a:defRPr>
            </a:lvl1pPr>
          </a:lstStyle>
          <a:p>
            <a:pPr lvl="0"/>
            <a:r>
              <a:rPr lang="en-US"/>
              <a:t>description</a:t>
            </a:r>
          </a:p>
        </p:txBody>
      </p:sp>
      <p:sp>
        <p:nvSpPr>
          <p:cNvPr id="45" name="Title 2">
            <a:extLst>
              <a:ext uri="{FF2B5EF4-FFF2-40B4-BE49-F238E27FC236}">
                <a16:creationId xmlns:a16="http://schemas.microsoft.com/office/drawing/2014/main" id="{D7816AFE-80CA-E3F0-3908-7861CB00719D}"/>
              </a:ext>
            </a:extLst>
          </p:cNvPr>
          <p:cNvSpPr>
            <a:spLocks noGrp="1"/>
          </p:cNvSpPr>
          <p:nvPr>
            <p:ph type="title"/>
          </p:nvPr>
        </p:nvSpPr>
        <p:spPr>
          <a:xfrm>
            <a:off x="533754" y="466795"/>
            <a:ext cx="6873497" cy="917733"/>
          </a:xfrm>
        </p:spPr>
        <p:txBody>
          <a:bodyPr>
            <a:normAutofit/>
          </a:bodyPr>
          <a:lstStyle>
            <a:lvl1pPr>
              <a:lnSpc>
                <a:spcPts val="3100"/>
              </a:lnSpc>
              <a:defRPr sz="3000"/>
            </a:lvl1pPr>
          </a:lstStyle>
          <a:p>
            <a:r>
              <a:rPr lang="en-US"/>
              <a:t>Click to edit Master title style</a:t>
            </a:r>
          </a:p>
        </p:txBody>
      </p:sp>
      <p:sp>
        <p:nvSpPr>
          <p:cNvPr id="46" name="Picture Placeholder 62">
            <a:extLst>
              <a:ext uri="{FF2B5EF4-FFF2-40B4-BE49-F238E27FC236}">
                <a16:creationId xmlns:a16="http://schemas.microsoft.com/office/drawing/2014/main" id="{F175AB71-26B6-C615-837E-1F83191A8274}"/>
              </a:ext>
            </a:extLst>
          </p:cNvPr>
          <p:cNvSpPr>
            <a:spLocks noGrp="1"/>
          </p:cNvSpPr>
          <p:nvPr>
            <p:ph type="pic" sz="quarter" idx="25" hasCustomPrompt="1"/>
          </p:nvPr>
        </p:nvSpPr>
        <p:spPr>
          <a:xfrm>
            <a:off x="9575076" y="57546"/>
            <a:ext cx="1443506" cy="847229"/>
          </a:xfrm>
        </p:spPr>
        <p:txBody>
          <a:bodyPr anchor="ctr"/>
          <a:lstStyle>
            <a:lvl1pPr marL="7938" indent="0" algn="ctr">
              <a:buNone/>
              <a:defRPr sz="1050" b="0">
                <a:solidFill>
                  <a:schemeClr val="bg1"/>
                </a:solidFill>
              </a:defRPr>
            </a:lvl1pPr>
          </a:lstStyle>
          <a:p>
            <a:r>
              <a:rPr lang="en-US"/>
              <a:t>Client logo here</a:t>
            </a:r>
          </a:p>
        </p:txBody>
      </p:sp>
      <p:sp>
        <p:nvSpPr>
          <p:cNvPr id="47" name="TextBox 46">
            <a:extLst>
              <a:ext uri="{FF2B5EF4-FFF2-40B4-BE49-F238E27FC236}">
                <a16:creationId xmlns:a16="http://schemas.microsoft.com/office/drawing/2014/main" id="{56E196CA-951E-6E96-76C5-200F0D5A6ED3}"/>
              </a:ext>
            </a:extLst>
          </p:cNvPr>
          <p:cNvSpPr txBox="1"/>
          <p:nvPr userDrawn="1"/>
        </p:nvSpPr>
        <p:spPr>
          <a:xfrm>
            <a:off x="533754" y="206764"/>
            <a:ext cx="1415772" cy="246221"/>
          </a:xfrm>
          <a:prstGeom prst="rect">
            <a:avLst/>
          </a:prstGeom>
          <a:noFill/>
        </p:spPr>
        <p:txBody>
          <a:bodyPr vert="horz" wrap="square" lIns="0" tIns="45720" rIns="91440" bIns="45720" rtlCol="0">
            <a:spAutoFit/>
          </a:bodyPr>
          <a:lstStyle>
            <a:lvl1pPr lvl="0" indent="0">
              <a:lnSpc>
                <a:spcPct val="100000"/>
              </a:lnSpc>
              <a:spcBef>
                <a:spcPts val="0"/>
              </a:spcBef>
              <a:spcAft>
                <a:spcPts val="800"/>
              </a:spcAft>
              <a:buFont typeface="Arial" panose="020B0604020202020204" pitchFamily="34" charset="0"/>
              <a:buNone/>
              <a:defRPr lang="en-US" sz="1100" b="0" i="0" cap="all" spc="300" baseline="0" dirty="0">
                <a:solidFill>
                  <a:schemeClr val="accent1"/>
                </a:solidFill>
                <a:latin typeface="Avenir Next LT Pro" panose="020B0504020202020204" pitchFamily="34" charset="77"/>
              </a:defRPr>
            </a:lvl1pPr>
            <a:lvl2pPr marL="3089275" indent="-2984500">
              <a:lnSpc>
                <a:spcPct val="100000"/>
              </a:lnSpc>
              <a:spcBef>
                <a:spcPts val="0"/>
              </a:spcBef>
              <a:spcAft>
                <a:spcPts val="800"/>
              </a:spcAft>
              <a:buClr>
                <a:schemeClr val="accent1"/>
              </a:buClr>
              <a:buFont typeface="Arial" panose="020B0604020202020204" pitchFamily="34" charset="0"/>
              <a:buChar char="•"/>
              <a:tabLst/>
              <a:defRPr lang="en-US" sz="3200" b="0" i="0" dirty="0">
                <a:solidFill>
                  <a:srgbClr val="6F706F"/>
                </a:solidFill>
              </a:defRPr>
            </a:lvl2pPr>
            <a:lvl3pPr marL="801688" indent="-285750">
              <a:lnSpc>
                <a:spcPct val="100000"/>
              </a:lnSpc>
              <a:spcBef>
                <a:spcPts val="0"/>
              </a:spcBef>
              <a:spcAft>
                <a:spcPts val="800"/>
              </a:spcAft>
              <a:buClr>
                <a:schemeClr val="accent1"/>
              </a:buClr>
              <a:buFont typeface="Courier New" panose="02070309020205020404" pitchFamily="49" charset="0"/>
              <a:buChar char="o"/>
              <a:defRPr lang="en-US" sz="3200" b="0" i="0">
                <a:solidFill>
                  <a:srgbClr val="6F706F"/>
                </a:solidFill>
              </a:defRPr>
            </a:lvl3pPr>
            <a:lvl4pPr marL="1260475" indent="-295275">
              <a:lnSpc>
                <a:spcPct val="100000"/>
              </a:lnSpc>
              <a:spcBef>
                <a:spcPts val="0"/>
              </a:spcBef>
              <a:spcAft>
                <a:spcPts val="800"/>
              </a:spcAft>
              <a:buClr>
                <a:schemeClr val="accent1"/>
              </a:buClr>
              <a:buFont typeface="System Font Regular"/>
              <a:buChar char="–"/>
              <a:tabLst/>
              <a:defRPr lang="en-US" sz="3200" b="0" i="0" dirty="0">
                <a:solidFill>
                  <a:srgbClr val="6F706F"/>
                </a:solidFill>
              </a:defRPr>
            </a:lvl4pPr>
            <a:lvl5pPr marL="1766888" indent="-285750">
              <a:lnSpc>
                <a:spcPct val="100000"/>
              </a:lnSpc>
              <a:spcBef>
                <a:spcPts val="0"/>
              </a:spcBef>
              <a:spcAft>
                <a:spcPts val="800"/>
              </a:spcAft>
              <a:buClr>
                <a:schemeClr val="accent1"/>
              </a:buClr>
              <a:buFont typeface="System Font Regular"/>
              <a:buChar char="&gt;"/>
              <a:defRPr lang="en-US" sz="3200" b="0" i="0" dirty="0">
                <a:solidFill>
                  <a:srgbClr val="6F706F"/>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000">
                <a:latin typeface="+mn-lt"/>
              </a:rPr>
              <a:t>CASE STUDY</a:t>
            </a:r>
          </a:p>
        </p:txBody>
      </p:sp>
      <p:sp>
        <p:nvSpPr>
          <p:cNvPr id="48" name="TextBox 47">
            <a:extLst>
              <a:ext uri="{FF2B5EF4-FFF2-40B4-BE49-F238E27FC236}">
                <a16:creationId xmlns:a16="http://schemas.microsoft.com/office/drawing/2014/main" id="{978D6729-2D1B-29B6-D801-256968F2CC18}"/>
              </a:ext>
            </a:extLst>
          </p:cNvPr>
          <p:cNvSpPr txBox="1">
            <a:spLocks noChangeArrowheads="1"/>
          </p:cNvSpPr>
          <p:nvPr userDrawn="1"/>
        </p:nvSpPr>
        <p:spPr bwMode="auto">
          <a:xfrm>
            <a:off x="533754" y="6713094"/>
            <a:ext cx="572628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
        <p:nvSpPr>
          <p:cNvPr id="49" name="Rectangle 48">
            <a:extLst>
              <a:ext uri="{FF2B5EF4-FFF2-40B4-BE49-F238E27FC236}">
                <a16:creationId xmlns:a16="http://schemas.microsoft.com/office/drawing/2014/main" id="{C23AF446-0676-2CC5-839E-8AD2C7648C29}"/>
              </a:ext>
            </a:extLst>
          </p:cNvPr>
          <p:cNvSpPr/>
          <p:nvPr userDrawn="1"/>
        </p:nvSpPr>
        <p:spPr>
          <a:xfrm rot="16200000">
            <a:off x="-552825" y="3079957"/>
            <a:ext cx="1511354"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CHALLENGE</a:t>
            </a:r>
          </a:p>
        </p:txBody>
      </p:sp>
      <p:sp>
        <p:nvSpPr>
          <p:cNvPr id="50" name="Rectangle 49">
            <a:extLst>
              <a:ext uri="{FF2B5EF4-FFF2-40B4-BE49-F238E27FC236}">
                <a16:creationId xmlns:a16="http://schemas.microsoft.com/office/drawing/2014/main" id="{97EAC502-A3B9-654D-877F-C0C05081132A}"/>
              </a:ext>
            </a:extLst>
          </p:cNvPr>
          <p:cNvSpPr/>
          <p:nvPr userDrawn="1"/>
        </p:nvSpPr>
        <p:spPr>
          <a:xfrm rot="16200000">
            <a:off x="-500246" y="4594984"/>
            <a:ext cx="1406196"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SOLUTION</a:t>
            </a:r>
          </a:p>
        </p:txBody>
      </p:sp>
      <p:sp>
        <p:nvSpPr>
          <p:cNvPr id="51" name="Rectangle 50">
            <a:extLst>
              <a:ext uri="{FF2B5EF4-FFF2-40B4-BE49-F238E27FC236}">
                <a16:creationId xmlns:a16="http://schemas.microsoft.com/office/drawing/2014/main" id="{94513CE2-A2B1-8036-25C3-1CE8FE51B999}"/>
              </a:ext>
            </a:extLst>
          </p:cNvPr>
          <p:cNvSpPr/>
          <p:nvPr userDrawn="1"/>
        </p:nvSpPr>
        <p:spPr>
          <a:xfrm rot="16200000">
            <a:off x="-345788" y="5961589"/>
            <a:ext cx="1097280"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RESULTS</a:t>
            </a:r>
          </a:p>
        </p:txBody>
      </p:sp>
      <p:sp>
        <p:nvSpPr>
          <p:cNvPr id="52" name="Content Placeholder 3">
            <a:extLst>
              <a:ext uri="{FF2B5EF4-FFF2-40B4-BE49-F238E27FC236}">
                <a16:creationId xmlns:a16="http://schemas.microsoft.com/office/drawing/2014/main" id="{FE08AE8C-0D99-D9DE-8EB9-1EFD864B280C}"/>
              </a:ext>
            </a:extLst>
          </p:cNvPr>
          <p:cNvSpPr>
            <a:spLocks noGrp="1"/>
          </p:cNvSpPr>
          <p:nvPr>
            <p:ph sz="quarter" idx="35"/>
          </p:nvPr>
        </p:nvSpPr>
        <p:spPr>
          <a:xfrm>
            <a:off x="533754" y="2561483"/>
            <a:ext cx="7867904" cy="1378568"/>
          </a:xfrm>
        </p:spPr>
        <p:txBody>
          <a:bodyPr anchor="ctr" anchorCtr="0"/>
          <a:lstStyle>
            <a:lvl1pPr marL="173038" indent="-173038">
              <a:spcAft>
                <a:spcPts val="300"/>
              </a:spcAft>
              <a:buClr>
                <a:schemeClr val="accent1"/>
              </a:buClr>
              <a:buFont typeface="Arial" panose="020B0604020202020204" pitchFamily="34" charset="0"/>
              <a:buChar char="•"/>
              <a:tabLst/>
              <a:defRPr lang="en-US" sz="1400" b="0" i="0" kern="1200" dirty="0" smtClean="0">
                <a:solidFill>
                  <a:schemeClr val="tx2"/>
                </a:solidFill>
                <a:latin typeface="+mn-lt"/>
                <a:ea typeface="ＭＳ Ｐゴシック" charset="0"/>
                <a:cs typeface="+mn-cs"/>
              </a:defRPr>
            </a:lvl1pPr>
            <a:lvl2pPr marL="403225" indent="-174625">
              <a:spcAft>
                <a:spcPts val="300"/>
              </a:spcAft>
              <a:buClr>
                <a:schemeClr val="accent1"/>
              </a:buClr>
              <a:buFont typeface="System Font Regular"/>
              <a:buChar char="–"/>
              <a:tabLst/>
              <a:defRPr sz="1400" b="0" i="0">
                <a:latin typeface="+mn-lt"/>
              </a:defRPr>
            </a:lvl2pPr>
            <a:lvl3pPr marL="633413" indent="-230188">
              <a:spcAft>
                <a:spcPts val="300"/>
              </a:spcAft>
              <a:buClr>
                <a:schemeClr val="accent1"/>
              </a:buClr>
              <a:tabLst/>
              <a:defRPr sz="1400" b="0" i="0">
                <a:latin typeface="+mn-lt"/>
              </a:defRPr>
            </a:lvl3pPr>
            <a:lvl4pPr marL="865188" indent="-231775">
              <a:spcAft>
                <a:spcPts val="300"/>
              </a:spcAft>
              <a:buClr>
                <a:schemeClr val="accent1"/>
              </a:buClr>
              <a:tabLst/>
              <a:defRPr sz="1400" b="0" i="0">
                <a:latin typeface="+mn-lt"/>
              </a:defRPr>
            </a:lvl4pPr>
            <a:lvl5pPr marL="1095375" indent="-230188">
              <a:spcAft>
                <a:spcPts val="300"/>
              </a:spcAft>
              <a:buClr>
                <a:schemeClr val="accent1"/>
              </a:buClr>
              <a:tabLst/>
              <a:defRPr sz="1400"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3" name="Group 52">
            <a:extLst>
              <a:ext uri="{FF2B5EF4-FFF2-40B4-BE49-F238E27FC236}">
                <a16:creationId xmlns:a16="http://schemas.microsoft.com/office/drawing/2014/main" id="{523A04C6-C22C-37F8-F2E4-95E633E87F91}"/>
              </a:ext>
            </a:extLst>
          </p:cNvPr>
          <p:cNvGrpSpPr/>
          <p:nvPr userDrawn="1"/>
        </p:nvGrpSpPr>
        <p:grpSpPr>
          <a:xfrm>
            <a:off x="8548587" y="3786015"/>
            <a:ext cx="3528022" cy="2378809"/>
            <a:chOff x="6953162" y="1949282"/>
            <a:chExt cx="5077044" cy="3423255"/>
          </a:xfrm>
        </p:grpSpPr>
        <p:grpSp>
          <p:nvGrpSpPr>
            <p:cNvPr id="54" name="Group 53">
              <a:extLst>
                <a:ext uri="{FF2B5EF4-FFF2-40B4-BE49-F238E27FC236}">
                  <a16:creationId xmlns:a16="http://schemas.microsoft.com/office/drawing/2014/main" id="{76A38D2E-1BDA-666A-A3D5-B330075FDBBA}"/>
                </a:ext>
              </a:extLst>
            </p:cNvPr>
            <p:cNvGrpSpPr/>
            <p:nvPr userDrawn="1"/>
          </p:nvGrpSpPr>
          <p:grpSpPr>
            <a:xfrm>
              <a:off x="6953162" y="1949282"/>
              <a:ext cx="5077044" cy="3423255"/>
              <a:chOff x="9031170" y="1321761"/>
              <a:chExt cx="2310430" cy="2894718"/>
            </a:xfrm>
            <a:effectLst>
              <a:outerShdw blurRad="192984" dist="38100" dir="2700000" algn="tl" rotWithShape="0">
                <a:prstClr val="black">
                  <a:alpha val="40000"/>
                </a:prstClr>
              </a:outerShdw>
            </a:effectLst>
          </p:grpSpPr>
          <p:sp>
            <p:nvSpPr>
              <p:cNvPr id="56" name="Round Same Side Corner Rectangle 55">
                <a:extLst>
                  <a:ext uri="{FF2B5EF4-FFF2-40B4-BE49-F238E27FC236}">
                    <a16:creationId xmlns:a16="http://schemas.microsoft.com/office/drawing/2014/main" id="{EAF7301B-81F0-EC31-A395-BBF3C50E5594}"/>
                  </a:ext>
                </a:extLst>
              </p:cNvPr>
              <p:cNvSpPr/>
              <p:nvPr userDrawn="1"/>
            </p:nvSpPr>
            <p:spPr>
              <a:xfrm>
                <a:off x="9031170" y="1321761"/>
                <a:ext cx="2310430" cy="307127"/>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57" name="Round Same Side Corner Rectangle 56">
                <a:extLst>
                  <a:ext uri="{FF2B5EF4-FFF2-40B4-BE49-F238E27FC236}">
                    <a16:creationId xmlns:a16="http://schemas.microsoft.com/office/drawing/2014/main" id="{C7B649F7-76E8-A16F-36D6-62D6BE186D74}"/>
                  </a:ext>
                </a:extLst>
              </p:cNvPr>
              <p:cNvSpPr/>
              <p:nvPr userDrawn="1"/>
            </p:nvSpPr>
            <p:spPr>
              <a:xfrm rot="10800000">
                <a:off x="9031170" y="1608617"/>
                <a:ext cx="2310430" cy="2607862"/>
              </a:xfrm>
              <a:prstGeom prst="round2SameRect">
                <a:avLst>
                  <a:gd name="adj1" fmla="val 0"/>
                  <a:gd name="adj2" fmla="val 0"/>
                </a:avLst>
              </a:prstGeom>
              <a:solidFill>
                <a:srgbClr val="E0E0E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55" name="Picture Placeholder 22" descr="A screenshot of a social media post&#10;&#10;Description automatically generated">
              <a:extLst>
                <a:ext uri="{FF2B5EF4-FFF2-40B4-BE49-F238E27FC236}">
                  <a16:creationId xmlns:a16="http://schemas.microsoft.com/office/drawing/2014/main" id="{87C7A16E-334F-847E-75BE-11FB1A5245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110148" y="2409854"/>
              <a:ext cx="4773244" cy="2715768"/>
            </a:xfrm>
            <a:prstGeom prst="rect">
              <a:avLst/>
            </a:prstGeom>
          </p:spPr>
        </p:pic>
      </p:grpSp>
      <p:sp>
        <p:nvSpPr>
          <p:cNvPr id="58" name="Picture Placeholder 32">
            <a:extLst>
              <a:ext uri="{FF2B5EF4-FFF2-40B4-BE49-F238E27FC236}">
                <a16:creationId xmlns:a16="http://schemas.microsoft.com/office/drawing/2014/main" id="{635C9BA5-A756-855A-86EF-389EDDE7B74F}"/>
              </a:ext>
            </a:extLst>
          </p:cNvPr>
          <p:cNvSpPr>
            <a:spLocks noGrp="1"/>
          </p:cNvSpPr>
          <p:nvPr>
            <p:ph type="pic" sz="quarter" idx="34"/>
          </p:nvPr>
        </p:nvSpPr>
        <p:spPr>
          <a:xfrm>
            <a:off x="11093257" y="4300605"/>
            <a:ext cx="784602" cy="1623421"/>
          </a:xfrm>
          <a:solidFill>
            <a:schemeClr val="bg1">
              <a:lumMod val="85000"/>
            </a:schemeClr>
          </a:solidFill>
        </p:spPr>
        <p:txBody>
          <a:bodyPr anchor="ctr"/>
          <a:lstStyle>
            <a:lvl1pPr marL="0" indent="0" algn="ctr">
              <a:buNone/>
              <a:defRPr/>
            </a:lvl1pPr>
          </a:lstStyle>
          <a:p>
            <a:r>
              <a:rPr lang="en-US"/>
              <a:t>Click icon to add picture</a:t>
            </a:r>
          </a:p>
        </p:txBody>
      </p:sp>
      <p:grpSp>
        <p:nvGrpSpPr>
          <p:cNvPr id="59" name="Group 58">
            <a:extLst>
              <a:ext uri="{FF2B5EF4-FFF2-40B4-BE49-F238E27FC236}">
                <a16:creationId xmlns:a16="http://schemas.microsoft.com/office/drawing/2014/main" id="{C8EF27C3-6199-2798-7F61-874F0445FDFF}"/>
              </a:ext>
            </a:extLst>
          </p:cNvPr>
          <p:cNvGrpSpPr/>
          <p:nvPr userDrawn="1"/>
        </p:nvGrpSpPr>
        <p:grpSpPr>
          <a:xfrm>
            <a:off x="8679447" y="3888690"/>
            <a:ext cx="330476" cy="70744"/>
            <a:chOff x="9058571" y="1370181"/>
            <a:chExt cx="330476" cy="70744"/>
          </a:xfrm>
        </p:grpSpPr>
        <p:sp>
          <p:nvSpPr>
            <p:cNvPr id="60" name="Oval 59">
              <a:extLst>
                <a:ext uri="{FF2B5EF4-FFF2-40B4-BE49-F238E27FC236}">
                  <a16:creationId xmlns:a16="http://schemas.microsoft.com/office/drawing/2014/main" id="{CFE579AC-5E97-E2EF-010C-2EBA0D3E2712}"/>
                </a:ext>
              </a:extLst>
            </p:cNvPr>
            <p:cNvSpPr>
              <a:spLocks noChangeAspect="1"/>
            </p:cNvSpPr>
            <p:nvPr userDrawn="1"/>
          </p:nvSpPr>
          <p:spPr>
            <a:xfrm>
              <a:off x="9058571" y="1370181"/>
              <a:ext cx="70744" cy="7074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61" name="Oval 60">
              <a:extLst>
                <a:ext uri="{FF2B5EF4-FFF2-40B4-BE49-F238E27FC236}">
                  <a16:creationId xmlns:a16="http://schemas.microsoft.com/office/drawing/2014/main" id="{6671AB28-87F0-BE98-AD47-51EDF50E09D3}"/>
                </a:ext>
              </a:extLst>
            </p:cNvPr>
            <p:cNvSpPr>
              <a:spLocks noChangeAspect="1"/>
            </p:cNvSpPr>
            <p:nvPr userDrawn="1"/>
          </p:nvSpPr>
          <p:spPr>
            <a:xfrm>
              <a:off x="9188437" y="1370181"/>
              <a:ext cx="70744" cy="7074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62" name="Oval 61">
              <a:extLst>
                <a:ext uri="{FF2B5EF4-FFF2-40B4-BE49-F238E27FC236}">
                  <a16:creationId xmlns:a16="http://schemas.microsoft.com/office/drawing/2014/main" id="{9D5F6DDC-A578-EB79-0EA3-9A08AECBDDE8}"/>
                </a:ext>
              </a:extLst>
            </p:cNvPr>
            <p:cNvSpPr>
              <a:spLocks noChangeAspect="1"/>
            </p:cNvSpPr>
            <p:nvPr userDrawn="1"/>
          </p:nvSpPr>
          <p:spPr>
            <a:xfrm>
              <a:off x="9318303" y="1370181"/>
              <a:ext cx="70744" cy="7074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sp>
        <p:nvSpPr>
          <p:cNvPr id="63" name="Picture Placeholder 14">
            <a:extLst>
              <a:ext uri="{FF2B5EF4-FFF2-40B4-BE49-F238E27FC236}">
                <a16:creationId xmlns:a16="http://schemas.microsoft.com/office/drawing/2014/main" id="{DA151E4D-2094-9F84-D5D6-60E7DBEA924D}"/>
              </a:ext>
            </a:extLst>
          </p:cNvPr>
          <p:cNvSpPr>
            <a:spLocks noGrp="1"/>
          </p:cNvSpPr>
          <p:nvPr>
            <p:ph type="pic" sz="quarter" idx="36"/>
          </p:nvPr>
        </p:nvSpPr>
        <p:spPr>
          <a:xfrm>
            <a:off x="9754786" y="1130122"/>
            <a:ext cx="1084087" cy="2326827"/>
          </a:xfrm>
          <a:prstGeom prst="roundRect">
            <a:avLst>
              <a:gd name="adj" fmla="val 10748"/>
            </a:avLst>
          </a:prstGeom>
          <a:solidFill>
            <a:schemeClr val="bg1">
              <a:lumMod val="95000"/>
            </a:schemeClr>
          </a:solidFill>
        </p:spPr>
        <p:txBody>
          <a:bodyPr wrap="square" anchor="ctr">
            <a:noAutofit/>
          </a:bodyPr>
          <a:lstStyle>
            <a:lvl1pPr marL="7938" indent="0" algn="ctr">
              <a:buNone/>
              <a:defRPr/>
            </a:lvl1pPr>
          </a:lstStyle>
          <a:p>
            <a:r>
              <a:rPr lang="en-US"/>
              <a:t>Click icon to add picture</a:t>
            </a:r>
          </a:p>
        </p:txBody>
      </p:sp>
      <p:sp>
        <p:nvSpPr>
          <p:cNvPr id="64" name="Freeform 63">
            <a:extLst>
              <a:ext uri="{FF2B5EF4-FFF2-40B4-BE49-F238E27FC236}">
                <a16:creationId xmlns:a16="http://schemas.microsoft.com/office/drawing/2014/main" id="{2A52D8FE-2949-E0EA-F3C5-1C9DA9D13478}"/>
              </a:ext>
            </a:extLst>
          </p:cNvPr>
          <p:cNvSpPr/>
          <p:nvPr userDrawn="1"/>
        </p:nvSpPr>
        <p:spPr>
          <a:xfrm rot="16200000">
            <a:off x="9060581" y="1663661"/>
            <a:ext cx="2472496" cy="1252557"/>
          </a:xfrm>
          <a:custGeom>
            <a:avLst/>
            <a:gdLst>
              <a:gd name="connsiteX0" fmla="*/ 5194023 w 5367201"/>
              <a:gd name="connsiteY0" fmla="*/ 444849 h 2719004"/>
              <a:gd name="connsiteX1" fmla="*/ 4935467 w 5367201"/>
              <a:gd name="connsiteY1" fmla="*/ 186293 h 2719004"/>
              <a:gd name="connsiteX2" fmla="*/ 416674 w 5367201"/>
              <a:gd name="connsiteY2" fmla="*/ 186292 h 2719004"/>
              <a:gd name="connsiteX3" fmla="*/ 158118 w 5367201"/>
              <a:gd name="connsiteY3" fmla="*/ 444848 h 2719004"/>
              <a:gd name="connsiteX4" fmla="*/ 158118 w 5367201"/>
              <a:gd name="connsiteY4" fmla="*/ 2268668 h 2719004"/>
              <a:gd name="connsiteX5" fmla="*/ 416674 w 5367201"/>
              <a:gd name="connsiteY5" fmla="*/ 2527224 h 2719004"/>
              <a:gd name="connsiteX6" fmla="*/ 4935467 w 5367201"/>
              <a:gd name="connsiteY6" fmla="*/ 2527224 h 2719004"/>
              <a:gd name="connsiteX7" fmla="*/ 5194023 w 5367201"/>
              <a:gd name="connsiteY7" fmla="*/ 2268669 h 2719004"/>
              <a:gd name="connsiteX8" fmla="*/ 5194023 w 5367201"/>
              <a:gd name="connsiteY8" fmla="*/ 2004263 h 2719004"/>
              <a:gd name="connsiteX9" fmla="*/ 5193667 w 5367201"/>
              <a:gd name="connsiteY9" fmla="*/ 2004263 h 2719004"/>
              <a:gd name="connsiteX10" fmla="*/ 5193667 w 5367201"/>
              <a:gd name="connsiteY10" fmla="*/ 709254 h 2719004"/>
              <a:gd name="connsiteX11" fmla="*/ 5194023 w 5367201"/>
              <a:gd name="connsiteY11" fmla="*/ 709254 h 2719004"/>
              <a:gd name="connsiteX12" fmla="*/ 5367201 w 5367201"/>
              <a:gd name="connsiteY12" fmla="*/ 439030 h 2719004"/>
              <a:gd name="connsiteX13" fmla="*/ 5367201 w 5367201"/>
              <a:gd name="connsiteY13" fmla="*/ 2274488 h 2719004"/>
              <a:gd name="connsiteX14" fmla="*/ 4950867 w 5367201"/>
              <a:gd name="connsiteY14" fmla="*/ 2690822 h 2719004"/>
              <a:gd name="connsiteX15" fmla="*/ 4130463 w 5367201"/>
              <a:gd name="connsiteY15" fmla="*/ 2690822 h 2719004"/>
              <a:gd name="connsiteX16" fmla="*/ 4130463 w 5367201"/>
              <a:gd name="connsiteY16" fmla="*/ 2699972 h 2719004"/>
              <a:gd name="connsiteX17" fmla="*/ 4111430 w 5367201"/>
              <a:gd name="connsiteY17" fmla="*/ 2719004 h 2719004"/>
              <a:gd name="connsiteX18" fmla="*/ 3516297 w 5367201"/>
              <a:gd name="connsiteY18" fmla="*/ 2719004 h 2719004"/>
              <a:gd name="connsiteX19" fmla="*/ 3497264 w 5367201"/>
              <a:gd name="connsiteY19" fmla="*/ 2699972 h 2719004"/>
              <a:gd name="connsiteX20" fmla="*/ 3497265 w 5367201"/>
              <a:gd name="connsiteY20" fmla="*/ 2690822 h 2719004"/>
              <a:gd name="connsiteX21" fmla="*/ 416334 w 5367201"/>
              <a:gd name="connsiteY21" fmla="*/ 2690821 h 2719004"/>
              <a:gd name="connsiteX22" fmla="*/ 0 w 5367201"/>
              <a:gd name="connsiteY22" fmla="*/ 2274487 h 2719004"/>
              <a:gd name="connsiteX23" fmla="*/ 0 w 5367201"/>
              <a:gd name="connsiteY23" fmla="*/ 439029 h 2719004"/>
              <a:gd name="connsiteX24" fmla="*/ 416334 w 5367201"/>
              <a:gd name="connsiteY24" fmla="*/ 22695 h 2719004"/>
              <a:gd name="connsiteX25" fmla="*/ 3361841 w 5367201"/>
              <a:gd name="connsiteY25" fmla="*/ 22695 h 2719004"/>
              <a:gd name="connsiteX26" fmla="*/ 3361841 w 5367201"/>
              <a:gd name="connsiteY26" fmla="*/ 19033 h 2719004"/>
              <a:gd name="connsiteX27" fmla="*/ 3380873 w 5367201"/>
              <a:gd name="connsiteY27" fmla="*/ 0 h 2719004"/>
              <a:gd name="connsiteX28" fmla="*/ 3723461 w 5367201"/>
              <a:gd name="connsiteY28" fmla="*/ 0 h 2719004"/>
              <a:gd name="connsiteX29" fmla="*/ 3742494 w 5367201"/>
              <a:gd name="connsiteY29" fmla="*/ 19033 h 2719004"/>
              <a:gd name="connsiteX30" fmla="*/ 3742494 w 5367201"/>
              <a:gd name="connsiteY30" fmla="*/ 22696 h 2719004"/>
              <a:gd name="connsiteX31" fmla="*/ 3877915 w 5367201"/>
              <a:gd name="connsiteY31" fmla="*/ 22696 h 2719004"/>
              <a:gd name="connsiteX32" fmla="*/ 3877915 w 5367201"/>
              <a:gd name="connsiteY32" fmla="*/ 19034 h 2719004"/>
              <a:gd name="connsiteX33" fmla="*/ 3896948 w 5367201"/>
              <a:gd name="connsiteY33" fmla="*/ 1 h 2719004"/>
              <a:gd name="connsiteX34" fmla="*/ 4239536 w 5367201"/>
              <a:gd name="connsiteY34" fmla="*/ 1 h 2719004"/>
              <a:gd name="connsiteX35" fmla="*/ 4258569 w 5367201"/>
              <a:gd name="connsiteY35" fmla="*/ 19034 h 2719004"/>
              <a:gd name="connsiteX36" fmla="*/ 4258569 w 5367201"/>
              <a:gd name="connsiteY36" fmla="*/ 22696 h 2719004"/>
              <a:gd name="connsiteX37" fmla="*/ 4413611 w 5367201"/>
              <a:gd name="connsiteY37" fmla="*/ 22696 h 2719004"/>
              <a:gd name="connsiteX38" fmla="*/ 4413611 w 5367201"/>
              <a:gd name="connsiteY38" fmla="*/ 19036 h 2719004"/>
              <a:gd name="connsiteX39" fmla="*/ 4432644 w 5367201"/>
              <a:gd name="connsiteY39" fmla="*/ 3 h 2719004"/>
              <a:gd name="connsiteX40" fmla="*/ 4622971 w 5367201"/>
              <a:gd name="connsiteY40" fmla="*/ 3 h 2719004"/>
              <a:gd name="connsiteX41" fmla="*/ 4642004 w 5367201"/>
              <a:gd name="connsiteY41" fmla="*/ 19036 h 2719004"/>
              <a:gd name="connsiteX42" fmla="*/ 4642004 w 5367201"/>
              <a:gd name="connsiteY42" fmla="*/ 22696 h 2719004"/>
              <a:gd name="connsiteX43" fmla="*/ 4950867 w 5367201"/>
              <a:gd name="connsiteY43" fmla="*/ 22696 h 2719004"/>
              <a:gd name="connsiteX44" fmla="*/ 5367201 w 5367201"/>
              <a:gd name="connsiteY44" fmla="*/ 439030 h 271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67201" h="2719004">
                <a:moveTo>
                  <a:pt x="5194023" y="444849"/>
                </a:moveTo>
                <a:cubicBezTo>
                  <a:pt x="5194023" y="302052"/>
                  <a:pt x="5078264" y="186293"/>
                  <a:pt x="4935467" y="186293"/>
                </a:cubicBezTo>
                <a:lnTo>
                  <a:pt x="416674" y="186292"/>
                </a:lnTo>
                <a:cubicBezTo>
                  <a:pt x="273878" y="186292"/>
                  <a:pt x="158118" y="302051"/>
                  <a:pt x="158118" y="444848"/>
                </a:cubicBezTo>
                <a:lnTo>
                  <a:pt x="158118" y="2268668"/>
                </a:lnTo>
                <a:cubicBezTo>
                  <a:pt x="158118" y="2411464"/>
                  <a:pt x="273878" y="2527224"/>
                  <a:pt x="416674" y="2527224"/>
                </a:cubicBezTo>
                <a:lnTo>
                  <a:pt x="4935467" y="2527224"/>
                </a:lnTo>
                <a:cubicBezTo>
                  <a:pt x="5078264" y="2527224"/>
                  <a:pt x="5194023" y="2411465"/>
                  <a:pt x="5194023" y="2268669"/>
                </a:cubicBezTo>
                <a:lnTo>
                  <a:pt x="5194023" y="2004263"/>
                </a:lnTo>
                <a:lnTo>
                  <a:pt x="5193667" y="2004263"/>
                </a:lnTo>
                <a:lnTo>
                  <a:pt x="5193667" y="709254"/>
                </a:lnTo>
                <a:lnTo>
                  <a:pt x="5194023" y="709254"/>
                </a:lnTo>
                <a:close/>
                <a:moveTo>
                  <a:pt x="5367201" y="439030"/>
                </a:moveTo>
                <a:lnTo>
                  <a:pt x="5367201" y="2274488"/>
                </a:lnTo>
                <a:cubicBezTo>
                  <a:pt x="5367201" y="2504423"/>
                  <a:pt x="5180802" y="2690822"/>
                  <a:pt x="4950867" y="2690822"/>
                </a:cubicBezTo>
                <a:lnTo>
                  <a:pt x="4130463" y="2690822"/>
                </a:lnTo>
                <a:lnTo>
                  <a:pt x="4130463" y="2699972"/>
                </a:lnTo>
                <a:cubicBezTo>
                  <a:pt x="4130463" y="2710483"/>
                  <a:pt x="4121942" y="2719004"/>
                  <a:pt x="4111430" y="2719004"/>
                </a:cubicBezTo>
                <a:lnTo>
                  <a:pt x="3516297" y="2719004"/>
                </a:lnTo>
                <a:cubicBezTo>
                  <a:pt x="3505786" y="2719004"/>
                  <a:pt x="3497264" y="2710483"/>
                  <a:pt x="3497264" y="2699972"/>
                </a:cubicBezTo>
                <a:lnTo>
                  <a:pt x="3497265" y="2690822"/>
                </a:lnTo>
                <a:lnTo>
                  <a:pt x="416334" y="2690821"/>
                </a:lnTo>
                <a:cubicBezTo>
                  <a:pt x="186399" y="2690821"/>
                  <a:pt x="0" y="2504422"/>
                  <a:pt x="0" y="2274487"/>
                </a:cubicBezTo>
                <a:lnTo>
                  <a:pt x="0" y="439029"/>
                </a:lnTo>
                <a:cubicBezTo>
                  <a:pt x="0" y="209094"/>
                  <a:pt x="186399" y="22695"/>
                  <a:pt x="416334" y="22695"/>
                </a:cubicBezTo>
                <a:lnTo>
                  <a:pt x="3361841" y="22695"/>
                </a:lnTo>
                <a:lnTo>
                  <a:pt x="3361841" y="19033"/>
                </a:lnTo>
                <a:cubicBezTo>
                  <a:pt x="3361841" y="8522"/>
                  <a:pt x="3370362" y="0"/>
                  <a:pt x="3380873" y="0"/>
                </a:cubicBezTo>
                <a:lnTo>
                  <a:pt x="3723461" y="0"/>
                </a:lnTo>
                <a:cubicBezTo>
                  <a:pt x="3733973" y="0"/>
                  <a:pt x="3742494" y="8522"/>
                  <a:pt x="3742494" y="19033"/>
                </a:cubicBezTo>
                <a:lnTo>
                  <a:pt x="3742494" y="22696"/>
                </a:lnTo>
                <a:lnTo>
                  <a:pt x="3877915" y="22696"/>
                </a:lnTo>
                <a:lnTo>
                  <a:pt x="3877915" y="19034"/>
                </a:lnTo>
                <a:cubicBezTo>
                  <a:pt x="3877915" y="8523"/>
                  <a:pt x="3886437" y="1"/>
                  <a:pt x="3896948" y="1"/>
                </a:cubicBezTo>
                <a:lnTo>
                  <a:pt x="4239536" y="1"/>
                </a:lnTo>
                <a:cubicBezTo>
                  <a:pt x="4250048" y="1"/>
                  <a:pt x="4258569" y="8523"/>
                  <a:pt x="4258569" y="19034"/>
                </a:cubicBezTo>
                <a:lnTo>
                  <a:pt x="4258569" y="22696"/>
                </a:lnTo>
                <a:lnTo>
                  <a:pt x="4413611" y="22696"/>
                </a:lnTo>
                <a:lnTo>
                  <a:pt x="4413611" y="19036"/>
                </a:lnTo>
                <a:cubicBezTo>
                  <a:pt x="4413611" y="8524"/>
                  <a:pt x="4422133" y="3"/>
                  <a:pt x="4432644" y="3"/>
                </a:cubicBezTo>
                <a:lnTo>
                  <a:pt x="4622971" y="3"/>
                </a:lnTo>
                <a:cubicBezTo>
                  <a:pt x="4633482" y="3"/>
                  <a:pt x="4642004" y="8524"/>
                  <a:pt x="4642004" y="19036"/>
                </a:cubicBezTo>
                <a:lnTo>
                  <a:pt x="4642004" y="22696"/>
                </a:lnTo>
                <a:lnTo>
                  <a:pt x="4950867" y="22696"/>
                </a:lnTo>
                <a:cubicBezTo>
                  <a:pt x="5180802" y="22696"/>
                  <a:pt x="5367201" y="209095"/>
                  <a:pt x="5367201" y="43903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b="0" i="0" err="1">
              <a:latin typeface="+mn-lt"/>
            </a:endParaRPr>
          </a:p>
        </p:txBody>
      </p:sp>
      <p:pic>
        <p:nvPicPr>
          <p:cNvPr id="2" name="Graphic 37">
            <a:extLst>
              <a:ext uri="{FF2B5EF4-FFF2-40B4-BE49-F238E27FC236}">
                <a16:creationId xmlns:a16="http://schemas.microsoft.com/office/drawing/2014/main" id="{6A0C1FC6-42BF-63E4-17D4-FCD3C546B97E}"/>
              </a:ext>
            </a:extLst>
          </p:cNvPr>
          <p:cNvPicPr>
            <a:picLocks noChangeAspect="1"/>
          </p:cNvPicPr>
          <p:nvPr userDrawn="1"/>
        </p:nvPicPr>
        <p:blipFill rotWithShape="1">
          <a:blip r:embed="rId3"/>
          <a:srcRect l="-11" r="-11"/>
          <a:stretch/>
        </p:blipFill>
        <p:spPr>
          <a:xfrm>
            <a:off x="9737806" y="6448672"/>
            <a:ext cx="1149581" cy="305818"/>
          </a:xfrm>
          <a:prstGeom prst="rect">
            <a:avLst/>
          </a:prstGeom>
        </p:spPr>
      </p:pic>
    </p:spTree>
    <p:extLst>
      <p:ext uri="{BB962C8B-B14F-4D97-AF65-F5344CB8AC3E}">
        <p14:creationId xmlns:p14="http://schemas.microsoft.com/office/powerpoint/2010/main" val="3576266723"/>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1_Case Study Phot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24265F7-2340-9C1C-55F4-366FD4ADE292}"/>
              </a:ext>
            </a:extLst>
          </p:cNvPr>
          <p:cNvSpPr/>
          <p:nvPr userDrawn="1"/>
        </p:nvSpPr>
        <p:spPr>
          <a:xfrm>
            <a:off x="0" y="0"/>
            <a:ext cx="37719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17" name="Rectangle 16">
            <a:extLst>
              <a:ext uri="{FF2B5EF4-FFF2-40B4-BE49-F238E27FC236}">
                <a16:creationId xmlns:a16="http://schemas.microsoft.com/office/drawing/2014/main" id="{F2D8745D-5B90-F777-A241-561DD67E13F5}"/>
              </a:ext>
            </a:extLst>
          </p:cNvPr>
          <p:cNvSpPr/>
          <p:nvPr userDrawn="1"/>
        </p:nvSpPr>
        <p:spPr>
          <a:xfrm>
            <a:off x="1833" y="1417320"/>
            <a:ext cx="8431362" cy="10218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ontent Placeholder 15">
            <a:extLst>
              <a:ext uri="{FF2B5EF4-FFF2-40B4-BE49-F238E27FC236}">
                <a16:creationId xmlns:a16="http://schemas.microsoft.com/office/drawing/2014/main" id="{EFDD2FD0-C8FF-D3B6-813C-D43B41B30B41}"/>
              </a:ext>
            </a:extLst>
          </p:cNvPr>
          <p:cNvSpPr>
            <a:spLocks noGrp="1"/>
          </p:cNvSpPr>
          <p:nvPr>
            <p:ph sz="quarter" idx="24" hasCustomPrompt="1"/>
          </p:nvPr>
        </p:nvSpPr>
        <p:spPr>
          <a:xfrm>
            <a:off x="533754" y="1758974"/>
            <a:ext cx="7296171" cy="338554"/>
          </a:xfrm>
        </p:spPr>
        <p:txBody>
          <a:bodyPr wrap="square" anchor="ctr">
            <a:spAutoFit/>
          </a:bodyPr>
          <a:lstStyle>
            <a:lvl1pPr marL="0" indent="0">
              <a:buNone/>
              <a:defRPr sz="1600" b="0" i="0">
                <a:solidFill>
                  <a:schemeClr val="accent2"/>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client quote or blurb here</a:t>
            </a:r>
          </a:p>
        </p:txBody>
      </p:sp>
      <p:sp>
        <p:nvSpPr>
          <p:cNvPr id="20" name="Content Placeholder 3">
            <a:extLst>
              <a:ext uri="{FF2B5EF4-FFF2-40B4-BE49-F238E27FC236}">
                <a16:creationId xmlns:a16="http://schemas.microsoft.com/office/drawing/2014/main" id="{99CD38C5-06F3-D334-57F0-F35A94BEC97F}"/>
              </a:ext>
            </a:extLst>
          </p:cNvPr>
          <p:cNvSpPr>
            <a:spLocks noGrp="1"/>
          </p:cNvSpPr>
          <p:nvPr>
            <p:ph sz="quarter" idx="27"/>
          </p:nvPr>
        </p:nvSpPr>
        <p:spPr>
          <a:xfrm>
            <a:off x="533754" y="4170364"/>
            <a:ext cx="7867904" cy="1378568"/>
          </a:xfrm>
        </p:spPr>
        <p:txBody>
          <a:bodyPr anchor="ctr" anchorCtr="0"/>
          <a:lstStyle>
            <a:lvl1pPr marL="173038" indent="-173038">
              <a:spcAft>
                <a:spcPts val="300"/>
              </a:spcAft>
              <a:buClr>
                <a:schemeClr val="accent1"/>
              </a:buClr>
              <a:buFont typeface="Arial" panose="020B0604020202020204" pitchFamily="34" charset="0"/>
              <a:buChar char="•"/>
              <a:tabLst/>
              <a:defRPr lang="en-US" sz="1400" b="0" i="0" kern="1200" dirty="0" smtClean="0">
                <a:solidFill>
                  <a:schemeClr val="tx2"/>
                </a:solidFill>
                <a:latin typeface="+mn-lt"/>
                <a:ea typeface="ＭＳ Ｐゴシック" charset="0"/>
                <a:cs typeface="+mn-cs"/>
              </a:defRPr>
            </a:lvl1pPr>
            <a:lvl2pPr marL="403225" indent="-230188">
              <a:spcAft>
                <a:spcPts val="300"/>
              </a:spcAft>
              <a:buClr>
                <a:schemeClr val="accent1"/>
              </a:buClr>
              <a:buFont typeface="System Font Regular"/>
              <a:buChar char="–"/>
              <a:tabLst/>
              <a:defRPr sz="1400" b="0" i="0">
                <a:latin typeface="+mn-lt"/>
              </a:defRPr>
            </a:lvl2pPr>
            <a:lvl3pPr marL="633413" indent="-230188">
              <a:spcAft>
                <a:spcPts val="300"/>
              </a:spcAft>
              <a:buClr>
                <a:schemeClr val="accent1"/>
              </a:buClr>
              <a:tabLst/>
              <a:defRPr sz="1400" b="0" i="0">
                <a:latin typeface="+mn-lt"/>
              </a:defRPr>
            </a:lvl3pPr>
            <a:lvl4pPr marL="865188" indent="-231775">
              <a:spcAft>
                <a:spcPts val="300"/>
              </a:spcAft>
              <a:buClr>
                <a:schemeClr val="accent1"/>
              </a:buClr>
              <a:tabLst/>
              <a:defRPr sz="1400" b="0" i="0">
                <a:latin typeface="+mn-lt"/>
              </a:defRPr>
            </a:lvl4pPr>
            <a:lvl5pPr marL="1095375" indent="-230188">
              <a:spcAft>
                <a:spcPts val="300"/>
              </a:spcAft>
              <a:buClr>
                <a:schemeClr val="accent1"/>
              </a:buClr>
              <a:tabLst/>
              <a:defRPr sz="1400"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48">
            <a:extLst>
              <a:ext uri="{FF2B5EF4-FFF2-40B4-BE49-F238E27FC236}">
                <a16:creationId xmlns:a16="http://schemas.microsoft.com/office/drawing/2014/main" id="{96007930-8B4C-99CF-0A20-84CC6957DC27}"/>
              </a:ext>
            </a:extLst>
          </p:cNvPr>
          <p:cNvSpPr>
            <a:spLocks noGrp="1"/>
          </p:cNvSpPr>
          <p:nvPr>
            <p:ph type="body" sz="quarter" idx="18" hasCustomPrompt="1"/>
          </p:nvPr>
        </p:nvSpPr>
        <p:spPr>
          <a:xfrm>
            <a:off x="618375" y="5805612"/>
            <a:ext cx="2231811" cy="394121"/>
          </a:xfrm>
        </p:spPr>
        <p:txBody>
          <a:bodyPr anchor="b"/>
          <a:lstStyle>
            <a:lvl1pPr marL="0" indent="0" algn="ctr">
              <a:buNone/>
              <a:defRPr sz="28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22" name="Text Placeholder 51">
            <a:extLst>
              <a:ext uri="{FF2B5EF4-FFF2-40B4-BE49-F238E27FC236}">
                <a16:creationId xmlns:a16="http://schemas.microsoft.com/office/drawing/2014/main" id="{F8668D2F-4F50-EA1F-F9BA-7F014A5F8D76}"/>
              </a:ext>
            </a:extLst>
          </p:cNvPr>
          <p:cNvSpPr>
            <a:spLocks noGrp="1"/>
          </p:cNvSpPr>
          <p:nvPr>
            <p:ph type="body" sz="quarter" idx="19" hasCustomPrompt="1"/>
          </p:nvPr>
        </p:nvSpPr>
        <p:spPr>
          <a:xfrm>
            <a:off x="618375" y="6070744"/>
            <a:ext cx="2231811" cy="341312"/>
          </a:xfrm>
        </p:spPr>
        <p:txBody>
          <a:bodyPr>
            <a:noAutofit/>
          </a:bodyPr>
          <a:lstStyle>
            <a:lvl1pPr marL="0" indent="0" algn="ctr">
              <a:buNone/>
              <a:defRPr sz="1200" b="0">
                <a:latin typeface="+mn-lt"/>
              </a:defRPr>
            </a:lvl1pPr>
          </a:lstStyle>
          <a:p>
            <a:pPr lvl="0"/>
            <a:r>
              <a:rPr lang="en-US"/>
              <a:t>description</a:t>
            </a:r>
          </a:p>
        </p:txBody>
      </p:sp>
      <p:sp>
        <p:nvSpPr>
          <p:cNvPr id="23" name="Text Placeholder 48">
            <a:extLst>
              <a:ext uri="{FF2B5EF4-FFF2-40B4-BE49-F238E27FC236}">
                <a16:creationId xmlns:a16="http://schemas.microsoft.com/office/drawing/2014/main" id="{8E64B698-95CD-72AE-0ACA-CC9B870FD11B}"/>
              </a:ext>
            </a:extLst>
          </p:cNvPr>
          <p:cNvSpPr>
            <a:spLocks noGrp="1"/>
          </p:cNvSpPr>
          <p:nvPr>
            <p:ph type="body" sz="quarter" idx="29" hasCustomPrompt="1"/>
          </p:nvPr>
        </p:nvSpPr>
        <p:spPr>
          <a:xfrm>
            <a:off x="3160481" y="5805612"/>
            <a:ext cx="2231811" cy="394121"/>
          </a:xfrm>
        </p:spPr>
        <p:txBody>
          <a:bodyPr anchor="b"/>
          <a:lstStyle>
            <a:lvl1pPr marL="0" indent="0" algn="ctr">
              <a:buNone/>
              <a:defRPr sz="28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24" name="Text Placeholder 51">
            <a:extLst>
              <a:ext uri="{FF2B5EF4-FFF2-40B4-BE49-F238E27FC236}">
                <a16:creationId xmlns:a16="http://schemas.microsoft.com/office/drawing/2014/main" id="{2E93EB07-753F-2E13-4AAD-22D32CD24F42}"/>
              </a:ext>
            </a:extLst>
          </p:cNvPr>
          <p:cNvSpPr>
            <a:spLocks noGrp="1"/>
          </p:cNvSpPr>
          <p:nvPr>
            <p:ph type="body" sz="quarter" idx="30" hasCustomPrompt="1"/>
          </p:nvPr>
        </p:nvSpPr>
        <p:spPr>
          <a:xfrm>
            <a:off x="3160480" y="6070744"/>
            <a:ext cx="2231811" cy="341312"/>
          </a:xfrm>
        </p:spPr>
        <p:txBody>
          <a:bodyPr>
            <a:noAutofit/>
          </a:bodyPr>
          <a:lstStyle>
            <a:lvl1pPr marL="0" indent="0" algn="ctr">
              <a:buNone/>
              <a:defRPr sz="1200" b="0">
                <a:latin typeface="+mn-lt"/>
              </a:defRPr>
            </a:lvl1pPr>
          </a:lstStyle>
          <a:p>
            <a:pPr lvl="0"/>
            <a:r>
              <a:rPr lang="en-US"/>
              <a:t>description</a:t>
            </a:r>
          </a:p>
        </p:txBody>
      </p:sp>
      <p:sp>
        <p:nvSpPr>
          <p:cNvPr id="25" name="Text Placeholder 48">
            <a:extLst>
              <a:ext uri="{FF2B5EF4-FFF2-40B4-BE49-F238E27FC236}">
                <a16:creationId xmlns:a16="http://schemas.microsoft.com/office/drawing/2014/main" id="{EDBD4475-D344-F7F4-384B-F02C66D6C30D}"/>
              </a:ext>
            </a:extLst>
          </p:cNvPr>
          <p:cNvSpPr>
            <a:spLocks noGrp="1"/>
          </p:cNvSpPr>
          <p:nvPr>
            <p:ph type="body" sz="quarter" idx="31" hasCustomPrompt="1"/>
          </p:nvPr>
        </p:nvSpPr>
        <p:spPr>
          <a:xfrm>
            <a:off x="5726517" y="5805612"/>
            <a:ext cx="2231811" cy="394121"/>
          </a:xfrm>
        </p:spPr>
        <p:txBody>
          <a:bodyPr anchor="b"/>
          <a:lstStyle>
            <a:lvl1pPr marL="0" indent="0" algn="ctr">
              <a:buNone/>
              <a:defRPr sz="2800" b="1" i="0">
                <a:solidFill>
                  <a:schemeClr val="accent1"/>
                </a:solidFill>
                <a:latin typeface="+mj-lt"/>
                <a:cs typeface="Arial Black" panose="020B0604020202020204" pitchFamily="34" charset="0"/>
              </a:defRPr>
            </a:lvl1pPr>
            <a:lvl2pPr marL="230187" indent="0">
              <a:buNone/>
              <a:defRPr sz="2800">
                <a:solidFill>
                  <a:schemeClr val="accent3"/>
                </a:solidFill>
              </a:defRPr>
            </a:lvl2pPr>
            <a:lvl3pPr marL="519113" indent="0">
              <a:buNone/>
              <a:defRPr sz="2800">
                <a:solidFill>
                  <a:schemeClr val="accent3"/>
                </a:solidFill>
              </a:defRPr>
            </a:lvl3pPr>
            <a:lvl4pPr marL="801687" indent="0">
              <a:buNone/>
              <a:defRPr sz="2800">
                <a:solidFill>
                  <a:schemeClr val="accent3"/>
                </a:solidFill>
              </a:defRPr>
            </a:lvl4pPr>
            <a:lvl5pPr marL="1090613" indent="0">
              <a:buNone/>
              <a:defRPr sz="2800">
                <a:solidFill>
                  <a:schemeClr val="accent3"/>
                </a:solidFill>
              </a:defRPr>
            </a:lvl5pPr>
          </a:lstStyle>
          <a:p>
            <a:pPr lvl="0"/>
            <a:r>
              <a:rPr lang="en-US"/>
              <a:t>#</a:t>
            </a:r>
          </a:p>
        </p:txBody>
      </p:sp>
      <p:sp>
        <p:nvSpPr>
          <p:cNvPr id="30" name="Text Placeholder 51">
            <a:extLst>
              <a:ext uri="{FF2B5EF4-FFF2-40B4-BE49-F238E27FC236}">
                <a16:creationId xmlns:a16="http://schemas.microsoft.com/office/drawing/2014/main" id="{6C6F27AF-C445-7E3A-8A90-33B4E32C24D2}"/>
              </a:ext>
            </a:extLst>
          </p:cNvPr>
          <p:cNvSpPr>
            <a:spLocks noGrp="1"/>
          </p:cNvSpPr>
          <p:nvPr>
            <p:ph type="body" sz="quarter" idx="32" hasCustomPrompt="1"/>
          </p:nvPr>
        </p:nvSpPr>
        <p:spPr>
          <a:xfrm>
            <a:off x="5726516" y="6070744"/>
            <a:ext cx="2231811" cy="341312"/>
          </a:xfrm>
        </p:spPr>
        <p:txBody>
          <a:bodyPr>
            <a:noAutofit/>
          </a:bodyPr>
          <a:lstStyle>
            <a:lvl1pPr marL="0" indent="0" algn="ctr">
              <a:buNone/>
              <a:defRPr sz="1200" b="0">
                <a:latin typeface="+mn-lt"/>
              </a:defRPr>
            </a:lvl1pPr>
          </a:lstStyle>
          <a:p>
            <a:pPr lvl="0"/>
            <a:r>
              <a:rPr lang="en-US"/>
              <a:t>description</a:t>
            </a:r>
          </a:p>
        </p:txBody>
      </p:sp>
      <p:sp>
        <p:nvSpPr>
          <p:cNvPr id="31" name="Title 2">
            <a:extLst>
              <a:ext uri="{FF2B5EF4-FFF2-40B4-BE49-F238E27FC236}">
                <a16:creationId xmlns:a16="http://schemas.microsoft.com/office/drawing/2014/main" id="{AB9329FD-4EEA-16B0-3C70-536073CD85E0}"/>
              </a:ext>
            </a:extLst>
          </p:cNvPr>
          <p:cNvSpPr>
            <a:spLocks noGrp="1"/>
          </p:cNvSpPr>
          <p:nvPr>
            <p:ph type="title"/>
          </p:nvPr>
        </p:nvSpPr>
        <p:spPr>
          <a:xfrm>
            <a:off x="533754" y="466795"/>
            <a:ext cx="6873497" cy="917733"/>
          </a:xfrm>
        </p:spPr>
        <p:txBody>
          <a:bodyPr>
            <a:normAutofit/>
          </a:bodyPr>
          <a:lstStyle>
            <a:lvl1pPr>
              <a:lnSpc>
                <a:spcPts val="3100"/>
              </a:lnSpc>
              <a:defRPr sz="3000"/>
            </a:lvl1pPr>
          </a:lstStyle>
          <a:p>
            <a:r>
              <a:rPr lang="en-US"/>
              <a:t>Click to edit Master title style</a:t>
            </a:r>
          </a:p>
        </p:txBody>
      </p:sp>
      <p:sp>
        <p:nvSpPr>
          <p:cNvPr id="32" name="TextBox 31">
            <a:extLst>
              <a:ext uri="{FF2B5EF4-FFF2-40B4-BE49-F238E27FC236}">
                <a16:creationId xmlns:a16="http://schemas.microsoft.com/office/drawing/2014/main" id="{3BD9D50C-CE1E-DA50-7129-7E4306352855}"/>
              </a:ext>
            </a:extLst>
          </p:cNvPr>
          <p:cNvSpPr txBox="1"/>
          <p:nvPr userDrawn="1"/>
        </p:nvSpPr>
        <p:spPr>
          <a:xfrm>
            <a:off x="533754" y="206764"/>
            <a:ext cx="1415772" cy="246221"/>
          </a:xfrm>
          <a:prstGeom prst="rect">
            <a:avLst/>
          </a:prstGeom>
          <a:noFill/>
        </p:spPr>
        <p:txBody>
          <a:bodyPr vert="horz" wrap="square" lIns="0" tIns="45720" rIns="91440" bIns="45720" rtlCol="0">
            <a:spAutoFit/>
          </a:bodyPr>
          <a:lstStyle>
            <a:lvl1pPr lvl="0" indent="0">
              <a:lnSpc>
                <a:spcPct val="100000"/>
              </a:lnSpc>
              <a:spcBef>
                <a:spcPts val="0"/>
              </a:spcBef>
              <a:spcAft>
                <a:spcPts val="800"/>
              </a:spcAft>
              <a:buFont typeface="Arial" panose="020B0604020202020204" pitchFamily="34" charset="0"/>
              <a:buNone/>
              <a:defRPr lang="en-US" sz="1100" b="0" i="0" cap="all" spc="300" baseline="0" dirty="0">
                <a:solidFill>
                  <a:schemeClr val="accent1"/>
                </a:solidFill>
                <a:latin typeface="Avenir Next LT Pro" panose="020B0504020202020204" pitchFamily="34" charset="77"/>
              </a:defRPr>
            </a:lvl1pPr>
            <a:lvl2pPr marL="3089275" indent="-2984500">
              <a:lnSpc>
                <a:spcPct val="100000"/>
              </a:lnSpc>
              <a:spcBef>
                <a:spcPts val="0"/>
              </a:spcBef>
              <a:spcAft>
                <a:spcPts val="800"/>
              </a:spcAft>
              <a:buClr>
                <a:schemeClr val="accent1"/>
              </a:buClr>
              <a:buFont typeface="Arial" panose="020B0604020202020204" pitchFamily="34" charset="0"/>
              <a:buChar char="•"/>
              <a:tabLst/>
              <a:defRPr lang="en-US" sz="3200" b="0" i="0" dirty="0">
                <a:solidFill>
                  <a:srgbClr val="6F706F"/>
                </a:solidFill>
              </a:defRPr>
            </a:lvl2pPr>
            <a:lvl3pPr marL="801688" indent="-285750">
              <a:lnSpc>
                <a:spcPct val="100000"/>
              </a:lnSpc>
              <a:spcBef>
                <a:spcPts val="0"/>
              </a:spcBef>
              <a:spcAft>
                <a:spcPts val="800"/>
              </a:spcAft>
              <a:buClr>
                <a:schemeClr val="accent1"/>
              </a:buClr>
              <a:buFont typeface="Courier New" panose="02070309020205020404" pitchFamily="49" charset="0"/>
              <a:buChar char="o"/>
              <a:defRPr lang="en-US" sz="3200" b="0" i="0">
                <a:solidFill>
                  <a:srgbClr val="6F706F"/>
                </a:solidFill>
              </a:defRPr>
            </a:lvl3pPr>
            <a:lvl4pPr marL="1260475" indent="-295275">
              <a:lnSpc>
                <a:spcPct val="100000"/>
              </a:lnSpc>
              <a:spcBef>
                <a:spcPts val="0"/>
              </a:spcBef>
              <a:spcAft>
                <a:spcPts val="800"/>
              </a:spcAft>
              <a:buClr>
                <a:schemeClr val="accent1"/>
              </a:buClr>
              <a:buFont typeface="System Font Regular"/>
              <a:buChar char="–"/>
              <a:tabLst/>
              <a:defRPr lang="en-US" sz="3200" b="0" i="0" dirty="0">
                <a:solidFill>
                  <a:srgbClr val="6F706F"/>
                </a:solidFill>
              </a:defRPr>
            </a:lvl4pPr>
            <a:lvl5pPr marL="1766888" indent="-285750">
              <a:lnSpc>
                <a:spcPct val="100000"/>
              </a:lnSpc>
              <a:spcBef>
                <a:spcPts val="0"/>
              </a:spcBef>
              <a:spcAft>
                <a:spcPts val="800"/>
              </a:spcAft>
              <a:buClr>
                <a:schemeClr val="accent1"/>
              </a:buClr>
              <a:buFont typeface="System Font Regular"/>
              <a:buChar char="&gt;"/>
              <a:defRPr lang="en-US" sz="3200" b="0" i="0" dirty="0">
                <a:solidFill>
                  <a:srgbClr val="6F706F"/>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000">
                <a:latin typeface="+mn-lt"/>
              </a:rPr>
              <a:t>CASE STUDY</a:t>
            </a:r>
          </a:p>
        </p:txBody>
      </p:sp>
      <p:sp>
        <p:nvSpPr>
          <p:cNvPr id="33" name="TextBox 32">
            <a:extLst>
              <a:ext uri="{FF2B5EF4-FFF2-40B4-BE49-F238E27FC236}">
                <a16:creationId xmlns:a16="http://schemas.microsoft.com/office/drawing/2014/main" id="{57633C05-0A76-358B-FEE5-4A00FA7572A5}"/>
              </a:ext>
            </a:extLst>
          </p:cNvPr>
          <p:cNvSpPr txBox="1">
            <a:spLocks noChangeArrowheads="1"/>
          </p:cNvSpPr>
          <p:nvPr userDrawn="1"/>
        </p:nvSpPr>
        <p:spPr bwMode="auto">
          <a:xfrm>
            <a:off x="533754" y="6713094"/>
            <a:ext cx="572628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
        <p:nvSpPr>
          <p:cNvPr id="34" name="Rectangle 33">
            <a:extLst>
              <a:ext uri="{FF2B5EF4-FFF2-40B4-BE49-F238E27FC236}">
                <a16:creationId xmlns:a16="http://schemas.microsoft.com/office/drawing/2014/main" id="{A3DEA5F7-9249-DB11-3920-FB2C202327F8}"/>
              </a:ext>
            </a:extLst>
          </p:cNvPr>
          <p:cNvSpPr/>
          <p:nvPr userDrawn="1"/>
        </p:nvSpPr>
        <p:spPr>
          <a:xfrm rot="16200000">
            <a:off x="-552825" y="3079957"/>
            <a:ext cx="1511354"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CHALLENGE</a:t>
            </a:r>
          </a:p>
        </p:txBody>
      </p:sp>
      <p:sp>
        <p:nvSpPr>
          <p:cNvPr id="36" name="Rectangle 35">
            <a:extLst>
              <a:ext uri="{FF2B5EF4-FFF2-40B4-BE49-F238E27FC236}">
                <a16:creationId xmlns:a16="http://schemas.microsoft.com/office/drawing/2014/main" id="{B788E5DD-70FF-2178-5434-D7B77C803F48}"/>
              </a:ext>
            </a:extLst>
          </p:cNvPr>
          <p:cNvSpPr/>
          <p:nvPr userDrawn="1"/>
        </p:nvSpPr>
        <p:spPr>
          <a:xfrm rot="16200000">
            <a:off x="-500246" y="4594984"/>
            <a:ext cx="1406196"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SOLUTION</a:t>
            </a:r>
          </a:p>
        </p:txBody>
      </p:sp>
      <p:sp>
        <p:nvSpPr>
          <p:cNvPr id="37" name="Rectangle 36">
            <a:extLst>
              <a:ext uri="{FF2B5EF4-FFF2-40B4-BE49-F238E27FC236}">
                <a16:creationId xmlns:a16="http://schemas.microsoft.com/office/drawing/2014/main" id="{CCD24A42-7176-AFC2-784F-3B5142CAC99F}"/>
              </a:ext>
            </a:extLst>
          </p:cNvPr>
          <p:cNvSpPr/>
          <p:nvPr userDrawn="1"/>
        </p:nvSpPr>
        <p:spPr>
          <a:xfrm rot="16200000">
            <a:off x="-345788" y="5961589"/>
            <a:ext cx="1097280" cy="246221"/>
          </a:xfrm>
          <a:prstGeom prst="rect">
            <a:avLst/>
          </a:prstGeom>
          <a:noFill/>
        </p:spPr>
        <p:txBody>
          <a:bodyPr vert="horz" wrap="square" lIns="91440" tIns="45720" rIns="91440" bIns="45720" rtlCol="0">
            <a:spAutoFit/>
          </a:bodyPr>
          <a:lstStyle/>
          <a:p>
            <a:pPr lvl="0" indent="0" algn="ctr">
              <a:lnSpc>
                <a:spcPct val="100000"/>
              </a:lnSpc>
              <a:spcBef>
                <a:spcPts val="0"/>
              </a:spcBef>
              <a:spcAft>
                <a:spcPts val="800"/>
              </a:spcAft>
              <a:buFont typeface="Arial" panose="020B0604020202020204" pitchFamily="34" charset="0"/>
              <a:buNone/>
            </a:pPr>
            <a:r>
              <a:rPr lang="en-US" sz="1000" b="1" i="0" cap="all" spc="300" baseline="0">
                <a:solidFill>
                  <a:schemeClr val="bg1"/>
                </a:solidFill>
                <a:latin typeface="+mn-lt"/>
              </a:rPr>
              <a:t>RESULTS</a:t>
            </a:r>
          </a:p>
        </p:txBody>
      </p:sp>
      <p:sp>
        <p:nvSpPr>
          <p:cNvPr id="38" name="Content Placeholder 3">
            <a:extLst>
              <a:ext uri="{FF2B5EF4-FFF2-40B4-BE49-F238E27FC236}">
                <a16:creationId xmlns:a16="http://schemas.microsoft.com/office/drawing/2014/main" id="{9A0F7B2E-0CFB-CA19-CC0F-E2D5C4A700D4}"/>
              </a:ext>
            </a:extLst>
          </p:cNvPr>
          <p:cNvSpPr>
            <a:spLocks noGrp="1"/>
          </p:cNvSpPr>
          <p:nvPr>
            <p:ph sz="quarter" idx="35"/>
          </p:nvPr>
        </p:nvSpPr>
        <p:spPr>
          <a:xfrm>
            <a:off x="533754" y="2561483"/>
            <a:ext cx="7867904" cy="1378568"/>
          </a:xfrm>
        </p:spPr>
        <p:txBody>
          <a:bodyPr anchor="ctr" anchorCtr="0"/>
          <a:lstStyle>
            <a:lvl1pPr marL="173038" indent="-173038">
              <a:spcAft>
                <a:spcPts val="300"/>
              </a:spcAft>
              <a:buClr>
                <a:schemeClr val="accent1"/>
              </a:buClr>
              <a:buFont typeface="Arial" panose="020B0604020202020204" pitchFamily="34" charset="0"/>
              <a:buChar char="•"/>
              <a:tabLst/>
              <a:defRPr lang="en-US" sz="1400" b="0" i="0" kern="1200" dirty="0" smtClean="0">
                <a:solidFill>
                  <a:schemeClr val="tx2"/>
                </a:solidFill>
                <a:latin typeface="+mn-lt"/>
                <a:ea typeface="ＭＳ Ｐゴシック" charset="0"/>
                <a:cs typeface="+mn-cs"/>
              </a:defRPr>
            </a:lvl1pPr>
            <a:lvl2pPr marL="403225" indent="-230188">
              <a:spcAft>
                <a:spcPts val="300"/>
              </a:spcAft>
              <a:buClr>
                <a:schemeClr val="accent1"/>
              </a:buClr>
              <a:buFont typeface="System Font Regular"/>
              <a:buChar char="–"/>
              <a:tabLst/>
              <a:defRPr sz="1400" b="0" i="0">
                <a:latin typeface="+mn-lt"/>
              </a:defRPr>
            </a:lvl2pPr>
            <a:lvl3pPr marL="633413" indent="-230188">
              <a:spcAft>
                <a:spcPts val="300"/>
              </a:spcAft>
              <a:buClr>
                <a:schemeClr val="accent1"/>
              </a:buClr>
              <a:tabLst/>
              <a:defRPr sz="1400" b="0" i="0">
                <a:latin typeface="+mn-lt"/>
              </a:defRPr>
            </a:lvl3pPr>
            <a:lvl4pPr marL="865188" indent="-231775">
              <a:spcAft>
                <a:spcPts val="300"/>
              </a:spcAft>
              <a:buClr>
                <a:schemeClr val="accent1"/>
              </a:buClr>
              <a:tabLst/>
              <a:defRPr sz="1400" b="0" i="0">
                <a:latin typeface="+mn-lt"/>
              </a:defRPr>
            </a:lvl4pPr>
            <a:lvl5pPr marL="1095375" indent="-230188">
              <a:spcAft>
                <a:spcPts val="300"/>
              </a:spcAft>
              <a:buClr>
                <a:schemeClr val="accent1"/>
              </a:buClr>
              <a:tabLst/>
              <a:defRPr sz="1400"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 name="Picture Placeholder 4">
            <a:extLst>
              <a:ext uri="{FF2B5EF4-FFF2-40B4-BE49-F238E27FC236}">
                <a16:creationId xmlns:a16="http://schemas.microsoft.com/office/drawing/2014/main" id="{179ABD45-FBE5-2DC7-E4E4-F17C2B9F2F7D}"/>
              </a:ext>
            </a:extLst>
          </p:cNvPr>
          <p:cNvSpPr>
            <a:spLocks noGrp="1"/>
          </p:cNvSpPr>
          <p:nvPr>
            <p:ph type="pic" sz="quarter" idx="11"/>
          </p:nvPr>
        </p:nvSpPr>
        <p:spPr>
          <a:xfrm>
            <a:off x="8433196" y="0"/>
            <a:ext cx="3758804" cy="6857999"/>
          </a:xfrm>
          <a:solidFill>
            <a:schemeClr val="bg1">
              <a:lumMod val="85000"/>
            </a:schemeClr>
          </a:solidFill>
        </p:spPr>
        <p:txBody>
          <a:bodyPr anchor="ctr"/>
          <a:lstStyle>
            <a:lvl1pPr marL="0" indent="0" algn="ctr">
              <a:buNone/>
              <a:defRPr/>
            </a:lvl1pPr>
          </a:lstStyle>
          <a:p>
            <a:r>
              <a:rPr lang="en-US"/>
              <a:t>Click icon to add picture</a:t>
            </a:r>
          </a:p>
        </p:txBody>
      </p:sp>
      <p:sp>
        <p:nvSpPr>
          <p:cNvPr id="40" name="Picture Placeholder 62">
            <a:extLst>
              <a:ext uri="{FF2B5EF4-FFF2-40B4-BE49-F238E27FC236}">
                <a16:creationId xmlns:a16="http://schemas.microsoft.com/office/drawing/2014/main" id="{A5A98288-B9CE-1775-BF3B-9248482CA24E}"/>
              </a:ext>
            </a:extLst>
          </p:cNvPr>
          <p:cNvSpPr>
            <a:spLocks noGrp="1"/>
          </p:cNvSpPr>
          <p:nvPr>
            <p:ph type="pic" sz="quarter" idx="25" hasCustomPrompt="1"/>
          </p:nvPr>
        </p:nvSpPr>
        <p:spPr>
          <a:xfrm>
            <a:off x="9590845" y="57546"/>
            <a:ext cx="1443506" cy="847229"/>
          </a:xfrm>
        </p:spPr>
        <p:txBody>
          <a:bodyPr anchor="ctr"/>
          <a:lstStyle>
            <a:lvl1pPr marL="7938" indent="0" algn="ctr">
              <a:buNone/>
              <a:defRPr sz="1050" b="0">
                <a:solidFill>
                  <a:schemeClr val="bg1"/>
                </a:solidFill>
              </a:defRPr>
            </a:lvl1pPr>
          </a:lstStyle>
          <a:p>
            <a:r>
              <a:rPr lang="en-US"/>
              <a:t>Client logo here</a:t>
            </a:r>
          </a:p>
        </p:txBody>
      </p:sp>
      <p:pic>
        <p:nvPicPr>
          <p:cNvPr id="3" name="Graphic 37">
            <a:extLst>
              <a:ext uri="{FF2B5EF4-FFF2-40B4-BE49-F238E27FC236}">
                <a16:creationId xmlns:a16="http://schemas.microsoft.com/office/drawing/2014/main" id="{4B7E2E73-A3B8-3E86-D74E-B123E61A2B35}"/>
              </a:ext>
            </a:extLst>
          </p:cNvPr>
          <p:cNvPicPr>
            <a:picLocks noChangeAspect="1"/>
          </p:cNvPicPr>
          <p:nvPr userDrawn="1"/>
        </p:nvPicPr>
        <p:blipFill rotWithShape="1">
          <a:blip r:embed="rId2"/>
          <a:srcRect l="-11" r="-11"/>
          <a:stretch/>
        </p:blipFill>
        <p:spPr>
          <a:xfrm>
            <a:off x="9737808" y="6448672"/>
            <a:ext cx="1149581" cy="305818"/>
          </a:xfrm>
          <a:prstGeom prst="rect">
            <a:avLst/>
          </a:prstGeom>
        </p:spPr>
      </p:pic>
    </p:spTree>
    <p:extLst>
      <p:ext uri="{BB962C8B-B14F-4D97-AF65-F5344CB8AC3E}">
        <p14:creationId xmlns:p14="http://schemas.microsoft.com/office/powerpoint/2010/main" val="2866532825"/>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3_Divider_5">
    <p:bg>
      <p:bgPr>
        <a:solidFill>
          <a:schemeClr val="accent4"/>
        </a:solidFill>
        <a:effectLst/>
      </p:bgPr>
    </p:bg>
    <p:spTree>
      <p:nvGrpSpPr>
        <p:cNvPr id="1" name=""/>
        <p:cNvGrpSpPr/>
        <p:nvPr/>
      </p:nvGrpSpPr>
      <p:grpSpPr>
        <a:xfrm>
          <a:off x="0" y="0"/>
          <a:ext cx="0" cy="0"/>
          <a:chOff x="0" y="0"/>
          <a:chExt cx="0" cy="0"/>
        </a:xfrm>
      </p:grpSpPr>
      <p:pic>
        <p:nvPicPr>
          <p:cNvPr id="5" name="Picture 4" descr="Shape, rectangle&#10;&#10;Description automatically generated">
            <a:extLst>
              <a:ext uri="{FF2B5EF4-FFF2-40B4-BE49-F238E27FC236}">
                <a16:creationId xmlns:a16="http://schemas.microsoft.com/office/drawing/2014/main" id="{72422D38-1226-7135-CBC5-9B8734D47F31}"/>
              </a:ext>
            </a:extLst>
          </p:cNvPr>
          <p:cNvPicPr>
            <a:picLocks noChangeAspect="1"/>
          </p:cNvPicPr>
          <p:nvPr userDrawn="1"/>
        </p:nvPicPr>
        <p:blipFill rotWithShape="1">
          <a:blip r:embed="rId2"/>
          <a:srcRect l="1950"/>
          <a:stretch/>
        </p:blipFill>
        <p:spPr>
          <a:xfrm>
            <a:off x="0" y="-12032"/>
            <a:ext cx="12192000" cy="6934854"/>
          </a:xfrm>
          <a:prstGeom prst="rect">
            <a:avLst/>
          </a:prstGeom>
        </p:spPr>
      </p:pic>
      <p:sp>
        <p:nvSpPr>
          <p:cNvPr id="3" name="Title 1">
            <a:extLst>
              <a:ext uri="{FF2B5EF4-FFF2-40B4-BE49-F238E27FC236}">
                <a16:creationId xmlns:a16="http://schemas.microsoft.com/office/drawing/2014/main" id="{BA8029A1-4C93-348A-E503-BD52A6CDCE13}"/>
              </a:ext>
            </a:extLst>
          </p:cNvPr>
          <p:cNvSpPr>
            <a:spLocks noGrp="1"/>
          </p:cNvSpPr>
          <p:nvPr>
            <p:ph type="ctrTitle" hasCustomPrompt="1"/>
          </p:nvPr>
        </p:nvSpPr>
        <p:spPr>
          <a:xfrm>
            <a:off x="1788160" y="2235200"/>
            <a:ext cx="8615680" cy="1879600"/>
          </a:xfrm>
        </p:spPr>
        <p:txBody>
          <a:bodyPr anchor="b"/>
          <a:lstStyle>
            <a:lvl1pPr algn="ctr">
              <a:defRPr sz="4800">
                <a:solidFill>
                  <a:schemeClr val="bg1"/>
                </a:solidFill>
              </a:defRPr>
            </a:lvl1pPr>
          </a:lstStyle>
          <a:p>
            <a:r>
              <a:rPr lang="en-US"/>
              <a:t>Click to edit</a:t>
            </a:r>
            <a:br>
              <a:rPr lang="en-US"/>
            </a:br>
            <a:r>
              <a:rPr lang="en-US"/>
              <a:t>divider slide</a:t>
            </a:r>
          </a:p>
        </p:txBody>
      </p:sp>
      <p:pic>
        <p:nvPicPr>
          <p:cNvPr id="4" name="Picture 3" descr="A picture containing text, clipart&#10;&#10;Description automatically generated">
            <a:extLst>
              <a:ext uri="{FF2B5EF4-FFF2-40B4-BE49-F238E27FC236}">
                <a16:creationId xmlns:a16="http://schemas.microsoft.com/office/drawing/2014/main" id="{FD41110E-F223-E31B-B533-C2495473B93A}"/>
              </a:ext>
            </a:extLst>
          </p:cNvPr>
          <p:cNvPicPr>
            <a:picLocks noChangeAspect="1"/>
          </p:cNvPicPr>
          <p:nvPr userDrawn="1"/>
        </p:nvPicPr>
        <p:blipFill>
          <a:blip r:embed="rId3"/>
          <a:stretch>
            <a:fillRect/>
          </a:stretch>
        </p:blipFill>
        <p:spPr>
          <a:xfrm>
            <a:off x="538936" y="387330"/>
            <a:ext cx="1462812" cy="389145"/>
          </a:xfrm>
          <a:prstGeom prst="rect">
            <a:avLst/>
          </a:prstGeom>
        </p:spPr>
      </p:pic>
      <p:sp>
        <p:nvSpPr>
          <p:cNvPr id="6" name="Text Placeholder 5">
            <a:extLst>
              <a:ext uri="{FF2B5EF4-FFF2-40B4-BE49-F238E27FC236}">
                <a16:creationId xmlns:a16="http://schemas.microsoft.com/office/drawing/2014/main" id="{40E4419F-9291-4B8B-E557-1B550A6839E4}"/>
              </a:ext>
            </a:extLst>
          </p:cNvPr>
          <p:cNvSpPr>
            <a:spLocks noGrp="1"/>
          </p:cNvSpPr>
          <p:nvPr>
            <p:ph type="body" sz="quarter" idx="10" hasCustomPrompt="1"/>
          </p:nvPr>
        </p:nvSpPr>
        <p:spPr>
          <a:xfrm>
            <a:off x="1788159" y="4153227"/>
            <a:ext cx="8615680" cy="662613"/>
          </a:xfrm>
        </p:spPr>
        <p:txBody>
          <a:bodyPr>
            <a:noAutofit/>
          </a:bodyPr>
          <a:lstStyle>
            <a:lvl1pPr marL="0" indent="0" algn="ctr">
              <a:buNone/>
              <a:defRPr sz="2000" b="1">
                <a:solidFill>
                  <a:schemeClr val="bg1"/>
                </a:solidFill>
              </a:defRPr>
            </a:lvl1pPr>
            <a:lvl2pPr marL="285750" indent="0" algn="ctr">
              <a:buNone/>
              <a:defRPr sz="2000" b="1">
                <a:solidFill>
                  <a:schemeClr val="bg1"/>
                </a:solidFill>
              </a:defRPr>
            </a:lvl2pPr>
            <a:lvl3pPr marL="574675" indent="0" algn="ctr">
              <a:buNone/>
              <a:defRPr sz="2000" b="1">
                <a:solidFill>
                  <a:schemeClr val="bg1"/>
                </a:solidFill>
              </a:defRPr>
            </a:lvl3pPr>
            <a:lvl4pPr marL="862012" indent="0" algn="ctr">
              <a:buNone/>
              <a:defRPr sz="2000" b="1">
                <a:solidFill>
                  <a:schemeClr val="bg1"/>
                </a:solidFill>
              </a:defRPr>
            </a:lvl4pPr>
            <a:lvl5pPr marL="1149350" indent="0" algn="ctr">
              <a:buNone/>
              <a:defRPr sz="2000" b="1">
                <a:solidFill>
                  <a:schemeClr val="bg1"/>
                </a:solidFill>
              </a:defRPr>
            </a:lvl5pPr>
          </a:lstStyle>
          <a:p>
            <a:pPr lvl="0"/>
            <a:r>
              <a:rPr lang="en-US"/>
              <a:t>Subtitle</a:t>
            </a:r>
          </a:p>
        </p:txBody>
      </p:sp>
      <p:sp>
        <p:nvSpPr>
          <p:cNvPr id="2" name="Picture Placeholder 4">
            <a:extLst>
              <a:ext uri="{FF2B5EF4-FFF2-40B4-BE49-F238E27FC236}">
                <a16:creationId xmlns:a16="http://schemas.microsoft.com/office/drawing/2014/main" id="{90EDD7D0-076F-7B8A-F223-626BC23DDD92}"/>
              </a:ext>
            </a:extLst>
          </p:cNvPr>
          <p:cNvSpPr>
            <a:spLocks noGrp="1"/>
          </p:cNvSpPr>
          <p:nvPr>
            <p:ph type="pic" sz="quarter" idx="11" hasCustomPrompt="1"/>
          </p:nvPr>
        </p:nvSpPr>
        <p:spPr>
          <a:xfrm>
            <a:off x="2319148" y="178037"/>
            <a:ext cx="1961196" cy="862736"/>
          </a:xfrm>
        </p:spPr>
        <p:txBody>
          <a:bodyPr anchor="ctr" anchorCtr="0">
            <a:normAutofit/>
          </a:bodyPr>
          <a:lstStyle>
            <a:lvl1pPr marL="0" indent="0">
              <a:buNone/>
              <a:defRPr sz="1400">
                <a:solidFill>
                  <a:schemeClr val="bg1"/>
                </a:solidFill>
              </a:defRPr>
            </a:lvl1pPr>
          </a:lstStyle>
          <a:p>
            <a:r>
              <a:rPr lang="en-US"/>
              <a:t>Click here to add client’s logo, adjust to align with Epsilon logo</a:t>
            </a:r>
          </a:p>
        </p:txBody>
      </p:sp>
    </p:spTree>
    <p:extLst>
      <p:ext uri="{BB962C8B-B14F-4D97-AF65-F5344CB8AC3E}">
        <p14:creationId xmlns:p14="http://schemas.microsoft.com/office/powerpoint/2010/main" val="3671819743"/>
      </p:ext>
    </p:extLst>
  </p:cSld>
  <p:clrMapOvr>
    <a:masterClrMapping/>
  </p:clrMapOvr>
  <p:extLst>
    <p:ext uri="{DCECCB84-F9BA-43D5-87BE-67443E8EF086}">
      <p15:sldGuideLst xmlns:p15="http://schemas.microsoft.com/office/powerpoint/2012/main">
        <p15:guide id="1" pos="120">
          <p15:clr>
            <a:srgbClr val="FBAE40"/>
          </p15:clr>
        </p15:guide>
        <p15:guide id="2" orient="horz" pos="420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47408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6_Divider_5">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422D38-1226-7135-CBC5-9B8734D47F31}"/>
              </a:ext>
            </a:extLst>
          </p:cNvPr>
          <p:cNvPicPr>
            <a:picLocks/>
          </p:cNvPicPr>
          <p:nvPr userDrawn="1"/>
        </p:nvPicPr>
        <p:blipFill rotWithShape="1">
          <a:blip r:embed="rId2"/>
          <a:srcRect l="1409" t="6759" r="1409" b="2488"/>
          <a:stretch/>
        </p:blipFill>
        <p:spPr>
          <a:xfrm>
            <a:off x="0" y="0"/>
            <a:ext cx="12198096" cy="6858000"/>
          </a:xfrm>
          <a:prstGeom prst="rect">
            <a:avLst/>
          </a:prstGeom>
        </p:spPr>
      </p:pic>
      <p:pic>
        <p:nvPicPr>
          <p:cNvPr id="2" name="Picture 1" descr="A picture containing text, clipart&#10;&#10;Description automatically generated">
            <a:extLst>
              <a:ext uri="{FF2B5EF4-FFF2-40B4-BE49-F238E27FC236}">
                <a16:creationId xmlns:a16="http://schemas.microsoft.com/office/drawing/2014/main" id="{EC43B671-AD79-10BA-1359-CD3A4980E6D3}"/>
              </a:ext>
            </a:extLst>
          </p:cNvPr>
          <p:cNvPicPr>
            <a:picLocks noChangeAspect="1"/>
          </p:cNvPicPr>
          <p:nvPr userDrawn="1"/>
        </p:nvPicPr>
        <p:blipFill>
          <a:blip r:embed="rId3"/>
          <a:stretch>
            <a:fillRect/>
          </a:stretch>
        </p:blipFill>
        <p:spPr>
          <a:xfrm>
            <a:off x="538936" y="6142649"/>
            <a:ext cx="1462812" cy="389145"/>
          </a:xfrm>
          <a:prstGeom prst="rect">
            <a:avLst/>
          </a:prstGeom>
        </p:spPr>
      </p:pic>
      <p:sp>
        <p:nvSpPr>
          <p:cNvPr id="4" name="Title 1">
            <a:extLst>
              <a:ext uri="{FF2B5EF4-FFF2-40B4-BE49-F238E27FC236}">
                <a16:creationId xmlns:a16="http://schemas.microsoft.com/office/drawing/2014/main" id="{56EF1306-29CB-3D9B-B452-6E7BD65FEDF4}"/>
              </a:ext>
            </a:extLst>
          </p:cNvPr>
          <p:cNvSpPr>
            <a:spLocks noGrp="1"/>
          </p:cNvSpPr>
          <p:nvPr>
            <p:ph type="ctrTitle" hasCustomPrompt="1"/>
          </p:nvPr>
        </p:nvSpPr>
        <p:spPr>
          <a:xfrm>
            <a:off x="1788160" y="2235200"/>
            <a:ext cx="8615680" cy="1879600"/>
          </a:xfrm>
        </p:spPr>
        <p:txBody>
          <a:bodyPr anchor="b"/>
          <a:lstStyle>
            <a:lvl1pPr algn="ctr">
              <a:defRPr sz="4800">
                <a:solidFill>
                  <a:schemeClr val="bg1"/>
                </a:solidFill>
              </a:defRPr>
            </a:lvl1pPr>
          </a:lstStyle>
          <a:p>
            <a:r>
              <a:rPr lang="en-US"/>
              <a:t>Click to edit</a:t>
            </a:r>
            <a:br>
              <a:rPr lang="en-US"/>
            </a:br>
            <a:r>
              <a:rPr lang="en-US"/>
              <a:t>divider slide</a:t>
            </a:r>
          </a:p>
        </p:txBody>
      </p:sp>
      <p:sp>
        <p:nvSpPr>
          <p:cNvPr id="6" name="Text Placeholder 5">
            <a:extLst>
              <a:ext uri="{FF2B5EF4-FFF2-40B4-BE49-F238E27FC236}">
                <a16:creationId xmlns:a16="http://schemas.microsoft.com/office/drawing/2014/main" id="{14B45C28-4C5A-9153-E16C-41CE28F6DDE9}"/>
              </a:ext>
            </a:extLst>
          </p:cNvPr>
          <p:cNvSpPr>
            <a:spLocks noGrp="1"/>
          </p:cNvSpPr>
          <p:nvPr>
            <p:ph type="body" sz="quarter" idx="10" hasCustomPrompt="1"/>
          </p:nvPr>
        </p:nvSpPr>
        <p:spPr>
          <a:xfrm>
            <a:off x="1788159" y="4153227"/>
            <a:ext cx="8615680" cy="662613"/>
          </a:xfrm>
        </p:spPr>
        <p:txBody>
          <a:bodyPr>
            <a:noAutofit/>
          </a:bodyPr>
          <a:lstStyle>
            <a:lvl1pPr marL="0" indent="0" algn="ctr">
              <a:buNone/>
              <a:defRPr sz="2000" b="1">
                <a:solidFill>
                  <a:schemeClr val="bg1"/>
                </a:solidFill>
              </a:defRPr>
            </a:lvl1pPr>
            <a:lvl2pPr marL="285750" indent="0" algn="ctr">
              <a:buNone/>
              <a:defRPr sz="2000" b="1">
                <a:solidFill>
                  <a:schemeClr val="bg1"/>
                </a:solidFill>
              </a:defRPr>
            </a:lvl2pPr>
            <a:lvl3pPr marL="574675" indent="0" algn="ctr">
              <a:buNone/>
              <a:defRPr sz="2000" b="1">
                <a:solidFill>
                  <a:schemeClr val="bg1"/>
                </a:solidFill>
              </a:defRPr>
            </a:lvl3pPr>
            <a:lvl4pPr marL="862012" indent="0" algn="ctr">
              <a:buNone/>
              <a:defRPr sz="2000" b="1">
                <a:solidFill>
                  <a:schemeClr val="bg1"/>
                </a:solidFill>
              </a:defRPr>
            </a:lvl4pPr>
            <a:lvl5pPr marL="1149350" indent="0" algn="ctr">
              <a:buNone/>
              <a:defRPr sz="2000" b="1">
                <a:solidFill>
                  <a:schemeClr val="bg1"/>
                </a:solidFill>
              </a:defRPr>
            </a:lvl5pPr>
          </a:lstStyle>
          <a:p>
            <a:pPr lvl="0"/>
            <a:r>
              <a:rPr lang="en-US"/>
              <a:t>Subtitle</a:t>
            </a:r>
          </a:p>
        </p:txBody>
      </p:sp>
      <p:sp>
        <p:nvSpPr>
          <p:cNvPr id="7" name="Picture Placeholder 4">
            <a:extLst>
              <a:ext uri="{FF2B5EF4-FFF2-40B4-BE49-F238E27FC236}">
                <a16:creationId xmlns:a16="http://schemas.microsoft.com/office/drawing/2014/main" id="{926A5A90-A1E8-92FA-4199-960CD616B4EF}"/>
              </a:ext>
            </a:extLst>
          </p:cNvPr>
          <p:cNvSpPr>
            <a:spLocks noGrp="1"/>
          </p:cNvSpPr>
          <p:nvPr>
            <p:ph type="pic" sz="quarter" idx="11" hasCustomPrompt="1"/>
          </p:nvPr>
        </p:nvSpPr>
        <p:spPr>
          <a:xfrm>
            <a:off x="2319148" y="5905853"/>
            <a:ext cx="1961196" cy="862736"/>
          </a:xfrm>
        </p:spPr>
        <p:txBody>
          <a:bodyPr anchor="ctr" anchorCtr="0">
            <a:normAutofit/>
          </a:bodyPr>
          <a:lstStyle>
            <a:lvl1pPr marL="0" indent="0">
              <a:buNone/>
              <a:defRPr sz="1400">
                <a:solidFill>
                  <a:schemeClr val="bg1"/>
                </a:solidFill>
              </a:defRPr>
            </a:lvl1pPr>
          </a:lstStyle>
          <a:p>
            <a:r>
              <a:rPr lang="en-US"/>
              <a:t>Click here to add client’s logo, adjust to align with Epsilon logo</a:t>
            </a:r>
          </a:p>
        </p:txBody>
      </p:sp>
    </p:spTree>
    <p:extLst>
      <p:ext uri="{BB962C8B-B14F-4D97-AF65-F5344CB8AC3E}">
        <p14:creationId xmlns:p14="http://schemas.microsoft.com/office/powerpoint/2010/main" val="3125376765"/>
      </p:ext>
    </p:extLst>
  </p:cSld>
  <p:clrMapOvr>
    <a:masterClrMapping/>
  </p:clrMapOvr>
  <p:extLst>
    <p:ext uri="{DCECCB84-F9BA-43D5-87BE-67443E8EF086}">
      <p15:sldGuideLst xmlns:p15="http://schemas.microsoft.com/office/powerpoint/2012/main">
        <p15:guide id="1" pos="120">
          <p15:clr>
            <a:srgbClr val="FBAE40"/>
          </p15:clr>
        </p15:guide>
        <p15:guide id="2" orient="horz" pos="4200">
          <p15:clr>
            <a:srgbClr val="FBAE40"/>
          </p15:clr>
        </p15:guide>
      </p15:sldGuideLst>
    </p:ext>
  </p:extLst>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5_Icon Divider Blue">
    <p:bg>
      <p:bgPr>
        <a:solidFill>
          <a:schemeClr val="accent1"/>
        </a:solidFill>
        <a:effectLst/>
      </p:bgPr>
    </p:bg>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2AE34794-50BD-3F02-DE15-51F7AD84A040}"/>
              </a:ext>
            </a:extLst>
          </p:cNvPr>
          <p:cNvPicPr>
            <a:picLocks/>
          </p:cNvPicPr>
          <p:nvPr userDrawn="1"/>
        </p:nvPicPr>
        <p:blipFill>
          <a:blip r:embed="rId2"/>
          <a:stretch>
            <a:fillRect/>
          </a:stretch>
        </p:blipFill>
        <p:spPr>
          <a:xfrm>
            <a:off x="0" y="0"/>
            <a:ext cx="12188952" cy="6858000"/>
          </a:xfrm>
          <a:prstGeom prst="rect">
            <a:avLst/>
          </a:prstGeom>
        </p:spPr>
      </p:pic>
      <p:sp>
        <p:nvSpPr>
          <p:cNvPr id="3" name="Title 1">
            <a:extLst>
              <a:ext uri="{FF2B5EF4-FFF2-40B4-BE49-F238E27FC236}">
                <a16:creationId xmlns:a16="http://schemas.microsoft.com/office/drawing/2014/main" id="{BA8029A1-4C93-348A-E503-BD52A6CDCE13}"/>
              </a:ext>
            </a:extLst>
          </p:cNvPr>
          <p:cNvSpPr>
            <a:spLocks noGrp="1"/>
          </p:cNvSpPr>
          <p:nvPr>
            <p:ph type="ctrTitle" hasCustomPrompt="1"/>
          </p:nvPr>
        </p:nvSpPr>
        <p:spPr>
          <a:xfrm>
            <a:off x="533400" y="4522526"/>
            <a:ext cx="7696200" cy="1463040"/>
          </a:xfrm>
        </p:spPr>
        <p:txBody>
          <a:bodyPr anchor="t"/>
          <a:lstStyle>
            <a:lvl1pPr algn="l">
              <a:defRPr sz="4800">
                <a:solidFill>
                  <a:schemeClr val="bg1"/>
                </a:solidFill>
              </a:defRPr>
            </a:lvl1pPr>
          </a:lstStyle>
          <a:p>
            <a:r>
              <a:rPr lang="en-US"/>
              <a:t>Click to edit</a:t>
            </a:r>
            <a:br>
              <a:rPr lang="en-US"/>
            </a:br>
            <a:r>
              <a:rPr lang="en-US"/>
              <a:t>divider slide</a:t>
            </a:r>
          </a:p>
        </p:txBody>
      </p:sp>
      <p:sp>
        <p:nvSpPr>
          <p:cNvPr id="2" name="Picture Placeholder 14">
            <a:extLst>
              <a:ext uri="{FF2B5EF4-FFF2-40B4-BE49-F238E27FC236}">
                <a16:creationId xmlns:a16="http://schemas.microsoft.com/office/drawing/2014/main" id="{1E98FF31-717A-F420-5338-B799878C217A}"/>
              </a:ext>
            </a:extLst>
          </p:cNvPr>
          <p:cNvSpPr>
            <a:spLocks noGrp="1" noChangeAspect="1"/>
          </p:cNvSpPr>
          <p:nvPr>
            <p:ph type="pic" sz="quarter" idx="11" hasCustomPrompt="1"/>
          </p:nvPr>
        </p:nvSpPr>
        <p:spPr>
          <a:xfrm>
            <a:off x="9703220" y="1838778"/>
            <a:ext cx="1893220" cy="1886761"/>
          </a:xfrm>
          <a:prstGeom prst="rect">
            <a:avLst/>
          </a:prstGeom>
        </p:spPr>
        <p:txBody>
          <a:bodyPr anchor="ctr"/>
          <a:lstStyle>
            <a:lvl1pPr marL="0" indent="0" algn="ctr">
              <a:buNone/>
              <a:defRPr>
                <a:solidFill>
                  <a:schemeClr val="bg1"/>
                </a:solidFill>
              </a:defRPr>
            </a:lvl1pPr>
          </a:lstStyle>
          <a:p>
            <a:r>
              <a:rPr lang="en-US"/>
              <a:t>Click here to add ICON</a:t>
            </a:r>
            <a:br>
              <a:rPr lang="en-US"/>
            </a:br>
            <a:r>
              <a:rPr lang="en-US"/>
              <a:t>(no pictures)</a:t>
            </a:r>
          </a:p>
        </p:txBody>
      </p:sp>
      <p:pic>
        <p:nvPicPr>
          <p:cNvPr id="6" name="Picture 5" descr="A picture containing text, clipart&#10;&#10;Description automatically generated">
            <a:extLst>
              <a:ext uri="{FF2B5EF4-FFF2-40B4-BE49-F238E27FC236}">
                <a16:creationId xmlns:a16="http://schemas.microsoft.com/office/drawing/2014/main" id="{04BEF04F-50CB-7449-B897-870A3FA69870}"/>
              </a:ext>
            </a:extLst>
          </p:cNvPr>
          <p:cNvPicPr>
            <a:picLocks noChangeAspect="1"/>
          </p:cNvPicPr>
          <p:nvPr userDrawn="1"/>
        </p:nvPicPr>
        <p:blipFill>
          <a:blip r:embed="rId3"/>
          <a:stretch>
            <a:fillRect/>
          </a:stretch>
        </p:blipFill>
        <p:spPr>
          <a:xfrm>
            <a:off x="538936" y="387330"/>
            <a:ext cx="1462812" cy="389145"/>
          </a:xfrm>
          <a:prstGeom prst="rect">
            <a:avLst/>
          </a:prstGeom>
        </p:spPr>
      </p:pic>
      <p:pic>
        <p:nvPicPr>
          <p:cNvPr id="12" name="Picture 11" descr="A picture containing device&#10;&#10;Description automatically generated">
            <a:extLst>
              <a:ext uri="{FF2B5EF4-FFF2-40B4-BE49-F238E27FC236}">
                <a16:creationId xmlns:a16="http://schemas.microsoft.com/office/drawing/2014/main" id="{AEE743D2-E883-A78B-DE94-9FBE74825C61}"/>
              </a:ext>
            </a:extLst>
          </p:cNvPr>
          <p:cNvPicPr>
            <a:picLocks noChangeAspect="1"/>
          </p:cNvPicPr>
          <p:nvPr userDrawn="1"/>
        </p:nvPicPr>
        <p:blipFill rotWithShape="1">
          <a:blip r:embed="rId4"/>
          <a:srcRect l="6647"/>
          <a:stretch/>
        </p:blipFill>
        <p:spPr>
          <a:xfrm>
            <a:off x="-1" y="2158077"/>
            <a:ext cx="9552079" cy="1311349"/>
          </a:xfrm>
          <a:prstGeom prst="rect">
            <a:avLst/>
          </a:prstGeom>
        </p:spPr>
      </p:pic>
      <p:sp>
        <p:nvSpPr>
          <p:cNvPr id="4" name="Text Placeholder 5">
            <a:extLst>
              <a:ext uri="{FF2B5EF4-FFF2-40B4-BE49-F238E27FC236}">
                <a16:creationId xmlns:a16="http://schemas.microsoft.com/office/drawing/2014/main" id="{35B361D5-FB3E-76EE-B093-B8210557F574}"/>
              </a:ext>
            </a:extLst>
          </p:cNvPr>
          <p:cNvSpPr>
            <a:spLocks noGrp="1"/>
          </p:cNvSpPr>
          <p:nvPr>
            <p:ph type="body" sz="quarter" idx="10" hasCustomPrompt="1"/>
          </p:nvPr>
        </p:nvSpPr>
        <p:spPr>
          <a:xfrm>
            <a:off x="538936" y="6032827"/>
            <a:ext cx="7690664" cy="662613"/>
          </a:xfrm>
        </p:spPr>
        <p:txBody>
          <a:bodyPr>
            <a:noAutofit/>
          </a:bodyPr>
          <a:lstStyle>
            <a:lvl1pPr marL="0" indent="0" algn="l">
              <a:buNone/>
              <a:defRPr sz="2000" b="1">
                <a:solidFill>
                  <a:schemeClr val="bg1"/>
                </a:solidFill>
              </a:defRPr>
            </a:lvl1pPr>
            <a:lvl2pPr marL="285750" indent="0" algn="ctr">
              <a:buNone/>
              <a:defRPr sz="2000" b="1">
                <a:solidFill>
                  <a:schemeClr val="bg1"/>
                </a:solidFill>
              </a:defRPr>
            </a:lvl2pPr>
            <a:lvl3pPr marL="574675" indent="0" algn="ctr">
              <a:buNone/>
              <a:defRPr sz="2000" b="1">
                <a:solidFill>
                  <a:schemeClr val="bg1"/>
                </a:solidFill>
              </a:defRPr>
            </a:lvl3pPr>
            <a:lvl4pPr marL="862012" indent="0" algn="ctr">
              <a:buNone/>
              <a:defRPr sz="2000" b="1">
                <a:solidFill>
                  <a:schemeClr val="bg1"/>
                </a:solidFill>
              </a:defRPr>
            </a:lvl4pPr>
            <a:lvl5pPr marL="1149350" indent="0" algn="ctr">
              <a:buNone/>
              <a:defRPr sz="2000" b="1">
                <a:solidFill>
                  <a:schemeClr val="bg1"/>
                </a:solidFill>
              </a:defRPr>
            </a:lvl5pPr>
          </a:lstStyle>
          <a:p>
            <a:pPr lvl="0"/>
            <a:r>
              <a:rPr lang="en-US"/>
              <a:t>Subtitle</a:t>
            </a:r>
          </a:p>
        </p:txBody>
      </p:sp>
      <p:sp>
        <p:nvSpPr>
          <p:cNvPr id="5" name="Picture Placeholder 4">
            <a:extLst>
              <a:ext uri="{FF2B5EF4-FFF2-40B4-BE49-F238E27FC236}">
                <a16:creationId xmlns:a16="http://schemas.microsoft.com/office/drawing/2014/main" id="{008C09FF-F40B-364C-C3B3-F7CBAE2A2E6B}"/>
              </a:ext>
            </a:extLst>
          </p:cNvPr>
          <p:cNvSpPr>
            <a:spLocks noGrp="1"/>
          </p:cNvSpPr>
          <p:nvPr>
            <p:ph type="pic" sz="quarter" idx="12" hasCustomPrompt="1"/>
          </p:nvPr>
        </p:nvSpPr>
        <p:spPr>
          <a:xfrm>
            <a:off x="2319148" y="178037"/>
            <a:ext cx="1961196" cy="862736"/>
          </a:xfrm>
        </p:spPr>
        <p:txBody>
          <a:bodyPr anchor="ctr" anchorCtr="0">
            <a:normAutofit/>
          </a:bodyPr>
          <a:lstStyle>
            <a:lvl1pPr marL="0" indent="0">
              <a:buNone/>
              <a:defRPr sz="1400">
                <a:solidFill>
                  <a:schemeClr val="bg1"/>
                </a:solidFill>
              </a:defRPr>
            </a:lvl1pPr>
          </a:lstStyle>
          <a:p>
            <a:r>
              <a:rPr lang="en-US"/>
              <a:t>Click here to add client’s logo, adjust to align with Epsilon logo</a:t>
            </a:r>
          </a:p>
        </p:txBody>
      </p:sp>
    </p:spTree>
    <p:extLst>
      <p:ext uri="{BB962C8B-B14F-4D97-AF65-F5344CB8AC3E}">
        <p14:creationId xmlns:p14="http://schemas.microsoft.com/office/powerpoint/2010/main" val="3896151416"/>
      </p:ext>
    </p:extLst>
  </p:cSld>
  <p:clrMapOvr>
    <a:masterClrMapping/>
  </p:clrMapOvr>
  <p:extLst>
    <p:ext uri="{DCECCB84-F9BA-43D5-87BE-67443E8EF086}">
      <p15:sldGuideLst xmlns:p15="http://schemas.microsoft.com/office/powerpoint/2012/main">
        <p15:guide id="1" pos="120">
          <p15:clr>
            <a:srgbClr val="FBAE40"/>
          </p15:clr>
        </p15:guide>
        <p15:guide id="2" orient="horz" pos="4200">
          <p15:clr>
            <a:srgbClr val="FBAE40"/>
          </p15:clr>
        </p15:guide>
      </p15:sldGuideLst>
    </p:ext>
  </p:extLst>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4_Computer Slide Blue">
    <p:bg>
      <p:bgPr>
        <a:solidFill>
          <a:schemeClr val="accent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pic>
        <p:nvPicPr>
          <p:cNvPr id="5" name="Picture 4">
            <a:extLst>
              <a:ext uri="{FF2B5EF4-FFF2-40B4-BE49-F238E27FC236}">
                <a16:creationId xmlns:a16="http://schemas.microsoft.com/office/drawing/2014/main" id="{C6466850-970B-FF41-DD36-0EE14D6D01F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808955" y="1186044"/>
            <a:ext cx="6574090" cy="5454737"/>
          </a:xfrm>
          <a:prstGeom prst="rect">
            <a:avLst/>
          </a:prstGeom>
        </p:spPr>
      </p:pic>
      <p:sp>
        <p:nvSpPr>
          <p:cNvPr id="7" name="Picture Placeholder 20">
            <a:extLst>
              <a:ext uri="{FF2B5EF4-FFF2-40B4-BE49-F238E27FC236}">
                <a16:creationId xmlns:a16="http://schemas.microsoft.com/office/drawing/2014/main" id="{D59A5A58-4953-459A-A8EF-00C02A85DB21}"/>
              </a:ext>
            </a:extLst>
          </p:cNvPr>
          <p:cNvSpPr>
            <a:spLocks noGrp="1"/>
          </p:cNvSpPr>
          <p:nvPr>
            <p:ph type="pic" sz="quarter" idx="10"/>
          </p:nvPr>
        </p:nvSpPr>
        <p:spPr>
          <a:xfrm>
            <a:off x="3037332" y="1433513"/>
            <a:ext cx="6117336" cy="3474720"/>
          </a:xfrm>
          <a:prstGeom prst="rect">
            <a:avLst/>
          </a:prstGeom>
          <a:pattFill prst="dkUpDiag">
            <a:fgClr>
              <a:schemeClr val="bg1">
                <a:lumMod val="85000"/>
              </a:schemeClr>
            </a:fgClr>
            <a:bgClr>
              <a:schemeClr val="bg1"/>
            </a:bgClr>
          </a:pattFill>
        </p:spPr>
        <p:txBody>
          <a:bodyPr anchor="ctr"/>
          <a:lstStyle>
            <a:lvl1pPr marL="7938" indent="0" algn="ctr">
              <a:buNone/>
              <a:defRPr/>
            </a:lvl1pPr>
          </a:lstStyle>
          <a:p>
            <a:r>
              <a:rPr lang="en-US"/>
              <a:t>Click icon to add picture</a:t>
            </a:r>
          </a:p>
        </p:txBody>
      </p:sp>
      <p:sp>
        <p:nvSpPr>
          <p:cNvPr id="6" name="TextBox 5">
            <a:extLst>
              <a:ext uri="{FF2B5EF4-FFF2-40B4-BE49-F238E27FC236}">
                <a16:creationId xmlns:a16="http://schemas.microsoft.com/office/drawing/2014/main" id="{DAA9D652-CCE1-BC09-B1FA-7903737DD0B2}"/>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10" name="Picture 9" descr="Icon&#10;&#10;Description automatically generated">
            <a:extLst>
              <a:ext uri="{FF2B5EF4-FFF2-40B4-BE49-F238E27FC236}">
                <a16:creationId xmlns:a16="http://schemas.microsoft.com/office/drawing/2014/main" id="{65ADC1E0-3C22-F52D-2769-810952E3E34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11" name="TextBox 10">
            <a:extLst>
              <a:ext uri="{FF2B5EF4-FFF2-40B4-BE49-F238E27FC236}">
                <a16:creationId xmlns:a16="http://schemas.microsoft.com/office/drawing/2014/main" id="{A384CCBB-1AB6-9E6F-C824-DB5C642F7418}"/>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Tree>
    <p:extLst>
      <p:ext uri="{BB962C8B-B14F-4D97-AF65-F5344CB8AC3E}">
        <p14:creationId xmlns:p14="http://schemas.microsoft.com/office/powerpoint/2010/main" val="3390618881"/>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2_Laptop Blue">
    <p:bg>
      <p:bgPr>
        <a:solidFill>
          <a:schemeClr val="accent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Picture Placeholder 20">
            <a:extLst>
              <a:ext uri="{FF2B5EF4-FFF2-40B4-BE49-F238E27FC236}">
                <a16:creationId xmlns:a16="http://schemas.microsoft.com/office/drawing/2014/main" id="{4E59FDB9-6594-D66D-E1F7-D3FE2AB1FC57}"/>
              </a:ext>
            </a:extLst>
          </p:cNvPr>
          <p:cNvSpPr>
            <a:spLocks noGrp="1"/>
          </p:cNvSpPr>
          <p:nvPr>
            <p:ph type="pic" sz="quarter" idx="10"/>
          </p:nvPr>
        </p:nvSpPr>
        <p:spPr>
          <a:xfrm>
            <a:off x="3107531" y="1743075"/>
            <a:ext cx="5965032" cy="3783217"/>
          </a:xfrm>
          <a:prstGeom prst="rect">
            <a:avLst/>
          </a:prstGeom>
          <a:pattFill prst="dkDnDiag">
            <a:fgClr>
              <a:schemeClr val="bg1">
                <a:lumMod val="85000"/>
              </a:schemeClr>
            </a:fgClr>
            <a:bgClr>
              <a:schemeClr val="bg1"/>
            </a:bgClr>
          </a:pattFill>
        </p:spPr>
        <p:txBody>
          <a:bodyPr anchor="ctr"/>
          <a:lstStyle>
            <a:lvl1pPr marL="7938" indent="0" algn="ctr">
              <a:buNone/>
              <a:defRPr/>
            </a:lvl1pPr>
          </a:lstStyle>
          <a:p>
            <a:r>
              <a:rPr lang="en-US"/>
              <a:t>Click icon to add picture</a:t>
            </a:r>
          </a:p>
        </p:txBody>
      </p:sp>
      <p:pic>
        <p:nvPicPr>
          <p:cNvPr id="7" name="Picture 6" descr="Shape, rectangle&#10;&#10;Description automatically generated">
            <a:extLst>
              <a:ext uri="{FF2B5EF4-FFF2-40B4-BE49-F238E27FC236}">
                <a16:creationId xmlns:a16="http://schemas.microsoft.com/office/drawing/2014/main" id="{36B0285F-F9A6-C9E2-2848-B819735D5D3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00469" y="1453298"/>
            <a:ext cx="7772400" cy="4525263"/>
          </a:xfrm>
          <a:prstGeom prst="rect">
            <a:avLst/>
          </a:prstGeom>
        </p:spPr>
      </p:pic>
      <p:sp>
        <p:nvSpPr>
          <p:cNvPr id="6" name="TextBox 5">
            <a:extLst>
              <a:ext uri="{FF2B5EF4-FFF2-40B4-BE49-F238E27FC236}">
                <a16:creationId xmlns:a16="http://schemas.microsoft.com/office/drawing/2014/main" id="{58669C7A-99A2-AC50-267A-683E9437A5DD}"/>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8" name="Picture 7" descr="Icon&#10;&#10;Description automatically generated">
            <a:extLst>
              <a:ext uri="{FF2B5EF4-FFF2-40B4-BE49-F238E27FC236}">
                <a16:creationId xmlns:a16="http://schemas.microsoft.com/office/drawing/2014/main" id="{3C9E9E7F-2B12-DACA-DE3F-2562D10846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10" name="TextBox 9">
            <a:extLst>
              <a:ext uri="{FF2B5EF4-FFF2-40B4-BE49-F238E27FC236}">
                <a16:creationId xmlns:a16="http://schemas.microsoft.com/office/drawing/2014/main" id="{2A85316C-8721-48E3-D013-96913E7FFE65}"/>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Tree>
    <p:extLst>
      <p:ext uri="{BB962C8B-B14F-4D97-AF65-F5344CB8AC3E}">
        <p14:creationId xmlns:p14="http://schemas.microsoft.com/office/powerpoint/2010/main" val="1185933902"/>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2_Tablet Blue">
    <p:bg>
      <p:bgPr>
        <a:solidFill>
          <a:schemeClr val="accent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Picture Placeholder 20">
            <a:extLst>
              <a:ext uri="{FF2B5EF4-FFF2-40B4-BE49-F238E27FC236}">
                <a16:creationId xmlns:a16="http://schemas.microsoft.com/office/drawing/2014/main" id="{4E59FDB9-6594-D66D-E1F7-D3FE2AB1FC57}"/>
              </a:ext>
            </a:extLst>
          </p:cNvPr>
          <p:cNvSpPr>
            <a:spLocks noGrp="1"/>
          </p:cNvSpPr>
          <p:nvPr>
            <p:ph type="pic" sz="quarter" idx="10"/>
          </p:nvPr>
        </p:nvSpPr>
        <p:spPr>
          <a:xfrm>
            <a:off x="4431792" y="1543050"/>
            <a:ext cx="3328416" cy="4414837"/>
          </a:xfrm>
          <a:prstGeom prst="rect">
            <a:avLst/>
          </a:prstGeom>
          <a:pattFill prst="dkDnDiag">
            <a:fgClr>
              <a:schemeClr val="bg1">
                <a:lumMod val="85000"/>
              </a:schemeClr>
            </a:fgClr>
            <a:bgClr>
              <a:prstClr val="white"/>
            </a:bgClr>
          </a:pattFill>
        </p:spPr>
        <p:txBody>
          <a:bodyPr anchor="ctr"/>
          <a:lstStyle>
            <a:lvl1pPr marL="7938" indent="0" algn="ctr">
              <a:buNone/>
              <a:defRPr/>
            </a:lvl1pPr>
          </a:lstStyle>
          <a:p>
            <a:r>
              <a:rPr lang="en-US"/>
              <a:t>Click icon to add picture</a:t>
            </a:r>
          </a:p>
        </p:txBody>
      </p:sp>
      <p:pic>
        <p:nvPicPr>
          <p:cNvPr id="6" name="Picture 5" descr="Shape, rectangle, square&#10;&#10;Description automatically generated">
            <a:extLst>
              <a:ext uri="{FF2B5EF4-FFF2-40B4-BE49-F238E27FC236}">
                <a16:creationId xmlns:a16="http://schemas.microsoft.com/office/drawing/2014/main" id="{C41590D6-C07F-613D-9395-3736B00D2E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9587" y="1193294"/>
            <a:ext cx="3552826" cy="5099016"/>
          </a:xfrm>
          <a:prstGeom prst="rect">
            <a:avLst/>
          </a:prstGeom>
        </p:spPr>
      </p:pic>
      <p:sp>
        <p:nvSpPr>
          <p:cNvPr id="7" name="TextBox 6">
            <a:extLst>
              <a:ext uri="{FF2B5EF4-FFF2-40B4-BE49-F238E27FC236}">
                <a16:creationId xmlns:a16="http://schemas.microsoft.com/office/drawing/2014/main" id="{C9382AFE-52FC-BC36-7105-759EAC64E11B}"/>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8" name="Picture 7" descr="Icon&#10;&#10;Description automatically generated">
            <a:extLst>
              <a:ext uri="{FF2B5EF4-FFF2-40B4-BE49-F238E27FC236}">
                <a16:creationId xmlns:a16="http://schemas.microsoft.com/office/drawing/2014/main" id="{118C2124-B0DF-AD61-F727-68D5CAA49A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10" name="TextBox 9">
            <a:extLst>
              <a:ext uri="{FF2B5EF4-FFF2-40B4-BE49-F238E27FC236}">
                <a16:creationId xmlns:a16="http://schemas.microsoft.com/office/drawing/2014/main" id="{3D7ABE68-4CEC-478E-BBC4-813753D6F973}"/>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Tree>
    <p:extLst>
      <p:ext uri="{BB962C8B-B14F-4D97-AF65-F5344CB8AC3E}">
        <p14:creationId xmlns:p14="http://schemas.microsoft.com/office/powerpoint/2010/main" val="1758396308"/>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2_Mobile blue">
    <p:bg>
      <p:bgPr>
        <a:solidFill>
          <a:schemeClr val="accent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6137B65A-8D4C-F723-071D-43E4B6FBC9DC}"/>
              </a:ext>
            </a:extLst>
          </p:cNvPr>
          <p:cNvSpPr>
            <a:spLocks noGrp="1"/>
          </p:cNvSpPr>
          <p:nvPr>
            <p:ph type="pic" sz="quarter" idx="34"/>
          </p:nvPr>
        </p:nvSpPr>
        <p:spPr>
          <a:xfrm>
            <a:off x="4919353" y="1131928"/>
            <a:ext cx="2353295" cy="5050988"/>
          </a:xfrm>
          <a:prstGeom prst="roundRect">
            <a:avLst>
              <a:gd name="adj" fmla="val 10748"/>
            </a:avLst>
          </a:prstGeom>
          <a:pattFill prst="dkDnDiag">
            <a:fgClr>
              <a:schemeClr val="bg1">
                <a:lumMod val="85000"/>
              </a:schemeClr>
            </a:fgClr>
            <a:bgClr>
              <a:prstClr val="white"/>
            </a:bgClr>
          </a:pattFill>
        </p:spPr>
        <p:txBody>
          <a:bodyPr wrap="square" anchor="ctr">
            <a:noAutofit/>
          </a:bodyPr>
          <a:lstStyle>
            <a:lvl1pPr marL="0" indent="0" algn="ctr">
              <a:buNone/>
              <a:defRPr/>
            </a:lvl1pPr>
          </a:lstStyle>
          <a:p>
            <a:r>
              <a:rPr lang="en-US"/>
              <a:t>Click icon to add picture</a:t>
            </a:r>
          </a:p>
        </p:txBody>
      </p:sp>
      <p:sp>
        <p:nvSpPr>
          <p:cNvPr id="7" name="Freeform 6">
            <a:extLst>
              <a:ext uri="{FF2B5EF4-FFF2-40B4-BE49-F238E27FC236}">
                <a16:creationId xmlns:a16="http://schemas.microsoft.com/office/drawing/2014/main" id="{BB6247C8-FCF3-6117-D187-3E73EF67C033}"/>
              </a:ext>
            </a:extLst>
          </p:cNvPr>
          <p:cNvSpPr/>
          <p:nvPr userDrawn="1"/>
        </p:nvSpPr>
        <p:spPr>
          <a:xfrm rot="16200000">
            <a:off x="3412400" y="2286420"/>
            <a:ext cx="5367201" cy="2719004"/>
          </a:xfrm>
          <a:custGeom>
            <a:avLst/>
            <a:gdLst>
              <a:gd name="connsiteX0" fmla="*/ 5194023 w 5367201"/>
              <a:gd name="connsiteY0" fmla="*/ 444849 h 2719004"/>
              <a:gd name="connsiteX1" fmla="*/ 4935467 w 5367201"/>
              <a:gd name="connsiteY1" fmla="*/ 186293 h 2719004"/>
              <a:gd name="connsiteX2" fmla="*/ 416674 w 5367201"/>
              <a:gd name="connsiteY2" fmla="*/ 186292 h 2719004"/>
              <a:gd name="connsiteX3" fmla="*/ 158118 w 5367201"/>
              <a:gd name="connsiteY3" fmla="*/ 444848 h 2719004"/>
              <a:gd name="connsiteX4" fmla="*/ 158118 w 5367201"/>
              <a:gd name="connsiteY4" fmla="*/ 2268668 h 2719004"/>
              <a:gd name="connsiteX5" fmla="*/ 416674 w 5367201"/>
              <a:gd name="connsiteY5" fmla="*/ 2527224 h 2719004"/>
              <a:gd name="connsiteX6" fmla="*/ 4935467 w 5367201"/>
              <a:gd name="connsiteY6" fmla="*/ 2527224 h 2719004"/>
              <a:gd name="connsiteX7" fmla="*/ 5194023 w 5367201"/>
              <a:gd name="connsiteY7" fmla="*/ 2268669 h 2719004"/>
              <a:gd name="connsiteX8" fmla="*/ 5194023 w 5367201"/>
              <a:gd name="connsiteY8" fmla="*/ 2004263 h 2719004"/>
              <a:gd name="connsiteX9" fmla="*/ 5193667 w 5367201"/>
              <a:gd name="connsiteY9" fmla="*/ 2004263 h 2719004"/>
              <a:gd name="connsiteX10" fmla="*/ 5193667 w 5367201"/>
              <a:gd name="connsiteY10" fmla="*/ 709254 h 2719004"/>
              <a:gd name="connsiteX11" fmla="*/ 5194023 w 5367201"/>
              <a:gd name="connsiteY11" fmla="*/ 709254 h 2719004"/>
              <a:gd name="connsiteX12" fmla="*/ 5367201 w 5367201"/>
              <a:gd name="connsiteY12" fmla="*/ 439030 h 2719004"/>
              <a:gd name="connsiteX13" fmla="*/ 5367201 w 5367201"/>
              <a:gd name="connsiteY13" fmla="*/ 2274488 h 2719004"/>
              <a:gd name="connsiteX14" fmla="*/ 4950867 w 5367201"/>
              <a:gd name="connsiteY14" fmla="*/ 2690822 h 2719004"/>
              <a:gd name="connsiteX15" fmla="*/ 4130463 w 5367201"/>
              <a:gd name="connsiteY15" fmla="*/ 2690822 h 2719004"/>
              <a:gd name="connsiteX16" fmla="*/ 4130463 w 5367201"/>
              <a:gd name="connsiteY16" fmla="*/ 2699972 h 2719004"/>
              <a:gd name="connsiteX17" fmla="*/ 4111430 w 5367201"/>
              <a:gd name="connsiteY17" fmla="*/ 2719004 h 2719004"/>
              <a:gd name="connsiteX18" fmla="*/ 3516297 w 5367201"/>
              <a:gd name="connsiteY18" fmla="*/ 2719004 h 2719004"/>
              <a:gd name="connsiteX19" fmla="*/ 3497264 w 5367201"/>
              <a:gd name="connsiteY19" fmla="*/ 2699972 h 2719004"/>
              <a:gd name="connsiteX20" fmla="*/ 3497265 w 5367201"/>
              <a:gd name="connsiteY20" fmla="*/ 2690822 h 2719004"/>
              <a:gd name="connsiteX21" fmla="*/ 416334 w 5367201"/>
              <a:gd name="connsiteY21" fmla="*/ 2690821 h 2719004"/>
              <a:gd name="connsiteX22" fmla="*/ 0 w 5367201"/>
              <a:gd name="connsiteY22" fmla="*/ 2274487 h 2719004"/>
              <a:gd name="connsiteX23" fmla="*/ 0 w 5367201"/>
              <a:gd name="connsiteY23" fmla="*/ 439029 h 2719004"/>
              <a:gd name="connsiteX24" fmla="*/ 416334 w 5367201"/>
              <a:gd name="connsiteY24" fmla="*/ 22695 h 2719004"/>
              <a:gd name="connsiteX25" fmla="*/ 3361841 w 5367201"/>
              <a:gd name="connsiteY25" fmla="*/ 22695 h 2719004"/>
              <a:gd name="connsiteX26" fmla="*/ 3361841 w 5367201"/>
              <a:gd name="connsiteY26" fmla="*/ 19033 h 2719004"/>
              <a:gd name="connsiteX27" fmla="*/ 3380873 w 5367201"/>
              <a:gd name="connsiteY27" fmla="*/ 0 h 2719004"/>
              <a:gd name="connsiteX28" fmla="*/ 3723461 w 5367201"/>
              <a:gd name="connsiteY28" fmla="*/ 0 h 2719004"/>
              <a:gd name="connsiteX29" fmla="*/ 3742494 w 5367201"/>
              <a:gd name="connsiteY29" fmla="*/ 19033 h 2719004"/>
              <a:gd name="connsiteX30" fmla="*/ 3742494 w 5367201"/>
              <a:gd name="connsiteY30" fmla="*/ 22696 h 2719004"/>
              <a:gd name="connsiteX31" fmla="*/ 3877915 w 5367201"/>
              <a:gd name="connsiteY31" fmla="*/ 22696 h 2719004"/>
              <a:gd name="connsiteX32" fmla="*/ 3877915 w 5367201"/>
              <a:gd name="connsiteY32" fmla="*/ 19034 h 2719004"/>
              <a:gd name="connsiteX33" fmla="*/ 3896948 w 5367201"/>
              <a:gd name="connsiteY33" fmla="*/ 1 h 2719004"/>
              <a:gd name="connsiteX34" fmla="*/ 4239536 w 5367201"/>
              <a:gd name="connsiteY34" fmla="*/ 1 h 2719004"/>
              <a:gd name="connsiteX35" fmla="*/ 4258569 w 5367201"/>
              <a:gd name="connsiteY35" fmla="*/ 19034 h 2719004"/>
              <a:gd name="connsiteX36" fmla="*/ 4258569 w 5367201"/>
              <a:gd name="connsiteY36" fmla="*/ 22696 h 2719004"/>
              <a:gd name="connsiteX37" fmla="*/ 4413611 w 5367201"/>
              <a:gd name="connsiteY37" fmla="*/ 22696 h 2719004"/>
              <a:gd name="connsiteX38" fmla="*/ 4413611 w 5367201"/>
              <a:gd name="connsiteY38" fmla="*/ 19036 h 2719004"/>
              <a:gd name="connsiteX39" fmla="*/ 4432644 w 5367201"/>
              <a:gd name="connsiteY39" fmla="*/ 3 h 2719004"/>
              <a:gd name="connsiteX40" fmla="*/ 4622971 w 5367201"/>
              <a:gd name="connsiteY40" fmla="*/ 3 h 2719004"/>
              <a:gd name="connsiteX41" fmla="*/ 4642004 w 5367201"/>
              <a:gd name="connsiteY41" fmla="*/ 19036 h 2719004"/>
              <a:gd name="connsiteX42" fmla="*/ 4642004 w 5367201"/>
              <a:gd name="connsiteY42" fmla="*/ 22696 h 2719004"/>
              <a:gd name="connsiteX43" fmla="*/ 4950867 w 5367201"/>
              <a:gd name="connsiteY43" fmla="*/ 22696 h 2719004"/>
              <a:gd name="connsiteX44" fmla="*/ 5367201 w 5367201"/>
              <a:gd name="connsiteY44" fmla="*/ 439030 h 271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67201" h="2719004">
                <a:moveTo>
                  <a:pt x="5194023" y="444849"/>
                </a:moveTo>
                <a:cubicBezTo>
                  <a:pt x="5194023" y="302052"/>
                  <a:pt x="5078264" y="186293"/>
                  <a:pt x="4935467" y="186293"/>
                </a:cubicBezTo>
                <a:lnTo>
                  <a:pt x="416674" y="186292"/>
                </a:lnTo>
                <a:cubicBezTo>
                  <a:pt x="273878" y="186292"/>
                  <a:pt x="158118" y="302051"/>
                  <a:pt x="158118" y="444848"/>
                </a:cubicBezTo>
                <a:lnTo>
                  <a:pt x="158118" y="2268668"/>
                </a:lnTo>
                <a:cubicBezTo>
                  <a:pt x="158118" y="2411464"/>
                  <a:pt x="273878" y="2527224"/>
                  <a:pt x="416674" y="2527224"/>
                </a:cubicBezTo>
                <a:lnTo>
                  <a:pt x="4935467" y="2527224"/>
                </a:lnTo>
                <a:cubicBezTo>
                  <a:pt x="5078264" y="2527224"/>
                  <a:pt x="5194023" y="2411465"/>
                  <a:pt x="5194023" y="2268669"/>
                </a:cubicBezTo>
                <a:lnTo>
                  <a:pt x="5194023" y="2004263"/>
                </a:lnTo>
                <a:lnTo>
                  <a:pt x="5193667" y="2004263"/>
                </a:lnTo>
                <a:lnTo>
                  <a:pt x="5193667" y="709254"/>
                </a:lnTo>
                <a:lnTo>
                  <a:pt x="5194023" y="709254"/>
                </a:lnTo>
                <a:close/>
                <a:moveTo>
                  <a:pt x="5367201" y="439030"/>
                </a:moveTo>
                <a:lnTo>
                  <a:pt x="5367201" y="2274488"/>
                </a:lnTo>
                <a:cubicBezTo>
                  <a:pt x="5367201" y="2504423"/>
                  <a:pt x="5180802" y="2690822"/>
                  <a:pt x="4950867" y="2690822"/>
                </a:cubicBezTo>
                <a:lnTo>
                  <a:pt x="4130463" y="2690822"/>
                </a:lnTo>
                <a:lnTo>
                  <a:pt x="4130463" y="2699972"/>
                </a:lnTo>
                <a:cubicBezTo>
                  <a:pt x="4130463" y="2710483"/>
                  <a:pt x="4121942" y="2719004"/>
                  <a:pt x="4111430" y="2719004"/>
                </a:cubicBezTo>
                <a:lnTo>
                  <a:pt x="3516297" y="2719004"/>
                </a:lnTo>
                <a:cubicBezTo>
                  <a:pt x="3505786" y="2719004"/>
                  <a:pt x="3497264" y="2710483"/>
                  <a:pt x="3497264" y="2699972"/>
                </a:cubicBezTo>
                <a:lnTo>
                  <a:pt x="3497265" y="2690822"/>
                </a:lnTo>
                <a:lnTo>
                  <a:pt x="416334" y="2690821"/>
                </a:lnTo>
                <a:cubicBezTo>
                  <a:pt x="186399" y="2690821"/>
                  <a:pt x="0" y="2504422"/>
                  <a:pt x="0" y="2274487"/>
                </a:cubicBezTo>
                <a:lnTo>
                  <a:pt x="0" y="439029"/>
                </a:lnTo>
                <a:cubicBezTo>
                  <a:pt x="0" y="209094"/>
                  <a:pt x="186399" y="22695"/>
                  <a:pt x="416334" y="22695"/>
                </a:cubicBezTo>
                <a:lnTo>
                  <a:pt x="3361841" y="22695"/>
                </a:lnTo>
                <a:lnTo>
                  <a:pt x="3361841" y="19033"/>
                </a:lnTo>
                <a:cubicBezTo>
                  <a:pt x="3361841" y="8522"/>
                  <a:pt x="3370362" y="0"/>
                  <a:pt x="3380873" y="0"/>
                </a:cubicBezTo>
                <a:lnTo>
                  <a:pt x="3723461" y="0"/>
                </a:lnTo>
                <a:cubicBezTo>
                  <a:pt x="3733973" y="0"/>
                  <a:pt x="3742494" y="8522"/>
                  <a:pt x="3742494" y="19033"/>
                </a:cubicBezTo>
                <a:lnTo>
                  <a:pt x="3742494" y="22696"/>
                </a:lnTo>
                <a:lnTo>
                  <a:pt x="3877915" y="22696"/>
                </a:lnTo>
                <a:lnTo>
                  <a:pt x="3877915" y="19034"/>
                </a:lnTo>
                <a:cubicBezTo>
                  <a:pt x="3877915" y="8523"/>
                  <a:pt x="3886437" y="1"/>
                  <a:pt x="3896948" y="1"/>
                </a:cubicBezTo>
                <a:lnTo>
                  <a:pt x="4239536" y="1"/>
                </a:lnTo>
                <a:cubicBezTo>
                  <a:pt x="4250048" y="1"/>
                  <a:pt x="4258569" y="8523"/>
                  <a:pt x="4258569" y="19034"/>
                </a:cubicBezTo>
                <a:lnTo>
                  <a:pt x="4258569" y="22696"/>
                </a:lnTo>
                <a:lnTo>
                  <a:pt x="4413611" y="22696"/>
                </a:lnTo>
                <a:lnTo>
                  <a:pt x="4413611" y="19036"/>
                </a:lnTo>
                <a:cubicBezTo>
                  <a:pt x="4413611" y="8524"/>
                  <a:pt x="4422133" y="3"/>
                  <a:pt x="4432644" y="3"/>
                </a:cubicBezTo>
                <a:lnTo>
                  <a:pt x="4622971" y="3"/>
                </a:lnTo>
                <a:cubicBezTo>
                  <a:pt x="4633482" y="3"/>
                  <a:pt x="4642004" y="8524"/>
                  <a:pt x="4642004" y="19036"/>
                </a:cubicBezTo>
                <a:lnTo>
                  <a:pt x="4642004" y="22696"/>
                </a:lnTo>
                <a:lnTo>
                  <a:pt x="4950867" y="22696"/>
                </a:lnTo>
                <a:cubicBezTo>
                  <a:pt x="5180802" y="22696"/>
                  <a:pt x="5367201" y="209095"/>
                  <a:pt x="5367201" y="43903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b="0" i="0" err="1">
              <a:latin typeface="+mn-lt"/>
            </a:endParaRPr>
          </a:p>
        </p:txBody>
      </p:sp>
      <p:sp>
        <p:nvSpPr>
          <p:cNvPr id="6" name="TextBox 5">
            <a:extLst>
              <a:ext uri="{FF2B5EF4-FFF2-40B4-BE49-F238E27FC236}">
                <a16:creationId xmlns:a16="http://schemas.microsoft.com/office/drawing/2014/main" id="{E0069AD4-9124-DCD0-3132-8C71DB6BBBC9}"/>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8" name="Picture 7" descr="Icon&#10;&#10;Description automatically generated">
            <a:extLst>
              <a:ext uri="{FF2B5EF4-FFF2-40B4-BE49-F238E27FC236}">
                <a16:creationId xmlns:a16="http://schemas.microsoft.com/office/drawing/2014/main" id="{670A4DD0-5310-1F0B-3192-AF4902EA16B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10" name="TextBox 9">
            <a:extLst>
              <a:ext uri="{FF2B5EF4-FFF2-40B4-BE49-F238E27FC236}">
                <a16:creationId xmlns:a16="http://schemas.microsoft.com/office/drawing/2014/main" id="{697DFA91-9D83-2B56-4E85-FCB8299251B3}"/>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 V-3.20.23</a:t>
            </a:r>
          </a:p>
        </p:txBody>
      </p:sp>
    </p:spTree>
    <p:extLst>
      <p:ext uri="{BB962C8B-B14F-4D97-AF65-F5344CB8AC3E}">
        <p14:creationId xmlns:p14="http://schemas.microsoft.com/office/powerpoint/2010/main" val="152503030"/>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216.xml><?xml version="1.0" encoding="utf-8"?>
<p:sldLayout xmlns:a="http://schemas.openxmlformats.org/drawingml/2006/main" xmlns:r="http://schemas.openxmlformats.org/officeDocument/2006/relationships" xmlns:p="http://schemas.openxmlformats.org/presentationml/2006/main">
  <p:cSld name="Icon Divider Green">
    <p:bg>
      <p:bgPr>
        <a:solidFill>
          <a:schemeClr val="accent6"/>
        </a:solidFill>
        <a:effectLst/>
      </p:bgPr>
    </p:bg>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96EEA499-94DF-3DDF-0723-0555730915C4}"/>
              </a:ext>
            </a:extLst>
          </p:cNvPr>
          <p:cNvPicPr>
            <a:picLocks/>
          </p:cNvPicPr>
          <p:nvPr/>
        </p:nvPicPr>
        <p:blipFill>
          <a:blip r:embed="rId2"/>
          <a:stretch>
            <a:fillRect/>
          </a:stretch>
        </p:blipFill>
        <p:spPr>
          <a:xfrm>
            <a:off x="0" y="0"/>
            <a:ext cx="12188952" cy="6858000"/>
          </a:xfrm>
          <a:prstGeom prst="rect">
            <a:avLst/>
          </a:prstGeom>
        </p:spPr>
      </p:pic>
      <p:pic>
        <p:nvPicPr>
          <p:cNvPr id="3" name="Picture 2" descr="A picture containing text, clipart&#10;&#10;Description automatically generated">
            <a:extLst>
              <a:ext uri="{FF2B5EF4-FFF2-40B4-BE49-F238E27FC236}">
                <a16:creationId xmlns:a16="http://schemas.microsoft.com/office/drawing/2014/main" id="{87855F1F-76BA-04AF-BCC9-1A7F7736B7EC}"/>
              </a:ext>
            </a:extLst>
          </p:cNvPr>
          <p:cNvPicPr>
            <a:picLocks noChangeAspect="1"/>
          </p:cNvPicPr>
          <p:nvPr/>
        </p:nvPicPr>
        <p:blipFill>
          <a:blip r:embed="rId3"/>
          <a:stretch>
            <a:fillRect/>
          </a:stretch>
        </p:blipFill>
        <p:spPr>
          <a:xfrm>
            <a:off x="538936" y="387330"/>
            <a:ext cx="1462812" cy="389145"/>
          </a:xfrm>
          <a:prstGeom prst="rect">
            <a:avLst/>
          </a:prstGeom>
        </p:spPr>
      </p:pic>
      <p:pic>
        <p:nvPicPr>
          <p:cNvPr id="11" name="Picture 10">
            <a:extLst>
              <a:ext uri="{FF2B5EF4-FFF2-40B4-BE49-F238E27FC236}">
                <a16:creationId xmlns:a16="http://schemas.microsoft.com/office/drawing/2014/main" id="{04C749D1-E9F2-6261-0892-90856A7061E0}"/>
              </a:ext>
            </a:extLst>
          </p:cNvPr>
          <p:cNvPicPr>
            <a:picLocks noChangeAspect="1"/>
          </p:cNvPicPr>
          <p:nvPr/>
        </p:nvPicPr>
        <p:blipFill rotWithShape="1">
          <a:blip r:embed="rId4"/>
          <a:srcRect l="4054"/>
          <a:stretch/>
        </p:blipFill>
        <p:spPr>
          <a:xfrm>
            <a:off x="0" y="2108411"/>
            <a:ext cx="9367416" cy="1666276"/>
          </a:xfrm>
          <a:prstGeom prst="rect">
            <a:avLst/>
          </a:prstGeom>
        </p:spPr>
      </p:pic>
      <p:sp>
        <p:nvSpPr>
          <p:cNvPr id="12" name="Picture Placeholder 14">
            <a:extLst>
              <a:ext uri="{FF2B5EF4-FFF2-40B4-BE49-F238E27FC236}">
                <a16:creationId xmlns:a16="http://schemas.microsoft.com/office/drawing/2014/main" id="{00B87D1F-1C51-2858-F13C-689A430A0242}"/>
              </a:ext>
            </a:extLst>
          </p:cNvPr>
          <p:cNvSpPr>
            <a:spLocks noGrp="1" noChangeAspect="1"/>
          </p:cNvSpPr>
          <p:nvPr>
            <p:ph type="pic" sz="quarter" idx="11"/>
          </p:nvPr>
        </p:nvSpPr>
        <p:spPr>
          <a:xfrm>
            <a:off x="9468952" y="1772360"/>
            <a:ext cx="1819894" cy="1813685"/>
          </a:xfrm>
          <a:prstGeom prst="rect">
            <a:avLst/>
          </a:prstGeom>
        </p:spPr>
        <p:txBody>
          <a:bodyPr anchor="ctr"/>
          <a:lstStyle>
            <a:lvl1pPr marL="0" indent="0" algn="ctr">
              <a:buNone/>
              <a:defRPr>
                <a:solidFill>
                  <a:schemeClr val="bg1"/>
                </a:solidFill>
              </a:defRPr>
            </a:lvl1pPr>
          </a:lstStyle>
          <a:p>
            <a:r>
              <a:rPr lang="en-US"/>
              <a:t>Click icon to add picture</a:t>
            </a:r>
          </a:p>
        </p:txBody>
      </p:sp>
      <p:sp>
        <p:nvSpPr>
          <p:cNvPr id="2" name="Title 1">
            <a:extLst>
              <a:ext uri="{FF2B5EF4-FFF2-40B4-BE49-F238E27FC236}">
                <a16:creationId xmlns:a16="http://schemas.microsoft.com/office/drawing/2014/main" id="{EE60D292-9EEC-96F2-21C9-3BD6125391F7}"/>
              </a:ext>
            </a:extLst>
          </p:cNvPr>
          <p:cNvSpPr>
            <a:spLocks noGrp="1"/>
          </p:cNvSpPr>
          <p:nvPr>
            <p:ph type="ctrTitle" hasCustomPrompt="1"/>
          </p:nvPr>
        </p:nvSpPr>
        <p:spPr>
          <a:xfrm>
            <a:off x="533400" y="4522526"/>
            <a:ext cx="7696200" cy="1463040"/>
          </a:xfrm>
        </p:spPr>
        <p:txBody>
          <a:bodyPr anchor="t"/>
          <a:lstStyle>
            <a:lvl1pPr algn="l">
              <a:defRPr sz="4800">
                <a:solidFill>
                  <a:schemeClr val="bg1"/>
                </a:solidFill>
              </a:defRPr>
            </a:lvl1pPr>
          </a:lstStyle>
          <a:p>
            <a:r>
              <a:rPr lang="en-US"/>
              <a:t>Click to edit</a:t>
            </a:r>
            <a:br>
              <a:rPr lang="en-US"/>
            </a:br>
            <a:r>
              <a:rPr lang="en-US"/>
              <a:t>divider slide</a:t>
            </a:r>
          </a:p>
        </p:txBody>
      </p:sp>
      <p:sp>
        <p:nvSpPr>
          <p:cNvPr id="5" name="Text Placeholder 5">
            <a:extLst>
              <a:ext uri="{FF2B5EF4-FFF2-40B4-BE49-F238E27FC236}">
                <a16:creationId xmlns:a16="http://schemas.microsoft.com/office/drawing/2014/main" id="{FF9F537E-EEEA-398A-9EB0-C16C5CE4E39D}"/>
              </a:ext>
            </a:extLst>
          </p:cNvPr>
          <p:cNvSpPr>
            <a:spLocks noGrp="1"/>
          </p:cNvSpPr>
          <p:nvPr>
            <p:ph type="body" sz="quarter" idx="10" hasCustomPrompt="1"/>
          </p:nvPr>
        </p:nvSpPr>
        <p:spPr>
          <a:xfrm>
            <a:off x="538936" y="6032827"/>
            <a:ext cx="7690664" cy="662613"/>
          </a:xfrm>
        </p:spPr>
        <p:txBody>
          <a:bodyPr>
            <a:noAutofit/>
          </a:bodyPr>
          <a:lstStyle>
            <a:lvl1pPr marL="0" indent="0" algn="l">
              <a:buNone/>
              <a:defRPr sz="2000" b="1">
                <a:solidFill>
                  <a:schemeClr val="bg1"/>
                </a:solidFill>
              </a:defRPr>
            </a:lvl1pPr>
            <a:lvl2pPr marL="285750" indent="0" algn="ctr">
              <a:buNone/>
              <a:defRPr sz="2000" b="1">
                <a:solidFill>
                  <a:schemeClr val="bg1"/>
                </a:solidFill>
              </a:defRPr>
            </a:lvl2pPr>
            <a:lvl3pPr marL="574675" indent="0" algn="ctr">
              <a:buNone/>
              <a:defRPr sz="2000" b="1">
                <a:solidFill>
                  <a:schemeClr val="bg1"/>
                </a:solidFill>
              </a:defRPr>
            </a:lvl3pPr>
            <a:lvl4pPr marL="862012" indent="0" algn="ctr">
              <a:buNone/>
              <a:defRPr sz="2000" b="1">
                <a:solidFill>
                  <a:schemeClr val="bg1"/>
                </a:solidFill>
              </a:defRPr>
            </a:lvl4pPr>
            <a:lvl5pPr marL="1149350" indent="0" algn="ctr">
              <a:buNone/>
              <a:defRPr sz="2000" b="1">
                <a:solidFill>
                  <a:schemeClr val="bg1"/>
                </a:solidFill>
              </a:defRPr>
            </a:lvl5pPr>
          </a:lstStyle>
          <a:p>
            <a:pPr lvl="0"/>
            <a:r>
              <a:rPr lang="en-US"/>
              <a:t>Subtitle</a:t>
            </a:r>
          </a:p>
        </p:txBody>
      </p:sp>
    </p:spTree>
    <p:extLst>
      <p:ext uri="{BB962C8B-B14F-4D97-AF65-F5344CB8AC3E}">
        <p14:creationId xmlns:p14="http://schemas.microsoft.com/office/powerpoint/2010/main" val="2787380351"/>
      </p:ext>
    </p:extLst>
  </p:cSld>
  <p:clrMapOvr>
    <a:masterClrMapping/>
  </p:clrMapOvr>
  <p:extLst>
    <p:ext uri="{DCECCB84-F9BA-43D5-87BE-67443E8EF086}">
      <p15:sldGuideLst xmlns:p15="http://schemas.microsoft.com/office/powerpoint/2012/main">
        <p15:guide id="1" pos="120">
          <p15:clr>
            <a:srgbClr val="FBAE40"/>
          </p15:clr>
        </p15:guide>
        <p15:guide id="2" orient="horz" pos="4200">
          <p15:clr>
            <a:srgbClr val="FBAE40"/>
          </p15:clr>
        </p15:guide>
      </p15:sldGuideLst>
    </p:ext>
  </p:extLst>
</p:sldLayout>
</file>

<file path=ppt/slideLayouts/slideLayout217.xml><?xml version="1.0" encoding="utf-8"?>
<p:sldLayout xmlns:a="http://schemas.openxmlformats.org/drawingml/2006/main" xmlns:r="http://schemas.openxmlformats.org/officeDocument/2006/relationships" xmlns:p="http://schemas.openxmlformats.org/presentationml/2006/main">
  <p:cSld name="Divider Line Goldenrod">
    <p:bg>
      <p:bgPr>
        <a:solidFill>
          <a:schemeClr val="accent5"/>
        </a:solidFill>
        <a:effectLst/>
      </p:bgPr>
    </p:bg>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7AFD9C74-B76D-1FB1-F5D2-FF3FB8C3552D}"/>
              </a:ext>
            </a:extLst>
          </p:cNvPr>
          <p:cNvPicPr>
            <a:picLocks/>
          </p:cNvPicPr>
          <p:nvPr/>
        </p:nvPicPr>
        <p:blipFill rotWithShape="1">
          <a:blip r:embed="rId2"/>
          <a:srcRect l="2247" r="24" b="4171"/>
          <a:stretch/>
        </p:blipFill>
        <p:spPr>
          <a:xfrm>
            <a:off x="0" y="0"/>
            <a:ext cx="12188952" cy="6858000"/>
          </a:xfrm>
          <a:prstGeom prst="rect">
            <a:avLst/>
          </a:prstGeom>
        </p:spPr>
      </p:pic>
      <p:pic>
        <p:nvPicPr>
          <p:cNvPr id="4" name="Picture 3" descr="Icon&#10;&#10;Description automatically generated" hidden="1">
            <a:extLst>
              <a:ext uri="{FF2B5EF4-FFF2-40B4-BE49-F238E27FC236}">
                <a16:creationId xmlns:a16="http://schemas.microsoft.com/office/drawing/2014/main" id="{C68CF9F1-E73B-FDBC-D238-C8CE75B78B8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594" b="4753"/>
          <a:stretch/>
        </p:blipFill>
        <p:spPr>
          <a:xfrm>
            <a:off x="-73491" y="-14289"/>
            <a:ext cx="12297433" cy="6872289"/>
          </a:xfrm>
          <a:prstGeom prst="rect">
            <a:avLst/>
          </a:prstGeom>
        </p:spPr>
      </p:pic>
      <p:pic>
        <p:nvPicPr>
          <p:cNvPr id="5" name="Picture 4">
            <a:extLst>
              <a:ext uri="{FF2B5EF4-FFF2-40B4-BE49-F238E27FC236}">
                <a16:creationId xmlns:a16="http://schemas.microsoft.com/office/drawing/2014/main" id="{62159721-22FE-BBFC-1923-A7C6E65C122A}"/>
              </a:ext>
            </a:extLst>
          </p:cNvPr>
          <p:cNvPicPr>
            <a:picLocks noChangeAspect="1"/>
          </p:cNvPicPr>
          <p:nvPr/>
        </p:nvPicPr>
        <p:blipFill>
          <a:blip r:embed="rId4"/>
          <a:srcRect/>
          <a:stretch/>
        </p:blipFill>
        <p:spPr>
          <a:xfrm>
            <a:off x="538937" y="387330"/>
            <a:ext cx="1462810" cy="389145"/>
          </a:xfrm>
          <a:prstGeom prst="rect">
            <a:avLst/>
          </a:prstGeom>
        </p:spPr>
      </p:pic>
      <p:sp>
        <p:nvSpPr>
          <p:cNvPr id="2" name="Text Placeholder 5">
            <a:extLst>
              <a:ext uri="{FF2B5EF4-FFF2-40B4-BE49-F238E27FC236}">
                <a16:creationId xmlns:a16="http://schemas.microsoft.com/office/drawing/2014/main" id="{CDFA0781-130B-4364-46DA-DD30F698EF9A}"/>
              </a:ext>
            </a:extLst>
          </p:cNvPr>
          <p:cNvSpPr>
            <a:spLocks noGrp="1"/>
          </p:cNvSpPr>
          <p:nvPr>
            <p:ph type="body" sz="quarter" idx="10" hasCustomPrompt="1"/>
          </p:nvPr>
        </p:nvSpPr>
        <p:spPr>
          <a:xfrm>
            <a:off x="538936" y="5148907"/>
            <a:ext cx="8076744" cy="662613"/>
          </a:xfrm>
        </p:spPr>
        <p:txBody>
          <a:bodyPr>
            <a:noAutofit/>
          </a:bodyPr>
          <a:lstStyle>
            <a:lvl1pPr marL="0" indent="0" algn="l">
              <a:buNone/>
              <a:defRPr sz="2000" b="1">
                <a:solidFill>
                  <a:schemeClr val="bg1"/>
                </a:solidFill>
              </a:defRPr>
            </a:lvl1pPr>
            <a:lvl2pPr marL="285750" indent="0" algn="ctr">
              <a:buNone/>
              <a:defRPr sz="2000" b="1">
                <a:solidFill>
                  <a:schemeClr val="bg1"/>
                </a:solidFill>
              </a:defRPr>
            </a:lvl2pPr>
            <a:lvl3pPr marL="574675" indent="0" algn="ctr">
              <a:buNone/>
              <a:defRPr sz="2000" b="1">
                <a:solidFill>
                  <a:schemeClr val="bg1"/>
                </a:solidFill>
              </a:defRPr>
            </a:lvl3pPr>
            <a:lvl4pPr marL="862012" indent="0" algn="ctr">
              <a:buNone/>
              <a:defRPr sz="2000" b="1">
                <a:solidFill>
                  <a:schemeClr val="bg1"/>
                </a:solidFill>
              </a:defRPr>
            </a:lvl4pPr>
            <a:lvl5pPr marL="1149350" indent="0" algn="ctr">
              <a:buNone/>
              <a:defRPr sz="2000" b="1">
                <a:solidFill>
                  <a:schemeClr val="bg1"/>
                </a:solidFill>
              </a:defRPr>
            </a:lvl5pPr>
          </a:lstStyle>
          <a:p>
            <a:pPr lvl="0"/>
            <a:r>
              <a:rPr lang="en-US"/>
              <a:t>Subtitle</a:t>
            </a:r>
          </a:p>
        </p:txBody>
      </p:sp>
      <p:sp>
        <p:nvSpPr>
          <p:cNvPr id="6" name="Title 6">
            <a:extLst>
              <a:ext uri="{FF2B5EF4-FFF2-40B4-BE49-F238E27FC236}">
                <a16:creationId xmlns:a16="http://schemas.microsoft.com/office/drawing/2014/main" id="{25F52352-7ECA-09C9-758A-809242760667}"/>
              </a:ext>
            </a:extLst>
          </p:cNvPr>
          <p:cNvSpPr>
            <a:spLocks noGrp="1"/>
          </p:cNvSpPr>
          <p:nvPr>
            <p:ph type="title" hasCustomPrompt="1"/>
          </p:nvPr>
        </p:nvSpPr>
        <p:spPr>
          <a:xfrm>
            <a:off x="538935" y="2804160"/>
            <a:ext cx="8076745" cy="2209567"/>
          </a:xfrm>
        </p:spPr>
        <p:txBody>
          <a:bodyPr vert="horz" lIns="0" tIns="45720" rIns="91440" bIns="45720" rtlCol="0" anchor="b">
            <a:noAutofit/>
          </a:bodyPr>
          <a:lstStyle>
            <a:lvl1pPr>
              <a:defRPr lang="en-US" sz="4800">
                <a:solidFill>
                  <a:schemeClr val="bg1"/>
                </a:solidFill>
              </a:defRPr>
            </a:lvl1pPr>
          </a:lstStyle>
          <a:p>
            <a:pPr marL="0" lvl="0"/>
            <a:r>
              <a:rPr lang="en-US"/>
              <a:t>Click to edit </a:t>
            </a:r>
            <a:br>
              <a:rPr lang="en-US"/>
            </a:br>
            <a:r>
              <a:rPr lang="en-US"/>
              <a:t>divider slide</a:t>
            </a:r>
          </a:p>
        </p:txBody>
      </p:sp>
    </p:spTree>
    <p:extLst>
      <p:ext uri="{BB962C8B-B14F-4D97-AF65-F5344CB8AC3E}">
        <p14:creationId xmlns:p14="http://schemas.microsoft.com/office/powerpoint/2010/main" val="1055856845"/>
      </p:ext>
    </p:extLst>
  </p:cSld>
  <p:clrMapOvr>
    <a:masterClrMapping/>
  </p:clrMapOvr>
  <p:extLst>
    <p:ext uri="{DCECCB84-F9BA-43D5-87BE-67443E8EF086}">
      <p15:sldGuideLst xmlns:p15="http://schemas.microsoft.com/office/powerpoint/2012/main">
        <p15:guide id="1" pos="120">
          <p15:clr>
            <a:srgbClr val="FBAE40"/>
          </p15:clr>
        </p15:guide>
        <p15:guide id="2" orient="horz" pos="4200">
          <p15:clr>
            <a:srgbClr val="FBAE40"/>
          </p15:clr>
        </p15:guide>
      </p15:sldGuideLst>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Blank Layout for all">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DB6E6D-9D39-CFAE-AFF2-5F2C194657CD}"/>
              </a:ext>
            </a:extLst>
          </p:cNvPr>
          <p:cNvPicPr>
            <a:picLocks noChangeAspect="1"/>
          </p:cNvPicPr>
          <p:nvPr userDrawn="1"/>
        </p:nvPicPr>
        <p:blipFill>
          <a:blip r:embed="rId2"/>
          <a:stretch>
            <a:fillRect/>
          </a:stretch>
        </p:blipFill>
        <p:spPr>
          <a:xfrm>
            <a:off x="6221745" y="6446041"/>
            <a:ext cx="885020" cy="234240"/>
          </a:xfrm>
          <a:prstGeom prst="rect">
            <a:avLst/>
          </a:prstGeom>
        </p:spPr>
      </p:pic>
      <p:pic>
        <p:nvPicPr>
          <p:cNvPr id="8" name="Picture 7">
            <a:extLst>
              <a:ext uri="{FF2B5EF4-FFF2-40B4-BE49-F238E27FC236}">
                <a16:creationId xmlns:a16="http://schemas.microsoft.com/office/drawing/2014/main" id="{A4102A03-6D65-6A97-34F1-7DC0C24BF1FB}"/>
              </a:ext>
            </a:extLst>
          </p:cNvPr>
          <p:cNvPicPr>
            <a:picLocks noChangeAspect="1"/>
          </p:cNvPicPr>
          <p:nvPr userDrawn="1"/>
        </p:nvPicPr>
        <p:blipFill>
          <a:blip r:embed="rId3"/>
          <a:stretch>
            <a:fillRect/>
          </a:stretch>
        </p:blipFill>
        <p:spPr>
          <a:xfrm>
            <a:off x="4593905" y="6361491"/>
            <a:ext cx="1377108" cy="370181"/>
          </a:xfrm>
          <a:prstGeom prst="rect">
            <a:avLst/>
          </a:prstGeom>
        </p:spPr>
      </p:pic>
      <p:sp>
        <p:nvSpPr>
          <p:cNvPr id="5" name="Date Placeholder 4">
            <a:extLst>
              <a:ext uri="{FF2B5EF4-FFF2-40B4-BE49-F238E27FC236}">
                <a16:creationId xmlns:a16="http://schemas.microsoft.com/office/drawing/2014/main" id="{432B7EEE-D5E4-04F7-8C89-2FCB33554A08}"/>
              </a:ext>
            </a:extLst>
          </p:cNvPr>
          <p:cNvSpPr>
            <a:spLocks noGrp="1"/>
          </p:cNvSpPr>
          <p:nvPr>
            <p:ph type="dt" sz="half" idx="10"/>
          </p:nvPr>
        </p:nvSpPr>
        <p:spPr/>
        <p:txBody>
          <a:bodyPr/>
          <a:lstStyle/>
          <a:p>
            <a:fld id="{ACEF100F-9A7B-4E1C-A185-3ECAE9E5B684}" type="datetime1">
              <a:rPr lang="en-US" smtClean="0"/>
              <a:t>11/13/2025</a:t>
            </a:fld>
            <a:endParaRPr lang="en-US"/>
          </a:p>
        </p:txBody>
      </p:sp>
      <p:sp>
        <p:nvSpPr>
          <p:cNvPr id="6" name="Footer Placeholder 5">
            <a:extLst>
              <a:ext uri="{FF2B5EF4-FFF2-40B4-BE49-F238E27FC236}">
                <a16:creationId xmlns:a16="http://schemas.microsoft.com/office/drawing/2014/main" id="{6F90FC0D-1E7E-D11A-7320-6530771F0CF0}"/>
              </a:ext>
            </a:extLst>
          </p:cNvPr>
          <p:cNvSpPr>
            <a:spLocks noGrp="1"/>
          </p:cNvSpPr>
          <p:nvPr>
            <p:ph type="ftr" sz="quarter" idx="11"/>
          </p:nvPr>
        </p:nvSpPr>
        <p:spPr/>
        <p:txBody>
          <a:bodyPr/>
          <a:lstStyle/>
          <a:p>
            <a:r>
              <a:rPr lang="en-US"/>
              <a:t>|</a:t>
            </a:r>
          </a:p>
        </p:txBody>
      </p:sp>
      <p:sp>
        <p:nvSpPr>
          <p:cNvPr id="9" name="Slide Number Placeholder 8">
            <a:extLst>
              <a:ext uri="{FF2B5EF4-FFF2-40B4-BE49-F238E27FC236}">
                <a16:creationId xmlns:a16="http://schemas.microsoft.com/office/drawing/2014/main" id="{D95C4605-D581-BDF6-11E0-38BAE37AE5F0}"/>
              </a:ext>
            </a:extLst>
          </p:cNvPr>
          <p:cNvSpPr>
            <a:spLocks noGrp="1"/>
          </p:cNvSpPr>
          <p:nvPr>
            <p:ph type="sldNum" sz="quarter" idx="12"/>
          </p:nvPr>
        </p:nvSpPr>
        <p:spPr/>
        <p:txBody>
          <a:bodyPr/>
          <a:lstStyle/>
          <a:p>
            <a:fld id="{2699342E-7F77-4D7C-9F9A-F3D2928711BF}" type="slidenum">
              <a:rPr lang="en-US" smtClean="0"/>
              <a:pPr/>
              <a:t>‹#›</a:t>
            </a:fld>
            <a:endParaRPr lang="en-US"/>
          </a:p>
        </p:txBody>
      </p:sp>
    </p:spTree>
    <p:extLst>
      <p:ext uri="{BB962C8B-B14F-4D97-AF65-F5344CB8AC3E}">
        <p14:creationId xmlns:p14="http://schemas.microsoft.com/office/powerpoint/2010/main" val="2973958582"/>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7_Title Slide_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2158206" y="2786715"/>
            <a:ext cx="7875589" cy="1798779"/>
          </a:xfrm>
        </p:spPr>
        <p:txBody>
          <a:bodyPr anchor="b"/>
          <a:lstStyle>
            <a:lvl1pPr algn="ctr">
              <a:defRPr sz="5400">
                <a:solidFill>
                  <a:schemeClr val="bg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2158206" y="4755495"/>
            <a:ext cx="7875589" cy="578076"/>
          </a:xfrm>
          <a:prstGeom prst="rect">
            <a:avLst/>
          </a:prstGeom>
        </p:spPr>
        <p:txBody>
          <a:bodyPr/>
          <a:lstStyle>
            <a:lvl1pPr marL="0" indent="0" algn="ctr">
              <a:buNone/>
              <a:defRPr sz="2800" b="1" i="0">
                <a:solidFill>
                  <a:schemeClr val="accent5"/>
                </a:solidFill>
                <a:latin typeface="+mn-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a:off x="5227320" y="2590862"/>
            <a:ext cx="1737360"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4775498" y="2232633"/>
            <a:ext cx="2641007" cy="322145"/>
          </a:xfrm>
          <a:prstGeom prst="rect">
            <a:avLst/>
          </a:prstGeom>
        </p:spPr>
        <p:txBody>
          <a:bodyPr/>
          <a:lstStyle>
            <a:lvl1pPr marL="7938" indent="0" algn="ctr">
              <a:buNone/>
              <a:defRPr sz="1400" cap="all" spc="200" baseline="0">
                <a:solidFill>
                  <a:schemeClr val="bg1"/>
                </a:solidFill>
              </a:defRPr>
            </a:lvl1pPr>
            <a:lvl2pPr marL="341305" indent="0">
              <a:buNone/>
              <a:defRPr/>
            </a:lvl2pPr>
            <a:lvl3pPr marL="574660" indent="0">
              <a:buNone/>
              <a:defRPr/>
            </a:lvl3pPr>
            <a:lvl4pPr marL="1371566" indent="0">
              <a:buNone/>
              <a:defRPr/>
            </a:lvl4pPr>
            <a:lvl5pPr marL="1828754" indent="0">
              <a:buNone/>
              <a:defRPr/>
            </a:lvl5pPr>
          </a:lstStyle>
          <a:p>
            <a:pPr lvl="0"/>
            <a:r>
              <a:rPr lang="en-US"/>
              <a:t>Date here</a:t>
            </a:r>
          </a:p>
        </p:txBody>
      </p:sp>
      <p:sp>
        <p:nvSpPr>
          <p:cNvPr id="6" name="TextBox 5">
            <a:extLst>
              <a:ext uri="{FF2B5EF4-FFF2-40B4-BE49-F238E27FC236}">
                <a16:creationId xmlns:a16="http://schemas.microsoft.com/office/drawing/2014/main" id="{B2FCE036-8F30-19B4-1006-00526B3DADAD}"/>
              </a:ext>
            </a:extLst>
          </p:cNvPr>
          <p:cNvSpPr txBox="1">
            <a:spLocks noChangeArrowheads="1"/>
          </p:cNvSpPr>
          <p:nvPr userDrawn="1"/>
        </p:nvSpPr>
        <p:spPr bwMode="auto">
          <a:xfrm>
            <a:off x="550851"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377"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pic>
        <p:nvPicPr>
          <p:cNvPr id="4" name="Picture 3" descr="A picture containing text, clipart&#10;&#10;Description automatically generated">
            <a:extLst>
              <a:ext uri="{FF2B5EF4-FFF2-40B4-BE49-F238E27FC236}">
                <a16:creationId xmlns:a16="http://schemas.microsoft.com/office/drawing/2014/main" id="{B44223CC-0975-8852-CB2D-4950A93197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8937" y="387332"/>
            <a:ext cx="1462812" cy="389145"/>
          </a:xfrm>
          <a:prstGeom prst="rect">
            <a:avLst/>
          </a:prstGeom>
        </p:spPr>
      </p:pic>
    </p:spTree>
    <p:extLst>
      <p:ext uri="{BB962C8B-B14F-4D97-AF65-F5344CB8AC3E}">
        <p14:creationId xmlns:p14="http://schemas.microsoft.com/office/powerpoint/2010/main" val="3863222338"/>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5" y="283464"/>
            <a:ext cx="11686905" cy="1159192"/>
          </a:xfrm>
        </p:spPr>
        <p:txBody>
          <a:body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256033" y="6254497"/>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377"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fld id="{9F77B881-CDA4-7041-897F-97D0053686EF}" type="slidenum">
              <a:rPr kumimoji="0" lang="en-US" sz="700" b="1" i="0" u="none" strike="noStrike" kern="1200" cap="none" spc="0" normalizeH="0" baseline="0" noProof="0" smtClean="0">
                <a:ln>
                  <a:noFill/>
                </a:ln>
                <a:solidFill>
                  <a:srgbClr val="FFFFFF"/>
                </a:solidFill>
                <a:effectLst/>
                <a:uLnTx/>
                <a:uFillTx/>
                <a:latin typeface="Avenir Next LT Pro"/>
                <a:ea typeface="+mn-ea"/>
                <a:cs typeface="+mn-cs"/>
              </a:rPr>
              <a:pPr marL="0" marR="0" lvl="0" indent="0" algn="ctr" defTabSz="914377" rtl="0" eaLnBrk="1" fontAlgn="auto" latinLnBrk="0" hangingPunct="1">
                <a:lnSpc>
                  <a:spcPct val="100000"/>
                </a:lnSpc>
                <a:spcBef>
                  <a:spcPts val="0"/>
                </a:spcBef>
                <a:spcAft>
                  <a:spcPts val="0"/>
                </a:spcAft>
                <a:buClrTx/>
                <a:buSzTx/>
                <a:buFontTx/>
                <a:buNone/>
                <a:tabLst/>
                <a:defRPr/>
              </a:pPr>
              <a:t>‹#›</a:t>
            </a:fld>
            <a:endParaRPr kumimoji="0" lang="en-US" sz="700" b="1" i="0" u="none" strike="noStrike" kern="1200" cap="none" spc="0" normalizeH="0" baseline="0" noProof="0">
              <a:ln>
                <a:noFill/>
              </a:ln>
              <a:solidFill>
                <a:srgbClr val="FFFFFF"/>
              </a:solidFill>
              <a:effectLst/>
              <a:uLnTx/>
              <a:uFillTx/>
              <a:latin typeface="Avenir Next LT Pro"/>
              <a:ea typeface="+mn-ea"/>
              <a:cs typeface="+mn-cs"/>
            </a:endParaRPr>
          </a:p>
        </p:txBody>
      </p:sp>
      <p:sp>
        <p:nvSpPr>
          <p:cNvPr id="3" name="Rectangle 2">
            <a:extLst>
              <a:ext uri="{FF2B5EF4-FFF2-40B4-BE49-F238E27FC236}">
                <a16:creationId xmlns:a16="http://schemas.microsoft.com/office/drawing/2014/main" id="{C6B29020-062B-F0D0-351B-5DEA9A4D7850}"/>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2857311451"/>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5" y="283464"/>
            <a:ext cx="11610321" cy="1159192"/>
          </a:xfrm>
        </p:spPr>
        <p:txBody>
          <a:bodyPr/>
          <a:lstStyle/>
          <a:p>
            <a:r>
              <a:rPr lang="en-US"/>
              <a:t>Click to edit Master title style</a:t>
            </a:r>
          </a:p>
        </p:txBody>
      </p:sp>
      <p:pic>
        <p:nvPicPr>
          <p:cNvPr id="7" name="Picture 6">
            <a:extLst>
              <a:ext uri="{FF2B5EF4-FFF2-40B4-BE49-F238E27FC236}">
                <a16:creationId xmlns:a16="http://schemas.microsoft.com/office/drawing/2014/main" id="{01AAF1C9-26AC-3D4F-2489-022E282D30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8" name="TextBox 7">
            <a:extLst>
              <a:ext uri="{FF2B5EF4-FFF2-40B4-BE49-F238E27FC236}">
                <a16:creationId xmlns:a16="http://schemas.microsoft.com/office/drawing/2014/main" id="{4EC75FAD-E869-3CDD-46B6-9714CFEDC608}"/>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377"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sp>
        <p:nvSpPr>
          <p:cNvPr id="9" name="TextBox 8">
            <a:extLst>
              <a:ext uri="{FF2B5EF4-FFF2-40B4-BE49-F238E27FC236}">
                <a16:creationId xmlns:a16="http://schemas.microsoft.com/office/drawing/2014/main" id="{54FDE570-D6F9-1F66-B2F7-8CE55F3D027A}"/>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fld id="{9F77B881-CDA4-7041-897F-97D0053686EF}" type="slidenum">
              <a:rPr kumimoji="0" lang="en-US" sz="700" b="1" i="0" u="none" strike="noStrike" kern="1200" cap="none" spc="0" normalizeH="0" baseline="0" noProof="0" smtClean="0">
                <a:ln>
                  <a:noFill/>
                </a:ln>
                <a:solidFill>
                  <a:srgbClr val="FFFFFF"/>
                </a:solidFill>
                <a:effectLst/>
                <a:uLnTx/>
                <a:uFillTx/>
                <a:latin typeface="Avenir Next LT Pro"/>
                <a:ea typeface="+mn-ea"/>
                <a:cs typeface="+mn-cs"/>
              </a:rPr>
              <a:pPr marL="0" marR="0" lvl="0" indent="0" algn="ctr" defTabSz="914377" rtl="0" eaLnBrk="1" fontAlgn="auto" latinLnBrk="0" hangingPunct="1">
                <a:lnSpc>
                  <a:spcPct val="100000"/>
                </a:lnSpc>
                <a:spcBef>
                  <a:spcPts val="0"/>
                </a:spcBef>
                <a:spcAft>
                  <a:spcPts val="0"/>
                </a:spcAft>
                <a:buClrTx/>
                <a:buSzTx/>
                <a:buFontTx/>
                <a:buNone/>
                <a:tabLst/>
                <a:defRPr/>
              </a:pPr>
              <a:t>‹#›</a:t>
            </a:fld>
            <a:endParaRPr kumimoji="0" lang="en-US" sz="700" b="1" i="0" u="none" strike="noStrike" kern="1200" cap="none" spc="0" normalizeH="0" baseline="0" noProof="0">
              <a:ln>
                <a:noFill/>
              </a:ln>
              <a:solidFill>
                <a:srgbClr val="FFFFFF"/>
              </a:solidFill>
              <a:effectLst/>
              <a:uLnTx/>
              <a:uFillTx/>
              <a:latin typeface="Avenir Next LT Pro"/>
              <a:ea typeface="+mn-ea"/>
              <a:cs typeface="+mn-cs"/>
            </a:endParaRPr>
          </a:p>
        </p:txBody>
      </p:sp>
      <p:sp>
        <p:nvSpPr>
          <p:cNvPr id="12" name="Text Placeholder 11">
            <a:extLst>
              <a:ext uri="{FF2B5EF4-FFF2-40B4-BE49-F238E27FC236}">
                <a16:creationId xmlns:a16="http://schemas.microsoft.com/office/drawing/2014/main" id="{C093EC47-083F-1728-02D7-9EC1D0230791}"/>
              </a:ext>
            </a:extLst>
          </p:cNvPr>
          <p:cNvSpPr>
            <a:spLocks noGrp="1"/>
          </p:cNvSpPr>
          <p:nvPr>
            <p:ph type="body" sz="quarter" idx="10"/>
          </p:nvPr>
        </p:nvSpPr>
        <p:spPr>
          <a:xfrm>
            <a:off x="237745" y="1442657"/>
            <a:ext cx="11630025" cy="440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A6CD104F-E719-BFF0-8EF3-D1045891B166}"/>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3390210550"/>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19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5" y="283464"/>
            <a:ext cx="11686905" cy="1159192"/>
          </a:xfrm>
        </p:spPr>
        <p:txBody>
          <a:body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377"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fld id="{9F77B881-CDA4-7041-897F-97D0053686EF}" type="slidenum">
              <a:rPr kumimoji="0" lang="en-US" sz="700" b="1" i="0" u="none" strike="noStrike" kern="1200" cap="none" spc="0" normalizeH="0" baseline="0" noProof="0" smtClean="0">
                <a:ln>
                  <a:noFill/>
                </a:ln>
                <a:solidFill>
                  <a:srgbClr val="FFFFFF"/>
                </a:solidFill>
                <a:effectLst/>
                <a:uLnTx/>
                <a:uFillTx/>
                <a:latin typeface="Avenir Next LT Pro"/>
                <a:ea typeface="+mn-ea"/>
                <a:cs typeface="+mn-cs"/>
              </a:rPr>
              <a:pPr marL="0" marR="0" lvl="0" indent="0" algn="ctr" defTabSz="914377" rtl="0" eaLnBrk="1" fontAlgn="auto" latinLnBrk="0" hangingPunct="1">
                <a:lnSpc>
                  <a:spcPct val="100000"/>
                </a:lnSpc>
                <a:spcBef>
                  <a:spcPts val="0"/>
                </a:spcBef>
                <a:spcAft>
                  <a:spcPts val="0"/>
                </a:spcAft>
                <a:buClrTx/>
                <a:buSzTx/>
                <a:buFontTx/>
                <a:buNone/>
                <a:tabLst/>
                <a:defRPr/>
              </a:pPr>
              <a:t>‹#›</a:t>
            </a:fld>
            <a:endParaRPr kumimoji="0" lang="en-US" sz="700" b="1" i="0" u="none" strike="noStrike" kern="1200" cap="none" spc="0" normalizeH="0" baseline="0" noProof="0">
              <a:ln>
                <a:noFill/>
              </a:ln>
              <a:solidFill>
                <a:srgbClr val="FFFFFF"/>
              </a:solidFill>
              <a:effectLst/>
              <a:uLnTx/>
              <a:uFillTx/>
              <a:latin typeface="Avenir Next LT Pro"/>
              <a:ea typeface="+mn-ea"/>
              <a:cs typeface="+mn-cs"/>
            </a:endParaRPr>
          </a:p>
        </p:txBody>
      </p:sp>
      <p:sp>
        <p:nvSpPr>
          <p:cNvPr id="3" name="Rectangle 2">
            <a:extLst>
              <a:ext uri="{FF2B5EF4-FFF2-40B4-BE49-F238E27FC236}">
                <a16:creationId xmlns:a16="http://schemas.microsoft.com/office/drawing/2014/main" id="{C6B29020-062B-F0D0-351B-5DEA9A4D7850}"/>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3146258469"/>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9E359-3084-4863-94DC-6E35BFBC5C6C}"/>
              </a:ext>
            </a:extLst>
          </p:cNvPr>
          <p:cNvSpPr>
            <a:spLocks noGrp="1"/>
          </p:cNvSpPr>
          <p:nvPr>
            <p:ph type="ctrTitle"/>
          </p:nvPr>
        </p:nvSpPr>
        <p:spPr>
          <a:xfrm>
            <a:off x="1524000" y="1121833"/>
            <a:ext cx="9144000" cy="2387600"/>
          </a:xfr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044E7402-EB4C-4B88-A4C3-2D74EF12811E}"/>
              </a:ext>
            </a:extLst>
          </p:cNvPr>
          <p:cNvSpPr>
            <a:spLocks noGrp="1"/>
          </p:cNvSpPr>
          <p:nvPr>
            <p:ph type="subTitle" idx="1"/>
          </p:nvPr>
        </p:nvSpPr>
        <p:spPr>
          <a:xfrm>
            <a:off x="1524000" y="3602569"/>
            <a:ext cx="9144000" cy="1655233"/>
          </a:xfrm>
        </p:spPr>
        <p:txBody>
          <a:bodyPr/>
          <a:lstStyle>
            <a:lvl1pPr marL="0" indent="0" algn="ctr">
              <a:buNone/>
              <a:defRPr sz="3200"/>
            </a:lvl1pPr>
            <a:lvl2pPr marL="609570" indent="0" algn="ctr">
              <a:buNone/>
              <a:defRPr sz="2667"/>
            </a:lvl2pPr>
            <a:lvl3pPr marL="1219140" indent="0" algn="ctr">
              <a:buNone/>
              <a:defRPr sz="2400"/>
            </a:lvl3pPr>
            <a:lvl4pPr marL="1828709" indent="0" algn="ctr">
              <a:buNone/>
              <a:defRPr sz="2133"/>
            </a:lvl4pPr>
            <a:lvl5pPr marL="2438278" indent="0" algn="ctr">
              <a:buNone/>
              <a:defRPr sz="2133"/>
            </a:lvl5pPr>
            <a:lvl6pPr marL="3047848" indent="0" algn="ctr">
              <a:buNone/>
              <a:defRPr sz="2133"/>
            </a:lvl6pPr>
            <a:lvl7pPr marL="3657418" indent="0" algn="ctr">
              <a:buNone/>
              <a:defRPr sz="2133"/>
            </a:lvl7pPr>
            <a:lvl8pPr marL="4266987" indent="0" algn="ctr">
              <a:buNone/>
              <a:defRPr sz="2133"/>
            </a:lvl8pPr>
            <a:lvl9pPr marL="4876557"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08E12673-6036-411C-8010-307AFFFEF901}"/>
              </a:ext>
            </a:extLst>
          </p:cNvPr>
          <p:cNvSpPr>
            <a:spLocks noGrp="1"/>
          </p:cNvSpPr>
          <p:nvPr>
            <p:ph type="dt" sz="half" idx="10"/>
          </p:nvPr>
        </p:nvSpPr>
        <p:spPr/>
        <p:txBody>
          <a:bodyPr/>
          <a:lstStyle/>
          <a:p>
            <a:fld id="{6D350FD6-FA4F-40BC-916B-6A3604664162}" type="datetimeFigureOut">
              <a:rPr lang="en-US" smtClean="0"/>
              <a:t>11/13/2025</a:t>
            </a:fld>
            <a:endParaRPr lang="en-US"/>
          </a:p>
        </p:txBody>
      </p:sp>
      <p:sp>
        <p:nvSpPr>
          <p:cNvPr id="6" name="Slide Number Placeholder 5">
            <a:extLst>
              <a:ext uri="{FF2B5EF4-FFF2-40B4-BE49-F238E27FC236}">
                <a16:creationId xmlns:a16="http://schemas.microsoft.com/office/drawing/2014/main" id="{953B5822-E058-4743-99E5-47928FAD17E0}"/>
              </a:ext>
            </a:extLst>
          </p:cNvPr>
          <p:cNvSpPr>
            <a:spLocks noGrp="1"/>
          </p:cNvSpPr>
          <p:nvPr>
            <p:ph type="sldNum" sz="quarter" idx="12"/>
          </p:nvPr>
        </p:nvSpPr>
        <p:spPr/>
        <p:txBody>
          <a:bodyPr/>
          <a:lstStyle/>
          <a:p>
            <a:fld id="{2699342E-7F77-4D7C-9F9A-F3D2928711BF}" type="slidenum">
              <a:rPr lang="en-US" smtClean="0"/>
              <a:t>‹#›</a:t>
            </a:fld>
            <a:endParaRPr lang="en-US"/>
          </a:p>
        </p:txBody>
      </p:sp>
    </p:spTree>
    <p:extLst>
      <p:ext uri="{BB962C8B-B14F-4D97-AF65-F5344CB8AC3E}">
        <p14:creationId xmlns:p14="http://schemas.microsoft.com/office/powerpoint/2010/main" val="2416369196"/>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7_Bottom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69A92A-509F-637C-F216-D423515646B7}"/>
              </a:ext>
            </a:extLst>
          </p:cNvPr>
          <p:cNvSpPr/>
          <p:nvPr userDrawn="1"/>
        </p:nvSpPr>
        <p:spPr>
          <a:xfrm>
            <a:off x="0" y="4551528"/>
            <a:ext cx="12192000" cy="23064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6" y="1463040"/>
            <a:ext cx="11544303" cy="457200"/>
          </a:xfrm>
          <a:prstGeom prst="rect">
            <a:avLst/>
          </a:prstGeom>
        </p:spPr>
        <p:txBody>
          <a:bodyPr/>
          <a:lstStyle>
            <a:lvl1pPr marL="0" indent="0">
              <a:buNone/>
              <a:defRPr b="1" i="0">
                <a:latin typeface="+mj-lt"/>
              </a:defRPr>
            </a:lvl1pPr>
            <a:lvl2pPr marL="457189" indent="0">
              <a:buNone/>
              <a:defRPr b="1" i="0">
                <a:latin typeface="Avenir Next LT Pro Demi" panose="020B0504020202020204" pitchFamily="34" charset="77"/>
              </a:defRPr>
            </a:lvl2pPr>
            <a:lvl3pPr marL="914377" indent="0">
              <a:buNone/>
              <a:defRPr b="1" i="0">
                <a:latin typeface="Avenir Next LT Pro Demi" panose="020B0504020202020204" pitchFamily="34" charset="77"/>
              </a:defRPr>
            </a:lvl3pPr>
            <a:lvl4pPr marL="1371566" indent="0">
              <a:buNone/>
              <a:defRPr b="1" i="0">
                <a:latin typeface="Avenir Next LT Pro Demi" panose="020B0504020202020204" pitchFamily="34" charset="77"/>
              </a:defRPr>
            </a:lvl4pPr>
            <a:lvl5pPr marL="1828754" indent="0">
              <a:buNone/>
              <a:defRPr b="1" i="0">
                <a:latin typeface="Avenir Next LT Pro Demi" panose="020B0504020202020204" pitchFamily="34" charset="77"/>
              </a:defRPr>
            </a:lvl5pPr>
          </a:lstStyle>
          <a:p>
            <a:pPr lvl="0"/>
            <a:r>
              <a:rPr lang="en-US"/>
              <a:t>Click to edit Master text styles</a:t>
            </a:r>
          </a:p>
        </p:txBody>
      </p:sp>
      <p:sp>
        <p:nvSpPr>
          <p:cNvPr id="6" name="Title 5">
            <a:extLst>
              <a:ext uri="{FF2B5EF4-FFF2-40B4-BE49-F238E27FC236}">
                <a16:creationId xmlns:a16="http://schemas.microsoft.com/office/drawing/2014/main" id="{DE8984DA-B0D6-25C5-FAFD-BDCC59ACFA5E}"/>
              </a:ext>
            </a:extLst>
          </p:cNvPr>
          <p:cNvSpPr>
            <a:spLocks noGrp="1"/>
          </p:cNvSpPr>
          <p:nvPr>
            <p:ph type="title"/>
          </p:nvPr>
        </p:nvSpPr>
        <p:spPr>
          <a:xfrm>
            <a:off x="237744" y="283464"/>
            <a:ext cx="11544301" cy="1159192"/>
          </a:xfrm>
        </p:spPr>
        <p:txBody>
          <a:bodyPr/>
          <a:lstStyle/>
          <a:p>
            <a:r>
              <a:rPr lang="en-US"/>
              <a:t>Click to edit Master title style</a:t>
            </a:r>
          </a:p>
        </p:txBody>
      </p:sp>
      <p:sp>
        <p:nvSpPr>
          <p:cNvPr id="4" name="TextBox 3">
            <a:extLst>
              <a:ext uri="{FF2B5EF4-FFF2-40B4-BE49-F238E27FC236}">
                <a16:creationId xmlns:a16="http://schemas.microsoft.com/office/drawing/2014/main" id="{6A4045F2-CA5F-E146-C10C-06700CD78B32}"/>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fld id="{9F77B881-CDA4-7041-897F-97D0053686EF}" type="slidenum">
              <a:rPr kumimoji="0" lang="en-US" sz="700" b="1" i="0" u="none" strike="noStrike" kern="1200" cap="none" spc="0" normalizeH="0" baseline="0" noProof="0" smtClean="0">
                <a:ln>
                  <a:noFill/>
                </a:ln>
                <a:solidFill>
                  <a:srgbClr val="1861F5"/>
                </a:solidFill>
                <a:effectLst/>
                <a:uLnTx/>
                <a:uFillTx/>
                <a:latin typeface="Avenir Next LT Pro"/>
                <a:ea typeface="+mn-ea"/>
                <a:cs typeface="+mn-cs"/>
              </a:rPr>
              <a:pPr marL="0" marR="0" lvl="0" indent="0" algn="ctr" defTabSz="914377" rtl="0" eaLnBrk="1" fontAlgn="auto" latinLnBrk="0" hangingPunct="1">
                <a:lnSpc>
                  <a:spcPct val="100000"/>
                </a:lnSpc>
                <a:spcBef>
                  <a:spcPts val="0"/>
                </a:spcBef>
                <a:spcAft>
                  <a:spcPts val="0"/>
                </a:spcAft>
                <a:buClrTx/>
                <a:buSzTx/>
                <a:buFontTx/>
                <a:buNone/>
                <a:tabLst/>
                <a:defRPr/>
              </a:pPr>
              <a:t>‹#›</a:t>
            </a:fld>
            <a:endParaRPr kumimoji="0" lang="en-US" sz="700" b="1" i="0" u="none" strike="noStrike" kern="1200" cap="none" spc="0" normalizeH="0" baseline="0" noProof="0">
              <a:ln>
                <a:noFill/>
              </a:ln>
              <a:solidFill>
                <a:srgbClr val="1861F5"/>
              </a:solidFill>
              <a:effectLst/>
              <a:uLnTx/>
              <a:uFillTx/>
              <a:latin typeface="Avenir Next LT Pro"/>
              <a:ea typeface="+mn-ea"/>
              <a:cs typeface="+mn-cs"/>
            </a:endParaRPr>
          </a:p>
        </p:txBody>
      </p:sp>
      <p:pic>
        <p:nvPicPr>
          <p:cNvPr id="7" name="Picture 6" descr="Icon&#10;&#10;Description automatically generated">
            <a:extLst>
              <a:ext uri="{FF2B5EF4-FFF2-40B4-BE49-F238E27FC236}">
                <a16:creationId xmlns:a16="http://schemas.microsoft.com/office/drawing/2014/main" id="{5A1CE176-0CE2-E2BF-2825-7BD88FC6CF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9" y="6251543"/>
            <a:ext cx="292100" cy="368300"/>
          </a:xfrm>
          <a:prstGeom prst="rect">
            <a:avLst/>
          </a:prstGeom>
        </p:spPr>
      </p:pic>
      <p:sp>
        <p:nvSpPr>
          <p:cNvPr id="10" name="TextBox 9">
            <a:extLst>
              <a:ext uri="{FF2B5EF4-FFF2-40B4-BE49-F238E27FC236}">
                <a16:creationId xmlns:a16="http://schemas.microsoft.com/office/drawing/2014/main" id="{89CAF227-9FBC-EA0A-A748-C5E0CAEA9629}"/>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377"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sp>
        <p:nvSpPr>
          <p:cNvPr id="8" name="Content Placeholder 7">
            <a:extLst>
              <a:ext uri="{FF2B5EF4-FFF2-40B4-BE49-F238E27FC236}">
                <a16:creationId xmlns:a16="http://schemas.microsoft.com/office/drawing/2014/main" id="{8C20ADB1-07C2-1069-0E42-A6457F496717}"/>
              </a:ext>
            </a:extLst>
          </p:cNvPr>
          <p:cNvSpPr>
            <a:spLocks noGrp="1"/>
          </p:cNvSpPr>
          <p:nvPr>
            <p:ph sz="quarter" idx="12"/>
          </p:nvPr>
        </p:nvSpPr>
        <p:spPr>
          <a:xfrm>
            <a:off x="237744" y="1875101"/>
            <a:ext cx="11550651" cy="25464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9403391"/>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7_Two Column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BCABFE3-C5B1-C2B3-9C47-7264D5D2F6A8}"/>
              </a:ext>
            </a:extLst>
          </p:cNvPr>
          <p:cNvSpPr/>
          <p:nvPr userDrawn="1"/>
        </p:nvSpPr>
        <p:spPr>
          <a:xfrm flipH="1">
            <a:off x="609600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5" y="1463040"/>
            <a:ext cx="5563436" cy="408571"/>
          </a:xfrm>
          <a:prstGeom prst="rect">
            <a:avLst/>
          </a:prstGeom>
        </p:spPr>
        <p:txBody>
          <a:bodyPr anchor="t"/>
          <a:lstStyle>
            <a:lvl1pPr marL="0" indent="0">
              <a:buNone/>
              <a:defRPr b="1" i="0">
                <a:solidFill>
                  <a:schemeClr val="tx1"/>
                </a:solidFill>
                <a:latin typeface="+mj-lt"/>
              </a:defRPr>
            </a:lvl1pPr>
            <a:lvl2pPr marL="457189" indent="0">
              <a:buNone/>
              <a:defRPr b="1" i="0">
                <a:latin typeface="Avenir Next LT Pro Demi" panose="020B0504020202020204" pitchFamily="34" charset="77"/>
              </a:defRPr>
            </a:lvl2pPr>
            <a:lvl3pPr marL="914377" indent="0">
              <a:buNone/>
              <a:defRPr b="1" i="0">
                <a:latin typeface="Avenir Next LT Pro Demi" panose="020B0504020202020204" pitchFamily="34" charset="77"/>
              </a:defRPr>
            </a:lvl3pPr>
            <a:lvl4pPr marL="1371566" indent="0">
              <a:buNone/>
              <a:defRPr b="1" i="0">
                <a:latin typeface="Avenir Next LT Pro Demi" panose="020B0504020202020204" pitchFamily="34" charset="77"/>
              </a:defRPr>
            </a:lvl4pPr>
            <a:lvl5pPr marL="1828754" indent="0">
              <a:buNone/>
              <a:defRPr b="1" i="0">
                <a:latin typeface="Avenir Next LT Pro Demi" panose="020B0504020202020204" pitchFamily="34" charset="77"/>
              </a:defRPr>
            </a:lvl5pPr>
          </a:lstStyle>
          <a:p>
            <a:pPr lvl="0"/>
            <a:r>
              <a:rPr lang="en-US"/>
              <a:t>Click to edit Master text styles</a:t>
            </a:r>
          </a:p>
        </p:txBody>
      </p:sp>
      <p:sp>
        <p:nvSpPr>
          <p:cNvPr id="8" name="Text Placeholder 4">
            <a:extLst>
              <a:ext uri="{FF2B5EF4-FFF2-40B4-BE49-F238E27FC236}">
                <a16:creationId xmlns:a16="http://schemas.microsoft.com/office/drawing/2014/main" id="{10E8FF0D-5EB3-44AA-5DBC-14DC1ABAE14F}"/>
              </a:ext>
            </a:extLst>
          </p:cNvPr>
          <p:cNvSpPr>
            <a:spLocks noGrp="1"/>
          </p:cNvSpPr>
          <p:nvPr>
            <p:ph type="body" sz="quarter" idx="13"/>
          </p:nvPr>
        </p:nvSpPr>
        <p:spPr>
          <a:xfrm>
            <a:off x="6417268" y="1463040"/>
            <a:ext cx="5431832" cy="408571"/>
          </a:xfrm>
          <a:prstGeom prst="rect">
            <a:avLst/>
          </a:prstGeom>
        </p:spPr>
        <p:txBody>
          <a:bodyPr anchor="t"/>
          <a:lstStyle>
            <a:lvl1pPr marL="0" indent="0">
              <a:buNone/>
              <a:defRPr b="1" i="0">
                <a:solidFill>
                  <a:schemeClr val="bg1"/>
                </a:solidFill>
                <a:latin typeface="+mj-lt"/>
              </a:defRPr>
            </a:lvl1pPr>
            <a:lvl2pPr marL="457189" indent="0">
              <a:buNone/>
              <a:defRPr b="1" i="0">
                <a:latin typeface="Avenir Next LT Pro Demi" panose="020B0504020202020204" pitchFamily="34" charset="77"/>
              </a:defRPr>
            </a:lvl2pPr>
            <a:lvl3pPr marL="914377" indent="0">
              <a:buNone/>
              <a:defRPr b="1" i="0">
                <a:latin typeface="Avenir Next LT Pro Demi" panose="020B0504020202020204" pitchFamily="34" charset="77"/>
              </a:defRPr>
            </a:lvl3pPr>
            <a:lvl4pPr marL="1371566" indent="0">
              <a:buNone/>
              <a:defRPr b="1" i="0">
                <a:latin typeface="Avenir Next LT Pro Demi" panose="020B0504020202020204" pitchFamily="34" charset="77"/>
              </a:defRPr>
            </a:lvl4pPr>
            <a:lvl5pPr marL="1828754" indent="0">
              <a:buNone/>
              <a:defRPr b="1" i="0">
                <a:latin typeface="Avenir Next LT Pro Demi" panose="020B0504020202020204" pitchFamily="34" charset="77"/>
              </a:defRPr>
            </a:lvl5pPr>
          </a:lstStyle>
          <a:p>
            <a:pPr lvl="0"/>
            <a:r>
              <a:rPr lang="en-US"/>
              <a:t>Click to edit Master text styles</a:t>
            </a:r>
          </a:p>
        </p:txBody>
      </p:sp>
      <p:sp>
        <p:nvSpPr>
          <p:cNvPr id="11" name="Title 10">
            <a:extLst>
              <a:ext uri="{FF2B5EF4-FFF2-40B4-BE49-F238E27FC236}">
                <a16:creationId xmlns:a16="http://schemas.microsoft.com/office/drawing/2014/main" id="{E3837B6E-01D6-AEE3-DC93-67607FCD2C12}"/>
              </a:ext>
            </a:extLst>
          </p:cNvPr>
          <p:cNvSpPr>
            <a:spLocks noGrp="1"/>
          </p:cNvSpPr>
          <p:nvPr>
            <p:ph type="title"/>
          </p:nvPr>
        </p:nvSpPr>
        <p:spPr>
          <a:xfrm>
            <a:off x="237745" y="283464"/>
            <a:ext cx="5563435"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58B226B9-DA3F-BBE7-FDCB-8BC72194A6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12" name="TextBox 11">
            <a:extLst>
              <a:ext uri="{FF2B5EF4-FFF2-40B4-BE49-F238E27FC236}">
                <a16:creationId xmlns:a16="http://schemas.microsoft.com/office/drawing/2014/main" id="{98DBCCBE-6894-75EA-DD99-71C2A7C8D21B}"/>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377"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sp>
        <p:nvSpPr>
          <p:cNvPr id="13" name="TextBox 12">
            <a:extLst>
              <a:ext uri="{FF2B5EF4-FFF2-40B4-BE49-F238E27FC236}">
                <a16:creationId xmlns:a16="http://schemas.microsoft.com/office/drawing/2014/main" id="{99B1FAF2-0107-2583-481A-9AB3DAABE6C5}"/>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fld id="{9F77B881-CDA4-7041-897F-97D0053686EF}" type="slidenum">
              <a:rPr kumimoji="0" lang="en-US" sz="700" b="1" i="0" u="none" strike="noStrike" kern="1200" cap="none" spc="0" normalizeH="0" baseline="0" noProof="0" smtClean="0">
                <a:ln>
                  <a:noFill/>
                </a:ln>
                <a:solidFill>
                  <a:srgbClr val="1861F5"/>
                </a:solidFill>
                <a:effectLst/>
                <a:uLnTx/>
                <a:uFillTx/>
                <a:latin typeface="Avenir Next LT Pro"/>
                <a:ea typeface="+mn-ea"/>
                <a:cs typeface="+mn-cs"/>
              </a:rPr>
              <a:pPr marL="0" marR="0" lvl="0" indent="0" algn="ctr" defTabSz="914377" rtl="0" eaLnBrk="1" fontAlgn="auto" latinLnBrk="0" hangingPunct="1">
                <a:lnSpc>
                  <a:spcPct val="100000"/>
                </a:lnSpc>
                <a:spcBef>
                  <a:spcPts val="0"/>
                </a:spcBef>
                <a:spcAft>
                  <a:spcPts val="0"/>
                </a:spcAft>
                <a:buClrTx/>
                <a:buSzTx/>
                <a:buFontTx/>
                <a:buNone/>
                <a:tabLst/>
                <a:defRPr/>
              </a:pPr>
              <a:t>‹#›</a:t>
            </a:fld>
            <a:endParaRPr kumimoji="0" lang="en-US" sz="700" b="1" i="0" u="none" strike="noStrike" kern="1200" cap="none" spc="0" normalizeH="0" baseline="0" noProof="0">
              <a:ln>
                <a:noFill/>
              </a:ln>
              <a:solidFill>
                <a:srgbClr val="1861F5"/>
              </a:solidFill>
              <a:effectLst/>
              <a:uLnTx/>
              <a:uFillTx/>
              <a:latin typeface="Avenir Next LT Pro"/>
              <a:ea typeface="+mn-ea"/>
              <a:cs typeface="+mn-cs"/>
            </a:endParaRPr>
          </a:p>
        </p:txBody>
      </p:sp>
      <p:sp>
        <p:nvSpPr>
          <p:cNvPr id="18" name="Content Placeholder 17">
            <a:extLst>
              <a:ext uri="{FF2B5EF4-FFF2-40B4-BE49-F238E27FC236}">
                <a16:creationId xmlns:a16="http://schemas.microsoft.com/office/drawing/2014/main" id="{79B41C33-DB17-832E-C18B-F360C3A0C57A}"/>
              </a:ext>
            </a:extLst>
          </p:cNvPr>
          <p:cNvSpPr>
            <a:spLocks noGrp="1"/>
          </p:cNvSpPr>
          <p:nvPr>
            <p:ph sz="quarter" idx="14"/>
          </p:nvPr>
        </p:nvSpPr>
        <p:spPr>
          <a:xfrm>
            <a:off x="237744" y="1871611"/>
            <a:ext cx="5562600" cy="43831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7">
            <a:extLst>
              <a:ext uri="{FF2B5EF4-FFF2-40B4-BE49-F238E27FC236}">
                <a16:creationId xmlns:a16="http://schemas.microsoft.com/office/drawing/2014/main" id="{653F9CF3-78B7-3388-1572-A4F46FD6B693}"/>
              </a:ext>
            </a:extLst>
          </p:cNvPr>
          <p:cNvSpPr>
            <a:spLocks noGrp="1"/>
          </p:cNvSpPr>
          <p:nvPr>
            <p:ph sz="quarter" idx="15"/>
          </p:nvPr>
        </p:nvSpPr>
        <p:spPr>
          <a:xfrm>
            <a:off x="6417267" y="1871611"/>
            <a:ext cx="5454059" cy="438314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016391"/>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D495A3-BB84-4C9A-BC68-E229FA4D4C09}"/>
              </a:ext>
            </a:extLst>
          </p:cNvPr>
          <p:cNvSpPr/>
          <p:nvPr userDrawn="1"/>
        </p:nvSpPr>
        <p:spPr>
          <a:xfrm rot="5400000" flipV="1">
            <a:off x="8729393" y="3392424"/>
            <a:ext cx="6858000" cy="73152"/>
          </a:xfrm>
          <a:prstGeom prst="rect">
            <a:avLst/>
          </a:prstGeom>
          <a:gradFill flip="none" rotWithShape="1">
            <a:gsLst>
              <a:gs pos="68000">
                <a:srgbClr val="ED7D31"/>
              </a:gs>
              <a:gs pos="8000">
                <a:srgbClr val="5B9BD5"/>
              </a:gs>
            </a:gsLst>
            <a:lin ang="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1220503451"/>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7_Title Slide_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DAA4B2-98F8-1A30-4FD2-8E13A1BD97F8}"/>
              </a:ext>
            </a:extLst>
          </p:cNvPr>
          <p:cNvSpPr/>
          <p:nvPr userDrawn="1"/>
        </p:nvSpPr>
        <p:spPr>
          <a:xfrm>
            <a:off x="-1" y="-2"/>
            <a:ext cx="12192001" cy="10433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venir Next LT Pro" panose="020B0504020202020204" pitchFamily="34" charset="0"/>
              <a:ea typeface="+mn-ea"/>
              <a:cs typeface="+mn-cs"/>
            </a:endParaRPr>
          </a:p>
        </p:txBody>
      </p:sp>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539750" y="2786715"/>
            <a:ext cx="6932615" cy="1798779"/>
          </a:xfrm>
        </p:spPr>
        <p:txBody>
          <a:bodyPr anchor="b"/>
          <a:lstStyle>
            <a:lvl1pPr algn="l">
              <a:defRPr sz="5400">
                <a:solidFill>
                  <a:schemeClr val="accent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539750" y="4755495"/>
            <a:ext cx="6932615" cy="578076"/>
          </a:xfrm>
          <a:prstGeom prst="rect">
            <a:avLst/>
          </a:prstGeom>
        </p:spPr>
        <p:txBody>
          <a:bodyPr/>
          <a:lstStyle>
            <a:lvl1pPr marL="0" indent="0" algn="l">
              <a:buNone/>
              <a:defRPr sz="2800" b="1" i="0">
                <a:solidFill>
                  <a:schemeClr val="accent3"/>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a:off x="539748" y="2590862"/>
            <a:ext cx="1737360"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539750" y="2232633"/>
            <a:ext cx="2641007" cy="322145"/>
          </a:xfrm>
          <a:prstGeom prst="rect">
            <a:avLst/>
          </a:prstGeom>
        </p:spPr>
        <p:txBody>
          <a:bodyPr/>
          <a:lstStyle>
            <a:lvl1pPr marL="7938" indent="0" algn="l">
              <a:buNone/>
              <a:defRPr sz="1400" cap="all" spc="200" baseline="0">
                <a:solidFill>
                  <a:schemeClr val="accent3"/>
                </a:solidFill>
              </a:defRPr>
            </a:lvl1pPr>
            <a:lvl2pPr marL="341305" indent="0">
              <a:buNone/>
              <a:defRPr/>
            </a:lvl2pPr>
            <a:lvl3pPr marL="574660" indent="0">
              <a:buNone/>
              <a:defRPr/>
            </a:lvl3pPr>
            <a:lvl4pPr marL="1371566" indent="0">
              <a:buNone/>
              <a:defRPr/>
            </a:lvl4pPr>
            <a:lvl5pPr marL="1828754" indent="0">
              <a:buNone/>
              <a:defRPr/>
            </a:lvl5pPr>
          </a:lstStyle>
          <a:p>
            <a:pPr lvl="0"/>
            <a:r>
              <a:rPr lang="en-US"/>
              <a:t>Date here</a:t>
            </a:r>
          </a:p>
        </p:txBody>
      </p:sp>
      <p:sp>
        <p:nvSpPr>
          <p:cNvPr id="12" name="Picture Placeholder 11">
            <a:extLst>
              <a:ext uri="{FF2B5EF4-FFF2-40B4-BE49-F238E27FC236}">
                <a16:creationId xmlns:a16="http://schemas.microsoft.com/office/drawing/2014/main" id="{6C979AC9-2676-D68D-25F9-28FD148B9EAE}"/>
              </a:ext>
            </a:extLst>
          </p:cNvPr>
          <p:cNvSpPr>
            <a:spLocks noGrp="1"/>
          </p:cNvSpPr>
          <p:nvPr>
            <p:ph type="pic" sz="quarter" idx="27" hasCustomPrompt="1"/>
          </p:nvPr>
        </p:nvSpPr>
        <p:spPr>
          <a:xfrm>
            <a:off x="7745859" y="371875"/>
            <a:ext cx="4472084" cy="6485860"/>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a:defRPr lang="en-US" dirty="0"/>
            </a:lvl1pPr>
          </a:lstStyle>
          <a:p>
            <a:pPr marL="7938" lvl="0" indent="0">
              <a:buNone/>
            </a:pPr>
            <a:r>
              <a:rPr lang="en-US"/>
              <a:t>      </a:t>
            </a:r>
          </a:p>
        </p:txBody>
      </p:sp>
      <p:pic>
        <p:nvPicPr>
          <p:cNvPr id="10" name="Picture 9" descr="Shape&#10;&#10;Description automatically generated">
            <a:extLst>
              <a:ext uri="{FF2B5EF4-FFF2-40B4-BE49-F238E27FC236}">
                <a16:creationId xmlns:a16="http://schemas.microsoft.com/office/drawing/2014/main" id="{50788439-E39C-AEB7-C0F8-E6963A7580A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56398" y="186436"/>
            <a:ext cx="4661545" cy="6684264"/>
          </a:xfrm>
          <a:prstGeom prst="rect">
            <a:avLst/>
          </a:prstGeom>
        </p:spPr>
      </p:pic>
      <p:sp>
        <p:nvSpPr>
          <p:cNvPr id="5" name="TextBox 4">
            <a:extLst>
              <a:ext uri="{FF2B5EF4-FFF2-40B4-BE49-F238E27FC236}">
                <a16:creationId xmlns:a16="http://schemas.microsoft.com/office/drawing/2014/main" id="{28E8F700-CDC2-CEE6-66AD-19E20123F8EF}"/>
              </a:ext>
            </a:extLst>
          </p:cNvPr>
          <p:cNvSpPr txBox="1">
            <a:spLocks noChangeArrowheads="1"/>
          </p:cNvSpPr>
          <p:nvPr userDrawn="1"/>
        </p:nvSpPr>
        <p:spPr bwMode="auto">
          <a:xfrm>
            <a:off x="550851"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377"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pic>
        <p:nvPicPr>
          <p:cNvPr id="6" name="Picture 5" descr="A picture containing text, clipart&#10;&#10;Description automatically generated">
            <a:extLst>
              <a:ext uri="{FF2B5EF4-FFF2-40B4-BE49-F238E27FC236}">
                <a16:creationId xmlns:a16="http://schemas.microsoft.com/office/drawing/2014/main" id="{4302A9BA-B994-33AE-29B2-08D51D4B095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8937" y="387332"/>
            <a:ext cx="1462812" cy="389145"/>
          </a:xfrm>
          <a:prstGeom prst="rect">
            <a:avLst/>
          </a:prstGeom>
        </p:spPr>
      </p:pic>
    </p:spTree>
    <p:extLst>
      <p:ext uri="{BB962C8B-B14F-4D97-AF65-F5344CB8AC3E}">
        <p14:creationId xmlns:p14="http://schemas.microsoft.com/office/powerpoint/2010/main" val="2143753398"/>
      </p:ext>
    </p:extLst>
  </p:cSld>
  <p:clrMapOvr>
    <a:masterClrMapping/>
  </p:clrMapOvr>
  <p:extLst>
    <p:ext uri="{DCECCB84-F9BA-43D5-87BE-67443E8EF086}">
      <p15:sldGuideLst xmlns:p15="http://schemas.microsoft.com/office/powerpoint/2012/main">
        <p15:guide id="1" pos="192">
          <p15:clr>
            <a:srgbClr val="FBAE40"/>
          </p15:clr>
        </p15:guide>
      </p15:sldGuideLst>
    </p:ext>
  </p:extLst>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6_Icon Divider Blue">
    <p:bg>
      <p:bgPr>
        <a:solidFill>
          <a:schemeClr val="accent1"/>
        </a:solidFill>
        <a:effectLst/>
      </p:bgPr>
    </p:bg>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2AE34794-50BD-3F02-DE15-51F7AD84A040}"/>
              </a:ext>
            </a:extLst>
          </p:cNvPr>
          <p:cNvPicPr>
            <a:picLocks/>
          </p:cNvPicPr>
          <p:nvPr userDrawn="1"/>
        </p:nvPicPr>
        <p:blipFill>
          <a:blip r:embed="rId2"/>
          <a:stretch>
            <a:fillRect/>
          </a:stretch>
        </p:blipFill>
        <p:spPr>
          <a:xfrm>
            <a:off x="0" y="0"/>
            <a:ext cx="12188952" cy="6858000"/>
          </a:xfrm>
          <a:prstGeom prst="rect">
            <a:avLst/>
          </a:prstGeom>
        </p:spPr>
      </p:pic>
      <p:sp>
        <p:nvSpPr>
          <p:cNvPr id="3" name="Title 1">
            <a:extLst>
              <a:ext uri="{FF2B5EF4-FFF2-40B4-BE49-F238E27FC236}">
                <a16:creationId xmlns:a16="http://schemas.microsoft.com/office/drawing/2014/main" id="{BA8029A1-4C93-348A-E503-BD52A6CDCE13}"/>
              </a:ext>
            </a:extLst>
          </p:cNvPr>
          <p:cNvSpPr>
            <a:spLocks noGrp="1"/>
          </p:cNvSpPr>
          <p:nvPr>
            <p:ph type="ctrTitle" hasCustomPrompt="1"/>
          </p:nvPr>
        </p:nvSpPr>
        <p:spPr>
          <a:xfrm>
            <a:off x="533400" y="4522527"/>
            <a:ext cx="7696200" cy="1463040"/>
          </a:xfrm>
        </p:spPr>
        <p:txBody>
          <a:bodyPr anchor="t"/>
          <a:lstStyle>
            <a:lvl1pPr algn="l">
              <a:defRPr sz="4800">
                <a:solidFill>
                  <a:schemeClr val="bg1"/>
                </a:solidFill>
              </a:defRPr>
            </a:lvl1pPr>
          </a:lstStyle>
          <a:p>
            <a:r>
              <a:rPr lang="en-US"/>
              <a:t>Click to edit</a:t>
            </a:r>
            <a:br>
              <a:rPr lang="en-US"/>
            </a:br>
            <a:r>
              <a:rPr lang="en-US"/>
              <a:t>divider slide</a:t>
            </a:r>
          </a:p>
        </p:txBody>
      </p:sp>
      <p:sp>
        <p:nvSpPr>
          <p:cNvPr id="2" name="Picture Placeholder 14">
            <a:extLst>
              <a:ext uri="{FF2B5EF4-FFF2-40B4-BE49-F238E27FC236}">
                <a16:creationId xmlns:a16="http://schemas.microsoft.com/office/drawing/2014/main" id="{1E98FF31-717A-F420-5338-B799878C217A}"/>
              </a:ext>
            </a:extLst>
          </p:cNvPr>
          <p:cNvSpPr>
            <a:spLocks noGrp="1" noChangeAspect="1"/>
          </p:cNvSpPr>
          <p:nvPr>
            <p:ph type="pic" sz="quarter" idx="11" hasCustomPrompt="1"/>
          </p:nvPr>
        </p:nvSpPr>
        <p:spPr>
          <a:xfrm>
            <a:off x="9703221" y="1838780"/>
            <a:ext cx="1893220" cy="1886761"/>
          </a:xfrm>
          <a:prstGeom prst="rect">
            <a:avLst/>
          </a:prstGeom>
        </p:spPr>
        <p:txBody>
          <a:bodyPr anchor="ctr"/>
          <a:lstStyle>
            <a:lvl1pPr marL="0" indent="0" algn="ctr">
              <a:buNone/>
              <a:defRPr>
                <a:solidFill>
                  <a:schemeClr val="bg1"/>
                </a:solidFill>
              </a:defRPr>
            </a:lvl1pPr>
          </a:lstStyle>
          <a:p>
            <a:r>
              <a:rPr lang="en-US"/>
              <a:t>Click here to add ICON</a:t>
            </a:r>
            <a:br>
              <a:rPr lang="en-US"/>
            </a:br>
            <a:r>
              <a:rPr lang="en-US"/>
              <a:t>(no pictures)</a:t>
            </a:r>
          </a:p>
        </p:txBody>
      </p:sp>
      <p:pic>
        <p:nvPicPr>
          <p:cNvPr id="6" name="Picture 5" descr="A picture containing text, clipart&#10;&#10;Description automatically generated">
            <a:extLst>
              <a:ext uri="{FF2B5EF4-FFF2-40B4-BE49-F238E27FC236}">
                <a16:creationId xmlns:a16="http://schemas.microsoft.com/office/drawing/2014/main" id="{04BEF04F-50CB-7449-B897-870A3FA698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8937" y="387332"/>
            <a:ext cx="1462812" cy="389145"/>
          </a:xfrm>
          <a:prstGeom prst="rect">
            <a:avLst/>
          </a:prstGeom>
        </p:spPr>
      </p:pic>
      <p:pic>
        <p:nvPicPr>
          <p:cNvPr id="12" name="Picture 11" descr="A picture containing device&#10;&#10;Description automatically generated">
            <a:extLst>
              <a:ext uri="{FF2B5EF4-FFF2-40B4-BE49-F238E27FC236}">
                <a16:creationId xmlns:a16="http://schemas.microsoft.com/office/drawing/2014/main" id="{AEE743D2-E883-A78B-DE94-9FBE74825C6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6647"/>
          <a:stretch/>
        </p:blipFill>
        <p:spPr>
          <a:xfrm>
            <a:off x="1" y="2158078"/>
            <a:ext cx="9552079" cy="1311349"/>
          </a:xfrm>
          <a:prstGeom prst="rect">
            <a:avLst/>
          </a:prstGeom>
        </p:spPr>
      </p:pic>
      <p:sp>
        <p:nvSpPr>
          <p:cNvPr id="4" name="Text Placeholder 5">
            <a:extLst>
              <a:ext uri="{FF2B5EF4-FFF2-40B4-BE49-F238E27FC236}">
                <a16:creationId xmlns:a16="http://schemas.microsoft.com/office/drawing/2014/main" id="{35B361D5-FB3E-76EE-B093-B8210557F574}"/>
              </a:ext>
            </a:extLst>
          </p:cNvPr>
          <p:cNvSpPr>
            <a:spLocks noGrp="1"/>
          </p:cNvSpPr>
          <p:nvPr>
            <p:ph type="body" sz="quarter" idx="10" hasCustomPrompt="1"/>
          </p:nvPr>
        </p:nvSpPr>
        <p:spPr>
          <a:xfrm>
            <a:off x="538936" y="6032828"/>
            <a:ext cx="7690664" cy="662613"/>
          </a:xfrm>
        </p:spPr>
        <p:txBody>
          <a:bodyPr>
            <a:noAutofit/>
          </a:bodyPr>
          <a:lstStyle>
            <a:lvl1pPr marL="0" indent="0" algn="l">
              <a:buNone/>
              <a:defRPr sz="2000" b="1">
                <a:solidFill>
                  <a:schemeClr val="bg1"/>
                </a:solidFill>
              </a:defRPr>
            </a:lvl1pPr>
            <a:lvl2pPr marL="285744" indent="0" algn="ctr">
              <a:buNone/>
              <a:defRPr sz="2000" b="1">
                <a:solidFill>
                  <a:schemeClr val="bg1"/>
                </a:solidFill>
              </a:defRPr>
            </a:lvl2pPr>
            <a:lvl3pPr marL="574660" indent="0" algn="ctr">
              <a:buNone/>
              <a:defRPr sz="2000" b="1">
                <a:solidFill>
                  <a:schemeClr val="bg1"/>
                </a:solidFill>
              </a:defRPr>
            </a:lvl3pPr>
            <a:lvl4pPr marL="861990" indent="0" algn="ctr">
              <a:buNone/>
              <a:defRPr sz="2000" b="1">
                <a:solidFill>
                  <a:schemeClr val="bg1"/>
                </a:solidFill>
              </a:defRPr>
            </a:lvl4pPr>
            <a:lvl5pPr marL="1149322" indent="0" algn="ctr">
              <a:buNone/>
              <a:defRPr sz="2000" b="1">
                <a:solidFill>
                  <a:schemeClr val="bg1"/>
                </a:solidFill>
              </a:defRPr>
            </a:lvl5pPr>
          </a:lstStyle>
          <a:p>
            <a:pPr lvl="0"/>
            <a:r>
              <a:rPr lang="en-US"/>
              <a:t>Subtitle</a:t>
            </a:r>
          </a:p>
        </p:txBody>
      </p:sp>
    </p:spTree>
    <p:extLst>
      <p:ext uri="{BB962C8B-B14F-4D97-AF65-F5344CB8AC3E}">
        <p14:creationId xmlns:p14="http://schemas.microsoft.com/office/powerpoint/2010/main" val="449399339"/>
      </p:ext>
    </p:extLst>
  </p:cSld>
  <p:clrMapOvr>
    <a:masterClrMapping/>
  </p:clrMapOvr>
  <p:extLst>
    <p:ext uri="{DCECCB84-F9BA-43D5-87BE-67443E8EF086}">
      <p15:sldGuideLst xmlns:p15="http://schemas.microsoft.com/office/powerpoint/2012/main">
        <p15:guide id="1" pos="120">
          <p15:clr>
            <a:srgbClr val="FBAE40"/>
          </p15:clr>
        </p15:guide>
        <p15:guide id="2" orient="horz" pos="4200">
          <p15:clr>
            <a:srgbClr val="FBAE40"/>
          </p15:clr>
        </p15:guide>
      </p15:sldGuideLst>
    </p:ext>
  </p:extLst>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5_Title Slide_1">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539748" y="2786715"/>
            <a:ext cx="7875589" cy="1798779"/>
          </a:xfrm>
        </p:spPr>
        <p:txBody>
          <a:bodyPr anchor="b"/>
          <a:lstStyle>
            <a:lvl1pPr algn="l">
              <a:defRPr sz="5400">
                <a:solidFill>
                  <a:schemeClr val="bg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539748" y="4755495"/>
            <a:ext cx="7875589" cy="578076"/>
          </a:xfrm>
          <a:prstGeom prst="rect">
            <a:avLst/>
          </a:prstGeom>
        </p:spPr>
        <p:txBody>
          <a:bodyPr/>
          <a:lstStyle>
            <a:lvl1pPr marL="0" indent="0" algn="l">
              <a:buNone/>
              <a:defRPr sz="2800" b="1" i="0">
                <a:solidFill>
                  <a:schemeClr val="accent5"/>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a:off x="539748" y="2590862"/>
            <a:ext cx="1737360"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539750" y="2232633"/>
            <a:ext cx="2641007" cy="322145"/>
          </a:xfrm>
          <a:prstGeom prst="rect">
            <a:avLst/>
          </a:prstGeom>
        </p:spPr>
        <p:txBody>
          <a:bodyPr/>
          <a:lstStyle>
            <a:lvl1pPr marL="7938" indent="0" algn="l">
              <a:buNone/>
              <a:defRPr sz="1400" cap="all" spc="200" baseline="0">
                <a:solidFill>
                  <a:schemeClr val="bg1"/>
                </a:solidFill>
              </a:defRPr>
            </a:lvl1pPr>
            <a:lvl2pPr marL="341305" indent="0">
              <a:buNone/>
              <a:defRPr/>
            </a:lvl2pPr>
            <a:lvl3pPr marL="574660" indent="0">
              <a:buNone/>
              <a:defRPr/>
            </a:lvl3pPr>
            <a:lvl4pPr marL="1371566" indent="0">
              <a:buNone/>
              <a:defRPr/>
            </a:lvl4pPr>
            <a:lvl5pPr marL="1828754" indent="0">
              <a:buNone/>
              <a:defRPr/>
            </a:lvl5pPr>
          </a:lstStyle>
          <a:p>
            <a:pPr lvl="0"/>
            <a:r>
              <a:rPr lang="en-US"/>
              <a:t>Date here</a:t>
            </a:r>
          </a:p>
        </p:txBody>
      </p:sp>
      <p:sp>
        <p:nvSpPr>
          <p:cNvPr id="14" name="TextBox 13">
            <a:extLst>
              <a:ext uri="{FF2B5EF4-FFF2-40B4-BE49-F238E27FC236}">
                <a16:creationId xmlns:a16="http://schemas.microsoft.com/office/drawing/2014/main" id="{E195EC2F-5F42-3766-505A-4FEC8C69937C}"/>
              </a:ext>
            </a:extLst>
          </p:cNvPr>
          <p:cNvSpPr txBox="1">
            <a:spLocks noChangeArrowheads="1"/>
          </p:cNvSpPr>
          <p:nvPr userDrawn="1"/>
        </p:nvSpPr>
        <p:spPr bwMode="auto">
          <a:xfrm>
            <a:off x="550851"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pic>
        <p:nvPicPr>
          <p:cNvPr id="6" name="Picture 5" descr="A picture containing text, clipart&#10;&#10;Description automatically generated">
            <a:extLst>
              <a:ext uri="{FF2B5EF4-FFF2-40B4-BE49-F238E27FC236}">
                <a16:creationId xmlns:a16="http://schemas.microsoft.com/office/drawing/2014/main" id="{1A6D02A3-B674-6374-5A19-47AA8CD1E29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8937" y="387332"/>
            <a:ext cx="1462812" cy="389145"/>
          </a:xfrm>
          <a:prstGeom prst="rect">
            <a:avLst/>
          </a:prstGeom>
        </p:spPr>
      </p:pic>
    </p:spTree>
    <p:extLst>
      <p:ext uri="{BB962C8B-B14F-4D97-AF65-F5344CB8AC3E}">
        <p14:creationId xmlns:p14="http://schemas.microsoft.com/office/powerpoint/2010/main" val="732908714"/>
      </p:ext>
    </p:extLst>
  </p:cSld>
  <p:clrMapOvr>
    <a:masterClrMapping/>
  </p:clrMapOvr>
  <p:extLst>
    <p:ext uri="{DCECCB84-F9BA-43D5-87BE-67443E8EF086}">
      <p15:sldGuideLst xmlns:p15="http://schemas.microsoft.com/office/powerpoint/2012/main">
        <p15:guide id="1" pos="192">
          <p15:clr>
            <a:srgbClr val="FBAE40"/>
          </p15:clr>
        </p15:guide>
      </p15:sldGuideLst>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6_Title Slide_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2158206" y="2786715"/>
            <a:ext cx="7875589" cy="1798779"/>
          </a:xfrm>
        </p:spPr>
        <p:txBody>
          <a:bodyPr anchor="b"/>
          <a:lstStyle>
            <a:lvl1pPr algn="ctr">
              <a:defRPr sz="5400">
                <a:solidFill>
                  <a:schemeClr val="bg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2158206" y="4755495"/>
            <a:ext cx="7875589" cy="578076"/>
          </a:xfrm>
          <a:prstGeom prst="rect">
            <a:avLst/>
          </a:prstGeom>
        </p:spPr>
        <p:txBody>
          <a:bodyPr/>
          <a:lstStyle>
            <a:lvl1pPr marL="0" indent="0" algn="ctr">
              <a:buNone/>
              <a:defRPr sz="2800" b="1" i="0">
                <a:solidFill>
                  <a:schemeClr val="accent5"/>
                </a:solidFill>
                <a:latin typeface="+mn-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a:off x="5227320" y="2590862"/>
            <a:ext cx="1737360"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4775498" y="2232633"/>
            <a:ext cx="2641007" cy="322145"/>
          </a:xfrm>
          <a:prstGeom prst="rect">
            <a:avLst/>
          </a:prstGeom>
        </p:spPr>
        <p:txBody>
          <a:bodyPr/>
          <a:lstStyle>
            <a:lvl1pPr marL="7938" indent="0" algn="ctr">
              <a:buNone/>
              <a:defRPr sz="1400" cap="all" spc="200" baseline="0">
                <a:solidFill>
                  <a:schemeClr val="bg1"/>
                </a:solidFill>
              </a:defRPr>
            </a:lvl1pPr>
            <a:lvl2pPr marL="341305" indent="0">
              <a:buNone/>
              <a:defRPr/>
            </a:lvl2pPr>
            <a:lvl3pPr marL="574660" indent="0">
              <a:buNone/>
              <a:defRPr/>
            </a:lvl3pPr>
            <a:lvl4pPr marL="1371566" indent="0">
              <a:buNone/>
              <a:defRPr/>
            </a:lvl4pPr>
            <a:lvl5pPr marL="1828754" indent="0">
              <a:buNone/>
              <a:defRPr/>
            </a:lvl5pPr>
          </a:lstStyle>
          <a:p>
            <a:pPr lvl="0"/>
            <a:r>
              <a:rPr lang="en-US"/>
              <a:t>Date here</a:t>
            </a:r>
          </a:p>
        </p:txBody>
      </p:sp>
      <p:sp>
        <p:nvSpPr>
          <p:cNvPr id="6" name="TextBox 5">
            <a:extLst>
              <a:ext uri="{FF2B5EF4-FFF2-40B4-BE49-F238E27FC236}">
                <a16:creationId xmlns:a16="http://schemas.microsoft.com/office/drawing/2014/main" id="{B2FCE036-8F30-19B4-1006-00526B3DADAD}"/>
              </a:ext>
            </a:extLst>
          </p:cNvPr>
          <p:cNvSpPr txBox="1">
            <a:spLocks noChangeArrowheads="1"/>
          </p:cNvSpPr>
          <p:nvPr userDrawn="1"/>
        </p:nvSpPr>
        <p:spPr bwMode="auto">
          <a:xfrm>
            <a:off x="550851"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pic>
        <p:nvPicPr>
          <p:cNvPr id="4" name="Picture 3" descr="A picture containing text, clipart&#10;&#10;Description automatically generated">
            <a:extLst>
              <a:ext uri="{FF2B5EF4-FFF2-40B4-BE49-F238E27FC236}">
                <a16:creationId xmlns:a16="http://schemas.microsoft.com/office/drawing/2014/main" id="{B44223CC-0975-8852-CB2D-4950A93197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8937" y="387332"/>
            <a:ext cx="1462812" cy="389145"/>
          </a:xfrm>
          <a:prstGeom prst="rect">
            <a:avLst/>
          </a:prstGeom>
        </p:spPr>
      </p:pic>
    </p:spTree>
    <p:extLst>
      <p:ext uri="{BB962C8B-B14F-4D97-AF65-F5344CB8AC3E}">
        <p14:creationId xmlns:p14="http://schemas.microsoft.com/office/powerpoint/2010/main" val="2752463222"/>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Singl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E322D-B09E-EF4A-8A59-66F7D1DE2F6B}"/>
              </a:ext>
            </a:extLst>
          </p:cNvPr>
          <p:cNvSpPr>
            <a:spLocks noGrp="1"/>
          </p:cNvSpPr>
          <p:nvPr>
            <p:ph type="title" hasCustomPrompt="1"/>
          </p:nvPr>
        </p:nvSpPr>
        <p:spPr>
          <a:xfrm>
            <a:off x="685800" y="533400"/>
            <a:ext cx="10817352" cy="749808"/>
          </a:xfrm>
        </p:spPr>
        <p:txBody>
          <a:bodyPr anchor="t" anchorCtr="0"/>
          <a:lstStyle>
            <a:lvl1pPr>
              <a:defRPr sz="2300" b="0" i="0">
                <a:latin typeface="FuturaNext-Medium" panose="020B0602020204020303" pitchFamily="34" charset="77"/>
              </a:defRPr>
            </a:lvl1pPr>
          </a:lstStyle>
          <a:p>
            <a:r>
              <a:rPr lang="en-US"/>
              <a:t>Long title sentence case, the standard chunk of Lorem Ipsum used since the 1500s is reproduced below for those interested.</a:t>
            </a:r>
          </a:p>
        </p:txBody>
      </p:sp>
      <p:sp>
        <p:nvSpPr>
          <p:cNvPr id="9" name="Text Placeholder 8">
            <a:extLst>
              <a:ext uri="{FF2B5EF4-FFF2-40B4-BE49-F238E27FC236}">
                <a16:creationId xmlns:a16="http://schemas.microsoft.com/office/drawing/2014/main" id="{17846D68-811B-D749-994D-32219EEDF59C}"/>
              </a:ext>
            </a:extLst>
          </p:cNvPr>
          <p:cNvSpPr>
            <a:spLocks noGrp="1"/>
          </p:cNvSpPr>
          <p:nvPr>
            <p:ph type="body" sz="quarter" idx="10" hasCustomPrompt="1"/>
          </p:nvPr>
        </p:nvSpPr>
        <p:spPr>
          <a:xfrm>
            <a:off x="685800" y="1676400"/>
            <a:ext cx="10817352" cy="4495800"/>
          </a:xfrm>
        </p:spPr>
        <p:txBody>
          <a:bodyPr numCol="2" spcCol="384048"/>
          <a:lstStyle>
            <a:lvl1pPr marL="0" marR="0" indent="0" algn="l" defTabSz="914377" rtl="0" eaLnBrk="1" fontAlgn="auto" latinLnBrk="0" hangingPunct="1">
              <a:lnSpc>
                <a:spcPct val="140000"/>
              </a:lnSpc>
              <a:spcBef>
                <a:spcPts val="400"/>
              </a:spcBef>
              <a:spcAft>
                <a:spcPts val="400"/>
              </a:spcAft>
              <a:buClrTx/>
              <a:buSzTx/>
              <a:buFontTx/>
              <a:buNone/>
              <a:tabLst/>
              <a:defRPr/>
            </a:lvl1pPr>
            <a:lvl2pPr marL="6351" indent="0">
              <a:lnSpc>
                <a:spcPct val="140000"/>
              </a:lnSpc>
              <a:spcBef>
                <a:spcPts val="1000"/>
              </a:spcBef>
              <a:spcAft>
                <a:spcPts val="200"/>
              </a:spcAft>
              <a:buNone/>
              <a:defRPr b="1" i="0" spc="51" baseline="0">
                <a:solidFill>
                  <a:schemeClr val="accent1"/>
                </a:solidFill>
                <a:latin typeface="Futura Next DemiBold" panose="020B0502020204020303" pitchFamily="34" charset="77"/>
              </a:defRPr>
            </a:lvl2pPr>
            <a:lvl3pPr marL="0" indent="0">
              <a:lnSpc>
                <a:spcPct val="120000"/>
              </a:lnSpc>
              <a:spcBef>
                <a:spcPts val="800"/>
              </a:spcBef>
              <a:spcAft>
                <a:spcPts val="200"/>
              </a:spcAft>
              <a:buNone/>
              <a:defRPr sz="1800" b="0" i="0">
                <a:solidFill>
                  <a:schemeClr val="accent6">
                    <a:lumMod val="75000"/>
                  </a:schemeClr>
                </a:solidFill>
                <a:latin typeface="Minion Pro" panose="02040503050306020203" pitchFamily="18" charset="0"/>
              </a:defRPr>
            </a:lvl3pPr>
            <a:lvl4pPr marL="173732">
              <a:lnSpc>
                <a:spcPct val="140000"/>
              </a:lnSpc>
              <a:spcBef>
                <a:spcPts val="400"/>
              </a:spcBef>
              <a:buClrTx/>
              <a:defRPr/>
            </a:lvl4pPr>
            <a:lvl5pPr marL="173732">
              <a:lnSpc>
                <a:spcPct val="140000"/>
              </a:lnSpc>
              <a:spcBef>
                <a:spcPts val="400"/>
              </a:spcBef>
              <a:defRPr/>
            </a:lvl5pPr>
            <a:lvl6pPr marL="347463" indent="-173732">
              <a:lnSpc>
                <a:spcPct val="140000"/>
              </a:lnSpc>
              <a:spcBef>
                <a:spcPts val="400"/>
              </a:spcBef>
              <a:defRPr sz="1400"/>
            </a:lvl6pPr>
            <a:lvl7pPr marL="347463" indent="-347463">
              <a:lnSpc>
                <a:spcPct val="140000"/>
              </a:lnSpc>
              <a:spcBef>
                <a:spcPts val="400"/>
              </a:spcBef>
              <a:buFont typeface="+mj-lt"/>
              <a:buAutoNum type="arabicPeriod"/>
              <a:defRPr sz="1400"/>
            </a:lvl7pPr>
          </a:lstStyle>
          <a:p>
            <a:pPr lvl="0"/>
            <a:r>
              <a:rPr lang="en-US"/>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a:t>
            </a:r>
          </a:p>
          <a:p>
            <a:pPr lvl="1"/>
            <a:r>
              <a:rPr lang="en-US"/>
              <a:t>Subheads set in sentence case</a:t>
            </a:r>
          </a:p>
          <a:p>
            <a:pPr lvl="2"/>
            <a:r>
              <a:rPr lang="en-US"/>
              <a:t>Quote</a:t>
            </a:r>
          </a:p>
          <a:p>
            <a:pPr lvl="3"/>
            <a:r>
              <a:rPr lang="en-US"/>
              <a:t>First level bullet</a:t>
            </a:r>
          </a:p>
          <a:p>
            <a:pPr lvl="5"/>
            <a:r>
              <a:rPr lang="en-US"/>
              <a:t>Second level bullet</a:t>
            </a:r>
          </a:p>
          <a:p>
            <a:pPr lvl="6"/>
            <a:r>
              <a:rPr lang="en-US"/>
              <a:t>Numbered bullet</a:t>
            </a:r>
          </a:p>
          <a:p>
            <a:pPr lvl="0"/>
            <a:r>
              <a:rPr lang="en-US"/>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still in their infancy. Various versions have evolved over the years, sometimes by accident.</a:t>
            </a:r>
          </a:p>
          <a:p>
            <a:pPr marL="0" marR="0" lvl="0" indent="0" algn="l" defTabSz="914377" rtl="0" eaLnBrk="1" fontAlgn="auto" latinLnBrk="0" hangingPunct="1">
              <a:lnSpc>
                <a:spcPct val="140000"/>
              </a:lnSpc>
              <a:spcBef>
                <a:spcPts val="800"/>
              </a:spcBef>
              <a:spcAft>
                <a:spcPts val="0"/>
              </a:spcAft>
              <a:buClrTx/>
              <a:buSzTx/>
              <a:buFontTx/>
              <a:buNone/>
              <a:tabLst/>
              <a:defRPr/>
            </a:pPr>
            <a:r>
              <a:rPr lang="en-US"/>
              <a:t>There are many variations of passages of Lorem Ipsum available, but the majority have suffered alteration in some form, by injected humor, or randomized words which don't look even slightly believable. If you are going to use a passage of Lorem Ipsum, you need to be sure there isn't anything embarrassing hidden in the middle of text.</a:t>
            </a:r>
          </a:p>
        </p:txBody>
      </p:sp>
      <p:sp>
        <p:nvSpPr>
          <p:cNvPr id="3" name="Slide Number Placeholder 2">
            <a:extLst>
              <a:ext uri="{FF2B5EF4-FFF2-40B4-BE49-F238E27FC236}">
                <a16:creationId xmlns:a16="http://schemas.microsoft.com/office/drawing/2014/main" id="{3A891E66-821B-E443-82D7-7E8B97C09F52}"/>
              </a:ext>
            </a:extLst>
          </p:cNvPr>
          <p:cNvSpPr>
            <a:spLocks noGrp="1"/>
          </p:cNvSpPr>
          <p:nvPr>
            <p:ph type="sldNum" sz="quarter" idx="12"/>
          </p:nvPr>
        </p:nvSpPr>
        <p:spPr/>
        <p:txBody>
          <a:bodyPr/>
          <a:lstStyle/>
          <a:p>
            <a:fld id="{58B792A5-9BAE-6942-BFE1-9FCDB51EA51E}" type="slidenum">
              <a:rPr lang="en-US" smtClean="0"/>
              <a:pPr/>
              <a:t>‹#›</a:t>
            </a:fld>
            <a:endParaRPr lang="en-US"/>
          </a:p>
        </p:txBody>
      </p:sp>
    </p:spTree>
    <p:extLst>
      <p:ext uri="{BB962C8B-B14F-4D97-AF65-F5344CB8AC3E}">
        <p14:creationId xmlns:p14="http://schemas.microsoft.com/office/powerpoint/2010/main" val="3780224783"/>
      </p:ext>
    </p:extLst>
  </p:cSld>
  <p:clrMapOvr>
    <a:masterClrMapping/>
  </p:clrMapOvr>
  <p:extLst>
    <p:ext uri="{DCECCB84-F9BA-43D5-87BE-67443E8EF086}">
      <p15:sldGuideLst xmlns:p15="http://schemas.microsoft.com/office/powerpoint/2012/main"/>
    </p:ext>
  </p:extLst>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6_Title Slide_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DAA4B2-98F8-1A30-4FD2-8E13A1BD97F8}"/>
              </a:ext>
            </a:extLst>
          </p:cNvPr>
          <p:cNvSpPr/>
          <p:nvPr userDrawn="1"/>
        </p:nvSpPr>
        <p:spPr>
          <a:xfrm>
            <a:off x="-1" y="-2"/>
            <a:ext cx="12192001" cy="10433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539750" y="2786715"/>
            <a:ext cx="6932615" cy="1798779"/>
          </a:xfrm>
        </p:spPr>
        <p:txBody>
          <a:bodyPr anchor="b"/>
          <a:lstStyle>
            <a:lvl1pPr algn="l">
              <a:defRPr sz="5400">
                <a:solidFill>
                  <a:schemeClr val="accent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539750" y="4755495"/>
            <a:ext cx="6932615" cy="578076"/>
          </a:xfrm>
          <a:prstGeom prst="rect">
            <a:avLst/>
          </a:prstGeom>
        </p:spPr>
        <p:txBody>
          <a:bodyPr/>
          <a:lstStyle>
            <a:lvl1pPr marL="0" indent="0" algn="l">
              <a:buNone/>
              <a:defRPr sz="2800" b="1" i="0">
                <a:solidFill>
                  <a:schemeClr val="accent3"/>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a:off x="539748" y="2590862"/>
            <a:ext cx="1737360"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539750" y="2232633"/>
            <a:ext cx="2641007" cy="322145"/>
          </a:xfrm>
          <a:prstGeom prst="rect">
            <a:avLst/>
          </a:prstGeom>
        </p:spPr>
        <p:txBody>
          <a:bodyPr/>
          <a:lstStyle>
            <a:lvl1pPr marL="7938" indent="0" algn="l">
              <a:buNone/>
              <a:defRPr sz="1400" cap="all" spc="200" baseline="0">
                <a:solidFill>
                  <a:schemeClr val="accent3"/>
                </a:solidFill>
              </a:defRPr>
            </a:lvl1pPr>
            <a:lvl2pPr marL="341305" indent="0">
              <a:buNone/>
              <a:defRPr/>
            </a:lvl2pPr>
            <a:lvl3pPr marL="574660" indent="0">
              <a:buNone/>
              <a:defRPr/>
            </a:lvl3pPr>
            <a:lvl4pPr marL="1371566" indent="0">
              <a:buNone/>
              <a:defRPr/>
            </a:lvl4pPr>
            <a:lvl5pPr marL="1828754" indent="0">
              <a:buNone/>
              <a:defRPr/>
            </a:lvl5pPr>
          </a:lstStyle>
          <a:p>
            <a:pPr lvl="0"/>
            <a:r>
              <a:rPr lang="en-US"/>
              <a:t>Date here</a:t>
            </a:r>
          </a:p>
        </p:txBody>
      </p:sp>
      <p:sp>
        <p:nvSpPr>
          <p:cNvPr id="12" name="Picture Placeholder 11">
            <a:extLst>
              <a:ext uri="{FF2B5EF4-FFF2-40B4-BE49-F238E27FC236}">
                <a16:creationId xmlns:a16="http://schemas.microsoft.com/office/drawing/2014/main" id="{6C979AC9-2676-D68D-25F9-28FD148B9EAE}"/>
              </a:ext>
            </a:extLst>
          </p:cNvPr>
          <p:cNvSpPr>
            <a:spLocks noGrp="1"/>
          </p:cNvSpPr>
          <p:nvPr>
            <p:ph type="pic" sz="quarter" idx="27" hasCustomPrompt="1"/>
          </p:nvPr>
        </p:nvSpPr>
        <p:spPr>
          <a:xfrm>
            <a:off x="7745859" y="371875"/>
            <a:ext cx="4472084" cy="6485860"/>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a:defRPr lang="en-US" dirty="0"/>
            </a:lvl1pPr>
          </a:lstStyle>
          <a:p>
            <a:pPr marL="7938" lvl="0" indent="0">
              <a:buNone/>
            </a:pPr>
            <a:r>
              <a:rPr lang="en-US"/>
              <a:t>      </a:t>
            </a:r>
          </a:p>
        </p:txBody>
      </p:sp>
      <p:pic>
        <p:nvPicPr>
          <p:cNvPr id="10" name="Picture 9" descr="Shape&#10;&#10;Description automatically generated">
            <a:extLst>
              <a:ext uri="{FF2B5EF4-FFF2-40B4-BE49-F238E27FC236}">
                <a16:creationId xmlns:a16="http://schemas.microsoft.com/office/drawing/2014/main" id="{50788439-E39C-AEB7-C0F8-E6963A7580A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56398" y="186436"/>
            <a:ext cx="4661545" cy="6684264"/>
          </a:xfrm>
          <a:prstGeom prst="rect">
            <a:avLst/>
          </a:prstGeom>
        </p:spPr>
      </p:pic>
      <p:sp>
        <p:nvSpPr>
          <p:cNvPr id="5" name="TextBox 4">
            <a:extLst>
              <a:ext uri="{FF2B5EF4-FFF2-40B4-BE49-F238E27FC236}">
                <a16:creationId xmlns:a16="http://schemas.microsoft.com/office/drawing/2014/main" id="{28E8F700-CDC2-CEE6-66AD-19E20123F8EF}"/>
              </a:ext>
            </a:extLst>
          </p:cNvPr>
          <p:cNvSpPr txBox="1">
            <a:spLocks noChangeArrowheads="1"/>
          </p:cNvSpPr>
          <p:nvPr userDrawn="1"/>
        </p:nvSpPr>
        <p:spPr bwMode="auto">
          <a:xfrm>
            <a:off x="550851"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pic>
        <p:nvPicPr>
          <p:cNvPr id="6" name="Picture 5" descr="A picture containing text, clipart&#10;&#10;Description automatically generated">
            <a:extLst>
              <a:ext uri="{FF2B5EF4-FFF2-40B4-BE49-F238E27FC236}">
                <a16:creationId xmlns:a16="http://schemas.microsoft.com/office/drawing/2014/main" id="{4302A9BA-B994-33AE-29B2-08D51D4B095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8937" y="387332"/>
            <a:ext cx="1462812" cy="389145"/>
          </a:xfrm>
          <a:prstGeom prst="rect">
            <a:avLst/>
          </a:prstGeom>
        </p:spPr>
      </p:pic>
    </p:spTree>
    <p:extLst>
      <p:ext uri="{BB962C8B-B14F-4D97-AF65-F5344CB8AC3E}">
        <p14:creationId xmlns:p14="http://schemas.microsoft.com/office/powerpoint/2010/main" val="985360012"/>
      </p:ext>
    </p:extLst>
  </p:cSld>
  <p:clrMapOvr>
    <a:masterClrMapping/>
  </p:clrMapOvr>
  <p:extLst>
    <p:ext uri="{DCECCB84-F9BA-43D5-87BE-67443E8EF086}">
      <p15:sldGuideLst xmlns:p15="http://schemas.microsoft.com/office/powerpoint/2012/main">
        <p15:guide id="1" pos="192">
          <p15:clr>
            <a:srgbClr val="FBAE40"/>
          </p15:clr>
        </p15:guide>
      </p15:sldGuideLst>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5_Title Slide_4">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539750" y="2786715"/>
            <a:ext cx="6583029" cy="1798779"/>
          </a:xfrm>
        </p:spPr>
        <p:txBody>
          <a:bodyPr anchor="b"/>
          <a:lstStyle>
            <a:lvl1pPr algn="l">
              <a:defRPr sz="5400">
                <a:solidFill>
                  <a:schemeClr val="accent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539750" y="4755495"/>
            <a:ext cx="6583029" cy="578076"/>
          </a:xfrm>
          <a:prstGeom prst="rect">
            <a:avLst/>
          </a:prstGeom>
        </p:spPr>
        <p:txBody>
          <a:bodyPr/>
          <a:lstStyle>
            <a:lvl1pPr marL="0" indent="0" algn="l">
              <a:buNone/>
              <a:defRPr sz="2800" b="1" i="0">
                <a:solidFill>
                  <a:schemeClr val="accent3"/>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rot="5400000" flipV="1">
            <a:off x="-3392424"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539750" y="2379569"/>
            <a:ext cx="2641007" cy="322145"/>
          </a:xfrm>
          <a:prstGeom prst="rect">
            <a:avLst/>
          </a:prstGeom>
        </p:spPr>
        <p:txBody>
          <a:bodyPr/>
          <a:lstStyle>
            <a:lvl1pPr marL="7938" indent="0" algn="l">
              <a:buNone/>
              <a:defRPr sz="1400" cap="all" spc="200" baseline="0">
                <a:solidFill>
                  <a:schemeClr val="accent3"/>
                </a:solidFill>
              </a:defRPr>
            </a:lvl1pPr>
            <a:lvl2pPr marL="341305" indent="0">
              <a:buNone/>
              <a:defRPr/>
            </a:lvl2pPr>
            <a:lvl3pPr marL="574660" indent="0">
              <a:buNone/>
              <a:defRPr/>
            </a:lvl3pPr>
            <a:lvl4pPr marL="1371566" indent="0">
              <a:buNone/>
              <a:defRPr/>
            </a:lvl4pPr>
            <a:lvl5pPr marL="1828754" indent="0">
              <a:buNone/>
              <a:defRPr/>
            </a:lvl5pPr>
          </a:lstStyle>
          <a:p>
            <a:pPr lvl="0"/>
            <a:r>
              <a:rPr lang="en-US"/>
              <a:t>Date here</a:t>
            </a:r>
          </a:p>
        </p:txBody>
      </p:sp>
      <p:sp>
        <p:nvSpPr>
          <p:cNvPr id="10" name="Picture Placeholder 9">
            <a:extLst>
              <a:ext uri="{FF2B5EF4-FFF2-40B4-BE49-F238E27FC236}">
                <a16:creationId xmlns:a16="http://schemas.microsoft.com/office/drawing/2014/main" id="{4C25EA85-47DE-D8C5-A637-88CE71BCD738}"/>
              </a:ext>
            </a:extLst>
          </p:cNvPr>
          <p:cNvSpPr>
            <a:spLocks noGrp="1"/>
          </p:cNvSpPr>
          <p:nvPr>
            <p:ph type="pic" sz="quarter" idx="27" hasCustomPrompt="1"/>
          </p:nvPr>
        </p:nvSpPr>
        <p:spPr>
          <a:xfrm>
            <a:off x="7725981" y="371875"/>
            <a:ext cx="4472084" cy="6485860"/>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a:defRPr lang="en-US" dirty="0"/>
            </a:lvl1pPr>
          </a:lstStyle>
          <a:p>
            <a:pPr marL="7938" lvl="0" indent="0">
              <a:buNone/>
            </a:pPr>
            <a:r>
              <a:rPr lang="en-US"/>
              <a:t>      </a:t>
            </a:r>
          </a:p>
        </p:txBody>
      </p:sp>
      <p:pic>
        <p:nvPicPr>
          <p:cNvPr id="13" name="Picture 12" descr="Shape&#10;&#10;Description automatically generated with medium confidence">
            <a:extLst>
              <a:ext uri="{FF2B5EF4-FFF2-40B4-BE49-F238E27FC236}">
                <a16:creationId xmlns:a16="http://schemas.microsoft.com/office/drawing/2014/main" id="{BAB1C06C-6777-AFA5-AB9F-F277BCEF31B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56397" y="187693"/>
            <a:ext cx="4635603" cy="6684264"/>
          </a:xfrm>
          <a:prstGeom prst="rect">
            <a:avLst/>
          </a:prstGeom>
        </p:spPr>
      </p:pic>
      <p:sp>
        <p:nvSpPr>
          <p:cNvPr id="4" name="TextBox 3">
            <a:extLst>
              <a:ext uri="{FF2B5EF4-FFF2-40B4-BE49-F238E27FC236}">
                <a16:creationId xmlns:a16="http://schemas.microsoft.com/office/drawing/2014/main" id="{B0308AE5-803C-4A74-DC23-9CFCFF3AF4B7}"/>
              </a:ext>
            </a:extLst>
          </p:cNvPr>
          <p:cNvSpPr txBox="1">
            <a:spLocks noChangeArrowheads="1"/>
          </p:cNvSpPr>
          <p:nvPr userDrawn="1"/>
        </p:nvSpPr>
        <p:spPr bwMode="auto">
          <a:xfrm>
            <a:off x="550851"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pic>
        <p:nvPicPr>
          <p:cNvPr id="6" name="Picture 5">
            <a:extLst>
              <a:ext uri="{FF2B5EF4-FFF2-40B4-BE49-F238E27FC236}">
                <a16:creationId xmlns:a16="http://schemas.microsoft.com/office/drawing/2014/main" id="{453FCB2A-9E6E-AC9E-302C-B31DE03C4FF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38937" y="387332"/>
            <a:ext cx="1462811" cy="389145"/>
          </a:xfrm>
          <a:prstGeom prst="rect">
            <a:avLst/>
          </a:prstGeom>
        </p:spPr>
      </p:pic>
    </p:spTree>
    <p:extLst>
      <p:ext uri="{BB962C8B-B14F-4D97-AF65-F5344CB8AC3E}">
        <p14:creationId xmlns:p14="http://schemas.microsoft.com/office/powerpoint/2010/main" val="2983972834"/>
      </p:ext>
    </p:extLst>
  </p:cSld>
  <p:clrMapOvr>
    <a:masterClrMapping/>
  </p:clrMapOvr>
  <p:extLst>
    <p:ext uri="{DCECCB84-F9BA-43D5-87BE-67443E8EF086}">
      <p15:sldGuideLst xmlns:p15="http://schemas.microsoft.com/office/powerpoint/2012/main">
        <p15:guide id="1" pos="192">
          <p15:clr>
            <a:srgbClr val="FBAE40"/>
          </p15:clr>
        </p15:guide>
      </p15:sldGuideLst>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5_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F38B8-4833-7D15-090E-6473727C5CDE}"/>
              </a:ext>
            </a:extLst>
          </p:cNvPr>
          <p:cNvSpPr>
            <a:spLocks noGrp="1"/>
          </p:cNvSpPr>
          <p:nvPr>
            <p:ph type="title"/>
          </p:nvPr>
        </p:nvSpPr>
        <p:spPr>
          <a:xfrm>
            <a:off x="236055" y="761443"/>
            <a:ext cx="7108581" cy="865195"/>
          </a:xfrm>
        </p:spPr>
        <p:txBody>
          <a:bodyPr anchor="b"/>
          <a:lstStyle>
            <a:lvl1pPr>
              <a:defRPr sz="3400"/>
            </a:lvl1pPr>
          </a:lstStyle>
          <a:p>
            <a:r>
              <a:rPr lang="en-US"/>
              <a:t>Click to edit Master title style</a:t>
            </a:r>
          </a:p>
        </p:txBody>
      </p:sp>
      <p:sp>
        <p:nvSpPr>
          <p:cNvPr id="6" name="Rectangle 5">
            <a:extLst>
              <a:ext uri="{FF2B5EF4-FFF2-40B4-BE49-F238E27FC236}">
                <a16:creationId xmlns:a16="http://schemas.microsoft.com/office/drawing/2014/main" id="{ED6E88AD-AF36-C997-5DD8-DA299A408546}"/>
              </a:ext>
            </a:extLst>
          </p:cNvPr>
          <p:cNvSpPr/>
          <p:nvPr userDrawn="1"/>
        </p:nvSpPr>
        <p:spPr>
          <a:xfrm>
            <a:off x="236055" y="1674781"/>
            <a:ext cx="1163687"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236054" y="2010228"/>
            <a:ext cx="4502335" cy="369332"/>
          </a:xfrm>
          <a:prstGeom prst="rect">
            <a:avLst/>
          </a:prstGeom>
        </p:spPr>
        <p:txBody>
          <a:bodyPr wrap="square">
            <a:spAutoFit/>
          </a:bodyPr>
          <a:lstStyle>
            <a:lvl1pPr marL="0" indent="0">
              <a:buNone/>
              <a:defRPr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837857" y="2010228"/>
            <a:ext cx="4110448" cy="369332"/>
          </a:xfrm>
          <a:prstGeom prst="rect">
            <a:avLst/>
          </a:prstGeom>
        </p:spPr>
        <p:txBody>
          <a:bodyPr>
            <a:spAutoFit/>
          </a:bodyPr>
          <a:lstStyle>
            <a:lvl1pPr marL="0" indent="0">
              <a:buNone/>
              <a:defRPr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11" name="Text Placeholder 7">
            <a:extLst>
              <a:ext uri="{FF2B5EF4-FFF2-40B4-BE49-F238E27FC236}">
                <a16:creationId xmlns:a16="http://schemas.microsoft.com/office/drawing/2014/main" id="{85D4E920-1C5F-F828-FA2C-59DF3A93B5C3}"/>
              </a:ext>
            </a:extLst>
          </p:cNvPr>
          <p:cNvSpPr>
            <a:spLocks noGrp="1"/>
          </p:cNvSpPr>
          <p:nvPr>
            <p:ph type="body" sz="quarter" idx="13" hasCustomPrompt="1"/>
          </p:nvPr>
        </p:nvSpPr>
        <p:spPr>
          <a:xfrm>
            <a:off x="236054" y="2481571"/>
            <a:ext cx="4502335" cy="369332"/>
          </a:xfrm>
          <a:prstGeom prst="rect">
            <a:avLst/>
          </a:prstGeom>
        </p:spPr>
        <p:txBody>
          <a:bodyPr wrap="square">
            <a:spAutoFit/>
          </a:bodyPr>
          <a:lstStyle>
            <a:lvl1pPr marL="0" indent="0">
              <a:buNone/>
              <a:defRPr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13" name="Text Placeholder 7">
            <a:extLst>
              <a:ext uri="{FF2B5EF4-FFF2-40B4-BE49-F238E27FC236}">
                <a16:creationId xmlns:a16="http://schemas.microsoft.com/office/drawing/2014/main" id="{36414C3C-CEDA-6F82-B2E4-4C9DE6DCABCC}"/>
              </a:ext>
            </a:extLst>
          </p:cNvPr>
          <p:cNvSpPr>
            <a:spLocks noGrp="1"/>
          </p:cNvSpPr>
          <p:nvPr>
            <p:ph type="body" sz="quarter" idx="14" hasCustomPrompt="1"/>
          </p:nvPr>
        </p:nvSpPr>
        <p:spPr>
          <a:xfrm>
            <a:off x="4837857" y="2481571"/>
            <a:ext cx="4110448" cy="369332"/>
          </a:xfrm>
          <a:prstGeom prst="rect">
            <a:avLst/>
          </a:prstGeom>
        </p:spPr>
        <p:txBody>
          <a:bodyPr>
            <a:spAutoFit/>
          </a:bodyPr>
          <a:lstStyle>
            <a:lvl1pPr marL="0" indent="0">
              <a:buNone/>
              <a:defRPr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14" name="Text Placeholder 7">
            <a:extLst>
              <a:ext uri="{FF2B5EF4-FFF2-40B4-BE49-F238E27FC236}">
                <a16:creationId xmlns:a16="http://schemas.microsoft.com/office/drawing/2014/main" id="{59F93CD7-543B-3286-F021-EC14FDFD494B}"/>
              </a:ext>
            </a:extLst>
          </p:cNvPr>
          <p:cNvSpPr>
            <a:spLocks noGrp="1"/>
          </p:cNvSpPr>
          <p:nvPr>
            <p:ph type="body" sz="quarter" idx="15" hasCustomPrompt="1"/>
          </p:nvPr>
        </p:nvSpPr>
        <p:spPr>
          <a:xfrm>
            <a:off x="236054" y="2952915"/>
            <a:ext cx="4502335" cy="369332"/>
          </a:xfrm>
          <a:prstGeom prst="rect">
            <a:avLst/>
          </a:prstGeom>
        </p:spPr>
        <p:txBody>
          <a:bodyPr wrap="square">
            <a:spAutoFit/>
          </a:bodyPr>
          <a:lstStyle>
            <a:lvl1pPr marL="0" indent="0">
              <a:buNone/>
              <a:defRPr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15" name="Text Placeholder 7">
            <a:extLst>
              <a:ext uri="{FF2B5EF4-FFF2-40B4-BE49-F238E27FC236}">
                <a16:creationId xmlns:a16="http://schemas.microsoft.com/office/drawing/2014/main" id="{BC0E5663-0B15-8D88-934F-22BF622FFF59}"/>
              </a:ext>
            </a:extLst>
          </p:cNvPr>
          <p:cNvSpPr>
            <a:spLocks noGrp="1"/>
          </p:cNvSpPr>
          <p:nvPr>
            <p:ph type="body" sz="quarter" idx="16" hasCustomPrompt="1"/>
          </p:nvPr>
        </p:nvSpPr>
        <p:spPr>
          <a:xfrm>
            <a:off x="4837857" y="2952915"/>
            <a:ext cx="4110448" cy="369332"/>
          </a:xfrm>
          <a:prstGeom prst="rect">
            <a:avLst/>
          </a:prstGeom>
        </p:spPr>
        <p:txBody>
          <a:bodyPr>
            <a:spAutoFit/>
          </a:bodyPr>
          <a:lstStyle>
            <a:lvl1pPr marL="0" indent="0">
              <a:buNone/>
              <a:defRPr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17" name="Text Placeholder 7">
            <a:extLst>
              <a:ext uri="{FF2B5EF4-FFF2-40B4-BE49-F238E27FC236}">
                <a16:creationId xmlns:a16="http://schemas.microsoft.com/office/drawing/2014/main" id="{E89D9527-DBE7-8BBB-7242-C76590BD20DA}"/>
              </a:ext>
            </a:extLst>
          </p:cNvPr>
          <p:cNvSpPr>
            <a:spLocks noGrp="1"/>
          </p:cNvSpPr>
          <p:nvPr>
            <p:ph type="body" sz="quarter" idx="17" hasCustomPrompt="1"/>
          </p:nvPr>
        </p:nvSpPr>
        <p:spPr>
          <a:xfrm>
            <a:off x="236054" y="3424258"/>
            <a:ext cx="4502335" cy="369332"/>
          </a:xfrm>
          <a:prstGeom prst="rect">
            <a:avLst/>
          </a:prstGeom>
        </p:spPr>
        <p:txBody>
          <a:bodyPr wrap="square">
            <a:spAutoFit/>
          </a:bodyPr>
          <a:lstStyle>
            <a:lvl1pPr marL="0" indent="0">
              <a:buNone/>
              <a:defRPr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18" name="Text Placeholder 7">
            <a:extLst>
              <a:ext uri="{FF2B5EF4-FFF2-40B4-BE49-F238E27FC236}">
                <a16:creationId xmlns:a16="http://schemas.microsoft.com/office/drawing/2014/main" id="{E574360E-BFBD-DC7F-D37B-324EAF8F3C9D}"/>
              </a:ext>
            </a:extLst>
          </p:cNvPr>
          <p:cNvSpPr>
            <a:spLocks noGrp="1"/>
          </p:cNvSpPr>
          <p:nvPr>
            <p:ph type="body" sz="quarter" idx="18" hasCustomPrompt="1"/>
          </p:nvPr>
        </p:nvSpPr>
        <p:spPr>
          <a:xfrm>
            <a:off x="4837857" y="3424258"/>
            <a:ext cx="4110448" cy="369332"/>
          </a:xfrm>
          <a:prstGeom prst="rect">
            <a:avLst/>
          </a:prstGeom>
        </p:spPr>
        <p:txBody>
          <a:bodyPr>
            <a:spAutoFit/>
          </a:bodyPr>
          <a:lstStyle>
            <a:lvl1pPr marL="0" indent="0">
              <a:buNone/>
              <a:defRPr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19" name="Text Placeholder 7">
            <a:extLst>
              <a:ext uri="{FF2B5EF4-FFF2-40B4-BE49-F238E27FC236}">
                <a16:creationId xmlns:a16="http://schemas.microsoft.com/office/drawing/2014/main" id="{6A772123-E7AE-AE0F-9587-16DED282F0BC}"/>
              </a:ext>
            </a:extLst>
          </p:cNvPr>
          <p:cNvSpPr>
            <a:spLocks noGrp="1"/>
          </p:cNvSpPr>
          <p:nvPr>
            <p:ph type="body" sz="quarter" idx="19" hasCustomPrompt="1"/>
          </p:nvPr>
        </p:nvSpPr>
        <p:spPr>
          <a:xfrm>
            <a:off x="236054" y="3895600"/>
            <a:ext cx="4502335" cy="369332"/>
          </a:xfrm>
          <a:prstGeom prst="rect">
            <a:avLst/>
          </a:prstGeom>
        </p:spPr>
        <p:txBody>
          <a:bodyPr wrap="square">
            <a:spAutoFit/>
          </a:bodyPr>
          <a:lstStyle>
            <a:lvl1pPr marL="0" indent="0">
              <a:buNone/>
              <a:defRPr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20" name="Text Placeholder 7">
            <a:extLst>
              <a:ext uri="{FF2B5EF4-FFF2-40B4-BE49-F238E27FC236}">
                <a16:creationId xmlns:a16="http://schemas.microsoft.com/office/drawing/2014/main" id="{40FE62E4-B3B9-6074-341C-99415B9E68A9}"/>
              </a:ext>
            </a:extLst>
          </p:cNvPr>
          <p:cNvSpPr>
            <a:spLocks noGrp="1"/>
          </p:cNvSpPr>
          <p:nvPr>
            <p:ph type="body" sz="quarter" idx="20" hasCustomPrompt="1"/>
          </p:nvPr>
        </p:nvSpPr>
        <p:spPr>
          <a:xfrm>
            <a:off x="4837857" y="3895600"/>
            <a:ext cx="4110448" cy="369332"/>
          </a:xfrm>
          <a:prstGeom prst="rect">
            <a:avLst/>
          </a:prstGeom>
        </p:spPr>
        <p:txBody>
          <a:bodyPr>
            <a:spAutoFit/>
          </a:bodyPr>
          <a:lstStyle>
            <a:lvl1pPr marL="0" indent="0">
              <a:buNone/>
              <a:defRPr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21" name="Text Placeholder 7">
            <a:extLst>
              <a:ext uri="{FF2B5EF4-FFF2-40B4-BE49-F238E27FC236}">
                <a16:creationId xmlns:a16="http://schemas.microsoft.com/office/drawing/2014/main" id="{46470755-8912-AF71-D19F-543E34D56300}"/>
              </a:ext>
            </a:extLst>
          </p:cNvPr>
          <p:cNvSpPr>
            <a:spLocks noGrp="1"/>
          </p:cNvSpPr>
          <p:nvPr>
            <p:ph type="body" sz="quarter" idx="21" hasCustomPrompt="1"/>
          </p:nvPr>
        </p:nvSpPr>
        <p:spPr>
          <a:xfrm>
            <a:off x="236054" y="4366943"/>
            <a:ext cx="4502335" cy="369332"/>
          </a:xfrm>
          <a:prstGeom prst="rect">
            <a:avLst/>
          </a:prstGeom>
        </p:spPr>
        <p:txBody>
          <a:bodyPr wrap="square">
            <a:spAutoFit/>
          </a:bodyPr>
          <a:lstStyle>
            <a:lvl1pPr marL="0" indent="0">
              <a:buNone/>
              <a:defRPr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22" name="Text Placeholder 7">
            <a:extLst>
              <a:ext uri="{FF2B5EF4-FFF2-40B4-BE49-F238E27FC236}">
                <a16:creationId xmlns:a16="http://schemas.microsoft.com/office/drawing/2014/main" id="{4C5036D3-DC5E-E2A8-3D1B-6487B147C77D}"/>
              </a:ext>
            </a:extLst>
          </p:cNvPr>
          <p:cNvSpPr>
            <a:spLocks noGrp="1"/>
          </p:cNvSpPr>
          <p:nvPr>
            <p:ph type="body" sz="quarter" idx="22" hasCustomPrompt="1"/>
          </p:nvPr>
        </p:nvSpPr>
        <p:spPr>
          <a:xfrm>
            <a:off x="4837857" y="4366943"/>
            <a:ext cx="4110448" cy="369332"/>
          </a:xfrm>
          <a:prstGeom prst="rect">
            <a:avLst/>
          </a:prstGeom>
        </p:spPr>
        <p:txBody>
          <a:bodyPr>
            <a:spAutoFit/>
          </a:bodyPr>
          <a:lstStyle>
            <a:lvl1pPr marL="0" indent="0">
              <a:buNone/>
              <a:defRPr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23" name="Text Placeholder 7">
            <a:extLst>
              <a:ext uri="{FF2B5EF4-FFF2-40B4-BE49-F238E27FC236}">
                <a16:creationId xmlns:a16="http://schemas.microsoft.com/office/drawing/2014/main" id="{C63D6FC3-F8A8-CCDF-447A-C2D6868CA7FA}"/>
              </a:ext>
            </a:extLst>
          </p:cNvPr>
          <p:cNvSpPr>
            <a:spLocks noGrp="1"/>
          </p:cNvSpPr>
          <p:nvPr>
            <p:ph type="body" sz="quarter" idx="23" hasCustomPrompt="1"/>
          </p:nvPr>
        </p:nvSpPr>
        <p:spPr>
          <a:xfrm>
            <a:off x="236054" y="4838283"/>
            <a:ext cx="4502335" cy="369332"/>
          </a:xfrm>
          <a:prstGeom prst="rect">
            <a:avLst/>
          </a:prstGeom>
        </p:spPr>
        <p:txBody>
          <a:bodyPr wrap="square">
            <a:spAutoFit/>
          </a:bodyPr>
          <a:lstStyle>
            <a:lvl1pPr marL="0" indent="0">
              <a:buNone/>
              <a:defRPr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24" name="Text Placeholder 7">
            <a:extLst>
              <a:ext uri="{FF2B5EF4-FFF2-40B4-BE49-F238E27FC236}">
                <a16:creationId xmlns:a16="http://schemas.microsoft.com/office/drawing/2014/main" id="{6F93ADA9-3F19-B114-75FE-DA37F00C1B65}"/>
              </a:ext>
            </a:extLst>
          </p:cNvPr>
          <p:cNvSpPr>
            <a:spLocks noGrp="1"/>
          </p:cNvSpPr>
          <p:nvPr>
            <p:ph type="body" sz="quarter" idx="24" hasCustomPrompt="1"/>
          </p:nvPr>
        </p:nvSpPr>
        <p:spPr>
          <a:xfrm>
            <a:off x="4837857" y="4838283"/>
            <a:ext cx="4110448" cy="369332"/>
          </a:xfrm>
          <a:prstGeom prst="rect">
            <a:avLst/>
          </a:prstGeom>
        </p:spPr>
        <p:txBody>
          <a:bodyPr>
            <a:spAutoFit/>
          </a:bodyPr>
          <a:lstStyle>
            <a:lvl1pPr marL="0" indent="0">
              <a:buNone/>
              <a:defRPr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pic>
        <p:nvPicPr>
          <p:cNvPr id="71" name="rain8">
            <a:extLst>
              <a:ext uri="{FF2B5EF4-FFF2-40B4-BE49-F238E27FC236}">
                <a16:creationId xmlns:a16="http://schemas.microsoft.com/office/drawing/2014/main" id="{64885991-3595-517D-C24C-DD7A22B46DF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8357"/>
          <a:stretch/>
        </p:blipFill>
        <p:spPr>
          <a:xfrm flipV="1">
            <a:off x="12046466" y="0"/>
            <a:ext cx="135487" cy="6476163"/>
          </a:xfrm>
          <a:prstGeom prst="rect">
            <a:avLst/>
          </a:prstGeom>
        </p:spPr>
      </p:pic>
      <p:grpSp>
        <p:nvGrpSpPr>
          <p:cNvPr id="72" name="rain7">
            <a:extLst>
              <a:ext uri="{FF2B5EF4-FFF2-40B4-BE49-F238E27FC236}">
                <a16:creationId xmlns:a16="http://schemas.microsoft.com/office/drawing/2014/main" id="{ADC4607E-8930-F89D-10F2-CFDE219BCF7A}"/>
              </a:ext>
            </a:extLst>
          </p:cNvPr>
          <p:cNvGrpSpPr/>
          <p:nvPr userDrawn="1"/>
        </p:nvGrpSpPr>
        <p:grpSpPr>
          <a:xfrm>
            <a:off x="11931055" y="-125675"/>
            <a:ext cx="135487" cy="6601837"/>
            <a:chOff x="11931054" y="-125675"/>
            <a:chExt cx="135487" cy="6601837"/>
          </a:xfrm>
        </p:grpSpPr>
        <p:pic>
          <p:nvPicPr>
            <p:cNvPr id="73" name="Graphic 72">
              <a:extLst>
                <a:ext uri="{FF2B5EF4-FFF2-40B4-BE49-F238E27FC236}">
                  <a16:creationId xmlns:a16="http://schemas.microsoft.com/office/drawing/2014/main" id="{E18FC21D-B524-A0C0-E0A0-3FBB576F972E}"/>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78439" r="9918"/>
            <a:stretch/>
          </p:blipFill>
          <p:spPr>
            <a:xfrm flipV="1">
              <a:off x="11931054" y="-1"/>
              <a:ext cx="135487" cy="6476163"/>
            </a:xfrm>
            <a:prstGeom prst="rect">
              <a:avLst/>
            </a:prstGeom>
          </p:spPr>
        </p:pic>
        <p:sp>
          <p:nvSpPr>
            <p:cNvPr id="74" name="Rectangle 73">
              <a:extLst>
                <a:ext uri="{FF2B5EF4-FFF2-40B4-BE49-F238E27FC236}">
                  <a16:creationId xmlns:a16="http://schemas.microsoft.com/office/drawing/2014/main" id="{5EB69376-183C-FE00-1B63-49BDB4043828}"/>
                </a:ext>
              </a:extLst>
            </p:cNvPr>
            <p:cNvSpPr/>
            <p:nvPr userDrawn="1"/>
          </p:nvSpPr>
          <p:spPr>
            <a:xfrm>
              <a:off x="11946194" y="-1"/>
              <a:ext cx="98592" cy="187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75" name="Rectangle 74">
              <a:extLst>
                <a:ext uri="{FF2B5EF4-FFF2-40B4-BE49-F238E27FC236}">
                  <a16:creationId xmlns:a16="http://schemas.microsoft.com/office/drawing/2014/main" id="{073EE257-0D44-C213-1AF0-A99136E624A2}"/>
                </a:ext>
              </a:extLst>
            </p:cNvPr>
            <p:cNvSpPr/>
            <p:nvPr userDrawn="1"/>
          </p:nvSpPr>
          <p:spPr>
            <a:xfrm>
              <a:off x="11953842" y="-125675"/>
              <a:ext cx="74114" cy="182880"/>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nvGrpSpPr>
          <p:cNvPr id="76" name="rain6">
            <a:extLst>
              <a:ext uri="{FF2B5EF4-FFF2-40B4-BE49-F238E27FC236}">
                <a16:creationId xmlns:a16="http://schemas.microsoft.com/office/drawing/2014/main" id="{BC2239CB-AFB6-2755-8DA6-B025023F32D8}"/>
              </a:ext>
            </a:extLst>
          </p:cNvPr>
          <p:cNvGrpSpPr/>
          <p:nvPr userDrawn="1"/>
        </p:nvGrpSpPr>
        <p:grpSpPr>
          <a:xfrm>
            <a:off x="11807802" y="-348342"/>
            <a:ext cx="135487" cy="6824505"/>
            <a:chOff x="11808444" y="-348343"/>
            <a:chExt cx="135487" cy="6824505"/>
          </a:xfrm>
        </p:grpSpPr>
        <p:pic>
          <p:nvPicPr>
            <p:cNvPr id="77" name="Graphic 76">
              <a:extLst>
                <a:ext uri="{FF2B5EF4-FFF2-40B4-BE49-F238E27FC236}">
                  <a16:creationId xmlns:a16="http://schemas.microsoft.com/office/drawing/2014/main" id="{3AACBD1D-F456-8C88-9963-1D7342F51098}"/>
                </a:ext>
              </a:extLst>
            </p:cNvPr>
            <p:cNvPicPr>
              <a:picLocks noChangeAspect="1"/>
            </p:cNvPicPr>
            <p:nvPr userDrawn="1"/>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58857" r="29500"/>
            <a:stretch/>
          </p:blipFill>
          <p:spPr>
            <a:xfrm flipV="1">
              <a:off x="11808444" y="-1"/>
              <a:ext cx="135487" cy="6476163"/>
            </a:xfrm>
            <a:prstGeom prst="rect">
              <a:avLst/>
            </a:prstGeom>
          </p:spPr>
        </p:pic>
        <p:sp>
          <p:nvSpPr>
            <p:cNvPr id="78" name="Rectangle 77">
              <a:extLst>
                <a:ext uri="{FF2B5EF4-FFF2-40B4-BE49-F238E27FC236}">
                  <a16:creationId xmlns:a16="http://schemas.microsoft.com/office/drawing/2014/main" id="{2629DED1-6119-5E65-AF86-84BCFEC708AB}"/>
                </a:ext>
              </a:extLst>
            </p:cNvPr>
            <p:cNvSpPr/>
            <p:nvPr userDrawn="1"/>
          </p:nvSpPr>
          <p:spPr>
            <a:xfrm>
              <a:off x="11830199" y="0"/>
              <a:ext cx="102848" cy="952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79" name="Rectangle 78">
              <a:extLst>
                <a:ext uri="{FF2B5EF4-FFF2-40B4-BE49-F238E27FC236}">
                  <a16:creationId xmlns:a16="http://schemas.microsoft.com/office/drawing/2014/main" id="{58276455-5D02-24C9-B0D6-5F3156D1FD4D}"/>
                </a:ext>
              </a:extLst>
            </p:cNvPr>
            <p:cNvSpPr/>
            <p:nvPr userDrawn="1"/>
          </p:nvSpPr>
          <p:spPr>
            <a:xfrm>
              <a:off x="11836367" y="-348343"/>
              <a:ext cx="74114" cy="365760"/>
            </a:xfrm>
            <a:prstGeom prst="rect">
              <a:avLst/>
            </a:prstGeom>
            <a:solidFill>
              <a:srgbClr val="FAFAF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80" name="rain5">
            <a:extLst>
              <a:ext uri="{FF2B5EF4-FFF2-40B4-BE49-F238E27FC236}">
                <a16:creationId xmlns:a16="http://schemas.microsoft.com/office/drawing/2014/main" id="{86DD7BA2-C24C-9A8E-AAEB-5B97DE1731B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39022" r="49335"/>
          <a:stretch/>
        </p:blipFill>
        <p:spPr>
          <a:xfrm flipV="1">
            <a:off x="11694714" y="0"/>
            <a:ext cx="135487" cy="6476163"/>
          </a:xfrm>
          <a:prstGeom prst="rect">
            <a:avLst/>
          </a:prstGeom>
        </p:spPr>
      </p:pic>
      <p:grpSp>
        <p:nvGrpSpPr>
          <p:cNvPr id="81" name="rain4">
            <a:extLst>
              <a:ext uri="{FF2B5EF4-FFF2-40B4-BE49-F238E27FC236}">
                <a16:creationId xmlns:a16="http://schemas.microsoft.com/office/drawing/2014/main" id="{9B5B263A-BC0D-3B92-5996-504780FA1839}"/>
              </a:ext>
            </a:extLst>
          </p:cNvPr>
          <p:cNvGrpSpPr/>
          <p:nvPr userDrawn="1"/>
        </p:nvGrpSpPr>
        <p:grpSpPr>
          <a:xfrm>
            <a:off x="11580439" y="-51692"/>
            <a:ext cx="138117" cy="6527855"/>
            <a:chOff x="11572102" y="-51693"/>
            <a:chExt cx="138117" cy="6527855"/>
          </a:xfrm>
        </p:grpSpPr>
        <p:sp>
          <p:nvSpPr>
            <p:cNvPr id="82" name="Rectangle 81">
              <a:extLst>
                <a:ext uri="{FF2B5EF4-FFF2-40B4-BE49-F238E27FC236}">
                  <a16:creationId xmlns:a16="http://schemas.microsoft.com/office/drawing/2014/main" id="{53FB340F-2E8C-C9F2-B013-4F356AFC4782}"/>
                </a:ext>
              </a:extLst>
            </p:cNvPr>
            <p:cNvSpPr/>
            <p:nvPr userDrawn="1"/>
          </p:nvSpPr>
          <p:spPr>
            <a:xfrm>
              <a:off x="11582400" y="0"/>
              <a:ext cx="127819" cy="245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nvGrpSpPr>
            <p:cNvPr id="83" name="Group 82">
              <a:extLst>
                <a:ext uri="{FF2B5EF4-FFF2-40B4-BE49-F238E27FC236}">
                  <a16:creationId xmlns:a16="http://schemas.microsoft.com/office/drawing/2014/main" id="{B5C1ED37-4040-8903-46BD-4D602AFE506D}"/>
                </a:ext>
              </a:extLst>
            </p:cNvPr>
            <p:cNvGrpSpPr/>
            <p:nvPr userDrawn="1"/>
          </p:nvGrpSpPr>
          <p:grpSpPr>
            <a:xfrm>
              <a:off x="11572102" y="-51693"/>
              <a:ext cx="135487" cy="6527855"/>
              <a:chOff x="11572102" y="-51693"/>
              <a:chExt cx="135487" cy="6527855"/>
            </a:xfrm>
          </p:grpSpPr>
          <p:pic>
            <p:nvPicPr>
              <p:cNvPr id="84" name="Graphic 83">
                <a:extLst>
                  <a:ext uri="{FF2B5EF4-FFF2-40B4-BE49-F238E27FC236}">
                    <a16:creationId xmlns:a16="http://schemas.microsoft.com/office/drawing/2014/main" id="{1831E863-F9C4-54F0-89AF-0AAC8C39A212}"/>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9104" r="59253"/>
              <a:stretch/>
            </p:blipFill>
            <p:spPr>
              <a:xfrm flipV="1">
                <a:off x="11572102" y="-1"/>
                <a:ext cx="135487" cy="6476163"/>
              </a:xfrm>
              <a:prstGeom prst="rect">
                <a:avLst/>
              </a:prstGeom>
            </p:spPr>
          </p:pic>
          <p:sp>
            <p:nvSpPr>
              <p:cNvPr id="85" name="Rectangle 84">
                <a:extLst>
                  <a:ext uri="{FF2B5EF4-FFF2-40B4-BE49-F238E27FC236}">
                    <a16:creationId xmlns:a16="http://schemas.microsoft.com/office/drawing/2014/main" id="{2AAF3A38-35EB-831C-48DA-DD0327204A58}"/>
                  </a:ext>
                </a:extLst>
              </p:cNvPr>
              <p:cNvSpPr/>
              <p:nvPr userDrawn="1"/>
            </p:nvSpPr>
            <p:spPr>
              <a:xfrm>
                <a:off x="11612256" y="-51693"/>
                <a:ext cx="74114" cy="132036"/>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grpSp>
        <p:nvGrpSpPr>
          <p:cNvPr id="86" name="rain3">
            <a:extLst>
              <a:ext uri="{FF2B5EF4-FFF2-40B4-BE49-F238E27FC236}">
                <a16:creationId xmlns:a16="http://schemas.microsoft.com/office/drawing/2014/main" id="{384CC24F-6096-5890-5FAF-1B251B5B3FFA}"/>
              </a:ext>
            </a:extLst>
          </p:cNvPr>
          <p:cNvGrpSpPr/>
          <p:nvPr userDrawn="1"/>
        </p:nvGrpSpPr>
        <p:grpSpPr>
          <a:xfrm>
            <a:off x="11461842" y="0"/>
            <a:ext cx="135487" cy="6476163"/>
            <a:chOff x="11455014" y="-1"/>
            <a:chExt cx="135487" cy="6476163"/>
          </a:xfrm>
        </p:grpSpPr>
        <p:pic>
          <p:nvPicPr>
            <p:cNvPr id="87" name="Graphic 86">
              <a:extLst>
                <a:ext uri="{FF2B5EF4-FFF2-40B4-BE49-F238E27FC236}">
                  <a16:creationId xmlns:a16="http://schemas.microsoft.com/office/drawing/2014/main" id="{AB4757E1-C0D6-6758-81B7-B6A74F60CDE5}"/>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9285" r="69072"/>
            <a:stretch/>
          </p:blipFill>
          <p:spPr>
            <a:xfrm flipV="1">
              <a:off x="11455014" y="-1"/>
              <a:ext cx="135487" cy="6476163"/>
            </a:xfrm>
            <a:prstGeom prst="rect">
              <a:avLst/>
            </a:prstGeom>
          </p:spPr>
        </p:pic>
        <p:sp>
          <p:nvSpPr>
            <p:cNvPr id="88" name="Rectangle 87">
              <a:extLst>
                <a:ext uri="{FF2B5EF4-FFF2-40B4-BE49-F238E27FC236}">
                  <a16:creationId xmlns:a16="http://schemas.microsoft.com/office/drawing/2014/main" id="{C1084B98-51D7-8D8E-205F-5BFE345FA997}"/>
                </a:ext>
              </a:extLst>
            </p:cNvPr>
            <p:cNvSpPr/>
            <p:nvPr userDrawn="1"/>
          </p:nvSpPr>
          <p:spPr>
            <a:xfrm>
              <a:off x="11456732" y="0"/>
              <a:ext cx="12389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89" name="rain2">
            <a:extLst>
              <a:ext uri="{FF2B5EF4-FFF2-40B4-BE49-F238E27FC236}">
                <a16:creationId xmlns:a16="http://schemas.microsoft.com/office/drawing/2014/main" id="{C355C28D-D7ED-D667-DF53-A6E26B939373}"/>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130" r="78227"/>
          <a:stretch/>
        </p:blipFill>
        <p:spPr>
          <a:xfrm flipV="1">
            <a:off x="11345127" y="0"/>
            <a:ext cx="135487" cy="6476163"/>
          </a:xfrm>
          <a:prstGeom prst="rect">
            <a:avLst/>
          </a:prstGeom>
        </p:spPr>
      </p:pic>
      <p:grpSp>
        <p:nvGrpSpPr>
          <p:cNvPr id="90" name="rain1">
            <a:extLst>
              <a:ext uri="{FF2B5EF4-FFF2-40B4-BE49-F238E27FC236}">
                <a16:creationId xmlns:a16="http://schemas.microsoft.com/office/drawing/2014/main" id="{D32627F6-D2EA-F634-7E76-4F6C38DB3F75}"/>
              </a:ext>
            </a:extLst>
          </p:cNvPr>
          <p:cNvGrpSpPr/>
          <p:nvPr userDrawn="1"/>
        </p:nvGrpSpPr>
        <p:grpSpPr>
          <a:xfrm>
            <a:off x="11218607" y="-2"/>
            <a:ext cx="137183" cy="6476163"/>
            <a:chOff x="11218607" y="-2"/>
            <a:chExt cx="137182" cy="6476163"/>
          </a:xfrm>
        </p:grpSpPr>
        <p:pic>
          <p:nvPicPr>
            <p:cNvPr id="91" name="Graphic 90">
              <a:extLst>
                <a:ext uri="{FF2B5EF4-FFF2-40B4-BE49-F238E27FC236}">
                  <a16:creationId xmlns:a16="http://schemas.microsoft.com/office/drawing/2014/main" id="{5AFC6821-5585-8DEE-9C3C-600ACA460A6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12" r="88145"/>
            <a:stretch/>
          </p:blipFill>
          <p:spPr>
            <a:xfrm flipV="1">
              <a:off x="11220302" y="-2"/>
              <a:ext cx="135487" cy="6476163"/>
            </a:xfrm>
            <a:prstGeom prst="rect">
              <a:avLst/>
            </a:prstGeom>
          </p:spPr>
        </p:pic>
        <p:sp>
          <p:nvSpPr>
            <p:cNvPr id="92" name="Rectangle 91">
              <a:extLst>
                <a:ext uri="{FF2B5EF4-FFF2-40B4-BE49-F238E27FC236}">
                  <a16:creationId xmlns:a16="http://schemas.microsoft.com/office/drawing/2014/main" id="{C73E2660-4AB9-EFAB-8D2B-7D89D1F03C1C}"/>
                </a:ext>
              </a:extLst>
            </p:cNvPr>
            <p:cNvSpPr/>
            <p:nvPr userDrawn="1"/>
          </p:nvSpPr>
          <p:spPr>
            <a:xfrm>
              <a:off x="11218607" y="0"/>
              <a:ext cx="123890" cy="95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sp>
        <p:nvSpPr>
          <p:cNvPr id="93" name="Rectangle 92">
            <a:extLst>
              <a:ext uri="{FF2B5EF4-FFF2-40B4-BE49-F238E27FC236}">
                <a16:creationId xmlns:a16="http://schemas.microsoft.com/office/drawing/2014/main" id="{363CF275-4371-C79E-D1D7-E1642334B552}"/>
              </a:ext>
            </a:extLst>
          </p:cNvPr>
          <p:cNvSpPr/>
          <p:nvPr userDrawn="1"/>
        </p:nvSpPr>
        <p:spPr>
          <a:xfrm>
            <a:off x="11617963" y="484482"/>
            <a:ext cx="94612" cy="668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pic>
        <p:nvPicPr>
          <p:cNvPr id="94" name="rain8-copy">
            <a:extLst>
              <a:ext uri="{FF2B5EF4-FFF2-40B4-BE49-F238E27FC236}">
                <a16:creationId xmlns:a16="http://schemas.microsoft.com/office/drawing/2014/main" id="{2DA32033-92FA-BF9C-EF07-7A99CCBF53D9}"/>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8357"/>
          <a:stretch/>
        </p:blipFill>
        <p:spPr>
          <a:xfrm flipV="1">
            <a:off x="12046466" y="-6899290"/>
            <a:ext cx="135487" cy="6476163"/>
          </a:xfrm>
          <a:prstGeom prst="rect">
            <a:avLst/>
          </a:prstGeom>
        </p:spPr>
      </p:pic>
      <p:grpSp>
        <p:nvGrpSpPr>
          <p:cNvPr id="95" name="rain7-copy">
            <a:extLst>
              <a:ext uri="{FF2B5EF4-FFF2-40B4-BE49-F238E27FC236}">
                <a16:creationId xmlns:a16="http://schemas.microsoft.com/office/drawing/2014/main" id="{B3A6C9E8-FF67-61E0-3041-BBA25E0FE80A}"/>
              </a:ext>
            </a:extLst>
          </p:cNvPr>
          <p:cNvGrpSpPr/>
          <p:nvPr userDrawn="1"/>
        </p:nvGrpSpPr>
        <p:grpSpPr>
          <a:xfrm>
            <a:off x="11931055" y="-7036839"/>
            <a:ext cx="135487" cy="6601837"/>
            <a:chOff x="11931054" y="-125675"/>
            <a:chExt cx="135487" cy="6601837"/>
          </a:xfrm>
        </p:grpSpPr>
        <p:pic>
          <p:nvPicPr>
            <p:cNvPr id="96" name="Graphic 95">
              <a:extLst>
                <a:ext uri="{FF2B5EF4-FFF2-40B4-BE49-F238E27FC236}">
                  <a16:creationId xmlns:a16="http://schemas.microsoft.com/office/drawing/2014/main" id="{3ED6190D-5533-181B-3528-A2CCA3B93EF5}"/>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78439" r="9918"/>
            <a:stretch/>
          </p:blipFill>
          <p:spPr>
            <a:xfrm flipV="1">
              <a:off x="11931054" y="-1"/>
              <a:ext cx="135487" cy="6476163"/>
            </a:xfrm>
            <a:prstGeom prst="rect">
              <a:avLst/>
            </a:prstGeom>
          </p:spPr>
        </p:pic>
        <p:sp>
          <p:nvSpPr>
            <p:cNvPr id="97" name="Rectangle 96">
              <a:extLst>
                <a:ext uri="{FF2B5EF4-FFF2-40B4-BE49-F238E27FC236}">
                  <a16:creationId xmlns:a16="http://schemas.microsoft.com/office/drawing/2014/main" id="{D5F978C6-9C34-51E9-8054-043C3CF790D8}"/>
                </a:ext>
              </a:extLst>
            </p:cNvPr>
            <p:cNvSpPr/>
            <p:nvPr userDrawn="1"/>
          </p:nvSpPr>
          <p:spPr>
            <a:xfrm>
              <a:off x="11946194" y="-1"/>
              <a:ext cx="98592" cy="187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98" name="Rectangle 97">
              <a:extLst>
                <a:ext uri="{FF2B5EF4-FFF2-40B4-BE49-F238E27FC236}">
                  <a16:creationId xmlns:a16="http://schemas.microsoft.com/office/drawing/2014/main" id="{B2D0F5CF-D95F-554C-701A-229E2B3F7C59}"/>
                </a:ext>
              </a:extLst>
            </p:cNvPr>
            <p:cNvSpPr/>
            <p:nvPr userDrawn="1"/>
          </p:nvSpPr>
          <p:spPr>
            <a:xfrm>
              <a:off x="11953842" y="-125675"/>
              <a:ext cx="74114" cy="182880"/>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nvGrpSpPr>
          <p:cNvPr id="99" name="rain6-copy">
            <a:extLst>
              <a:ext uri="{FF2B5EF4-FFF2-40B4-BE49-F238E27FC236}">
                <a16:creationId xmlns:a16="http://schemas.microsoft.com/office/drawing/2014/main" id="{001361EF-E08B-291C-4D2C-342BAA95BE11}"/>
              </a:ext>
            </a:extLst>
          </p:cNvPr>
          <p:cNvGrpSpPr/>
          <p:nvPr userDrawn="1"/>
        </p:nvGrpSpPr>
        <p:grpSpPr>
          <a:xfrm>
            <a:off x="11807802" y="-7259506"/>
            <a:ext cx="135487" cy="6824505"/>
            <a:chOff x="11808444" y="-348343"/>
            <a:chExt cx="135487" cy="6824505"/>
          </a:xfrm>
        </p:grpSpPr>
        <p:pic>
          <p:nvPicPr>
            <p:cNvPr id="100" name="Graphic 99">
              <a:extLst>
                <a:ext uri="{FF2B5EF4-FFF2-40B4-BE49-F238E27FC236}">
                  <a16:creationId xmlns:a16="http://schemas.microsoft.com/office/drawing/2014/main" id="{6B485858-1372-88DE-E429-30AF4484A2C2}"/>
                </a:ext>
              </a:extLst>
            </p:cNvPr>
            <p:cNvPicPr>
              <a:picLocks noChangeAspect="1"/>
            </p:cNvPicPr>
            <p:nvPr userDrawn="1"/>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58857" r="29500"/>
            <a:stretch/>
          </p:blipFill>
          <p:spPr>
            <a:xfrm flipV="1">
              <a:off x="11808444" y="-1"/>
              <a:ext cx="135487" cy="6476163"/>
            </a:xfrm>
            <a:prstGeom prst="rect">
              <a:avLst/>
            </a:prstGeom>
          </p:spPr>
        </p:pic>
        <p:sp>
          <p:nvSpPr>
            <p:cNvPr id="101" name="Rectangle 100">
              <a:extLst>
                <a:ext uri="{FF2B5EF4-FFF2-40B4-BE49-F238E27FC236}">
                  <a16:creationId xmlns:a16="http://schemas.microsoft.com/office/drawing/2014/main" id="{03C01A6B-0A5E-5A2D-E7A8-317A7F5CE794}"/>
                </a:ext>
              </a:extLst>
            </p:cNvPr>
            <p:cNvSpPr/>
            <p:nvPr userDrawn="1"/>
          </p:nvSpPr>
          <p:spPr>
            <a:xfrm>
              <a:off x="11830199" y="0"/>
              <a:ext cx="102848" cy="952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102" name="Rectangle 101">
              <a:extLst>
                <a:ext uri="{FF2B5EF4-FFF2-40B4-BE49-F238E27FC236}">
                  <a16:creationId xmlns:a16="http://schemas.microsoft.com/office/drawing/2014/main" id="{9437862D-B647-C642-6D12-82BDDFA7CF11}"/>
                </a:ext>
              </a:extLst>
            </p:cNvPr>
            <p:cNvSpPr/>
            <p:nvPr userDrawn="1"/>
          </p:nvSpPr>
          <p:spPr>
            <a:xfrm>
              <a:off x="11836367" y="-348343"/>
              <a:ext cx="74114" cy="365760"/>
            </a:xfrm>
            <a:prstGeom prst="rect">
              <a:avLst/>
            </a:prstGeom>
            <a:solidFill>
              <a:srgbClr val="FAFAF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103" name="rain5-copy">
            <a:extLst>
              <a:ext uri="{FF2B5EF4-FFF2-40B4-BE49-F238E27FC236}">
                <a16:creationId xmlns:a16="http://schemas.microsoft.com/office/drawing/2014/main" id="{8C158E7A-D38C-C16F-BB01-47249021773D}"/>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39022" r="49335"/>
          <a:stretch/>
        </p:blipFill>
        <p:spPr>
          <a:xfrm flipV="1">
            <a:off x="11694714" y="-6899290"/>
            <a:ext cx="135487" cy="6476163"/>
          </a:xfrm>
          <a:prstGeom prst="rect">
            <a:avLst/>
          </a:prstGeom>
        </p:spPr>
      </p:pic>
      <p:grpSp>
        <p:nvGrpSpPr>
          <p:cNvPr id="104" name="rain4-copy">
            <a:extLst>
              <a:ext uri="{FF2B5EF4-FFF2-40B4-BE49-F238E27FC236}">
                <a16:creationId xmlns:a16="http://schemas.microsoft.com/office/drawing/2014/main" id="{6A6E783B-5BC4-A247-30BF-1FF9E3348E64}"/>
              </a:ext>
            </a:extLst>
          </p:cNvPr>
          <p:cNvGrpSpPr/>
          <p:nvPr userDrawn="1"/>
        </p:nvGrpSpPr>
        <p:grpSpPr>
          <a:xfrm>
            <a:off x="11580439" y="-6832221"/>
            <a:ext cx="138117" cy="6527855"/>
            <a:chOff x="11572102" y="-51693"/>
            <a:chExt cx="138117" cy="6527855"/>
          </a:xfrm>
        </p:grpSpPr>
        <p:sp>
          <p:nvSpPr>
            <p:cNvPr id="105" name="Rectangle 104">
              <a:extLst>
                <a:ext uri="{FF2B5EF4-FFF2-40B4-BE49-F238E27FC236}">
                  <a16:creationId xmlns:a16="http://schemas.microsoft.com/office/drawing/2014/main" id="{634BD3AB-AC07-EA18-2800-1C9287FA714F}"/>
                </a:ext>
              </a:extLst>
            </p:cNvPr>
            <p:cNvSpPr/>
            <p:nvPr userDrawn="1"/>
          </p:nvSpPr>
          <p:spPr>
            <a:xfrm>
              <a:off x="11582400" y="0"/>
              <a:ext cx="127819" cy="245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nvGrpSpPr>
            <p:cNvPr id="106" name="Group 105">
              <a:extLst>
                <a:ext uri="{FF2B5EF4-FFF2-40B4-BE49-F238E27FC236}">
                  <a16:creationId xmlns:a16="http://schemas.microsoft.com/office/drawing/2014/main" id="{EB1F3D42-188C-C613-A19A-A843454FC45A}"/>
                </a:ext>
              </a:extLst>
            </p:cNvPr>
            <p:cNvGrpSpPr/>
            <p:nvPr userDrawn="1"/>
          </p:nvGrpSpPr>
          <p:grpSpPr>
            <a:xfrm>
              <a:off x="11572102" y="-51693"/>
              <a:ext cx="135487" cy="6527855"/>
              <a:chOff x="11572102" y="-51693"/>
              <a:chExt cx="135487" cy="6527855"/>
            </a:xfrm>
          </p:grpSpPr>
          <p:pic>
            <p:nvPicPr>
              <p:cNvPr id="107" name="Graphic 106">
                <a:extLst>
                  <a:ext uri="{FF2B5EF4-FFF2-40B4-BE49-F238E27FC236}">
                    <a16:creationId xmlns:a16="http://schemas.microsoft.com/office/drawing/2014/main" id="{3D6ED04C-5F74-FB9D-95DB-DDE53E48B224}"/>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9104" r="59253"/>
              <a:stretch/>
            </p:blipFill>
            <p:spPr>
              <a:xfrm flipV="1">
                <a:off x="11572102" y="-1"/>
                <a:ext cx="135487" cy="6476163"/>
              </a:xfrm>
              <a:prstGeom prst="rect">
                <a:avLst/>
              </a:prstGeom>
            </p:spPr>
          </p:pic>
          <p:sp>
            <p:nvSpPr>
              <p:cNvPr id="108" name="Rectangle 107">
                <a:extLst>
                  <a:ext uri="{FF2B5EF4-FFF2-40B4-BE49-F238E27FC236}">
                    <a16:creationId xmlns:a16="http://schemas.microsoft.com/office/drawing/2014/main" id="{C18785E8-2D03-3820-1C26-285D418B1A24}"/>
                  </a:ext>
                </a:extLst>
              </p:cNvPr>
              <p:cNvSpPr/>
              <p:nvPr userDrawn="1"/>
            </p:nvSpPr>
            <p:spPr>
              <a:xfrm>
                <a:off x="11612256" y="-51693"/>
                <a:ext cx="74114" cy="132036"/>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grpSp>
        <p:nvGrpSpPr>
          <p:cNvPr id="109" name="rain3-copy">
            <a:extLst>
              <a:ext uri="{FF2B5EF4-FFF2-40B4-BE49-F238E27FC236}">
                <a16:creationId xmlns:a16="http://schemas.microsoft.com/office/drawing/2014/main" id="{84197673-32C2-0BED-2257-818D48B333FB}"/>
              </a:ext>
            </a:extLst>
          </p:cNvPr>
          <p:cNvGrpSpPr/>
          <p:nvPr userDrawn="1"/>
        </p:nvGrpSpPr>
        <p:grpSpPr>
          <a:xfrm>
            <a:off x="11461842" y="-6899290"/>
            <a:ext cx="135487" cy="6476163"/>
            <a:chOff x="11455014" y="-1"/>
            <a:chExt cx="135487" cy="6476163"/>
          </a:xfrm>
        </p:grpSpPr>
        <p:pic>
          <p:nvPicPr>
            <p:cNvPr id="110" name="Graphic 109">
              <a:extLst>
                <a:ext uri="{FF2B5EF4-FFF2-40B4-BE49-F238E27FC236}">
                  <a16:creationId xmlns:a16="http://schemas.microsoft.com/office/drawing/2014/main" id="{63272D43-6B72-0670-461F-863C62A8DCCD}"/>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9285" r="69072"/>
            <a:stretch/>
          </p:blipFill>
          <p:spPr>
            <a:xfrm flipV="1">
              <a:off x="11455014" y="-1"/>
              <a:ext cx="135487" cy="6476163"/>
            </a:xfrm>
            <a:prstGeom prst="rect">
              <a:avLst/>
            </a:prstGeom>
          </p:spPr>
        </p:pic>
        <p:sp>
          <p:nvSpPr>
            <p:cNvPr id="111" name="Rectangle 110">
              <a:extLst>
                <a:ext uri="{FF2B5EF4-FFF2-40B4-BE49-F238E27FC236}">
                  <a16:creationId xmlns:a16="http://schemas.microsoft.com/office/drawing/2014/main" id="{89577887-D124-170D-1B4E-C58078692A3A}"/>
                </a:ext>
              </a:extLst>
            </p:cNvPr>
            <p:cNvSpPr/>
            <p:nvPr userDrawn="1"/>
          </p:nvSpPr>
          <p:spPr>
            <a:xfrm>
              <a:off x="11456732" y="0"/>
              <a:ext cx="12389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112" name="rain2-copy">
            <a:extLst>
              <a:ext uri="{FF2B5EF4-FFF2-40B4-BE49-F238E27FC236}">
                <a16:creationId xmlns:a16="http://schemas.microsoft.com/office/drawing/2014/main" id="{C14CD65E-BE18-4F59-0E7B-67253C63AF59}"/>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130" r="78227"/>
          <a:stretch/>
        </p:blipFill>
        <p:spPr>
          <a:xfrm flipV="1">
            <a:off x="11345127" y="-6899290"/>
            <a:ext cx="135487" cy="6476163"/>
          </a:xfrm>
          <a:prstGeom prst="rect">
            <a:avLst/>
          </a:prstGeom>
        </p:spPr>
      </p:pic>
      <p:sp>
        <p:nvSpPr>
          <p:cNvPr id="113" name="Rectangle 112">
            <a:extLst>
              <a:ext uri="{FF2B5EF4-FFF2-40B4-BE49-F238E27FC236}">
                <a16:creationId xmlns:a16="http://schemas.microsoft.com/office/drawing/2014/main" id="{47EE4BF4-1637-D78B-AFEE-F15939280F84}"/>
              </a:ext>
            </a:extLst>
          </p:cNvPr>
          <p:cNvSpPr/>
          <p:nvPr userDrawn="1"/>
        </p:nvSpPr>
        <p:spPr>
          <a:xfrm>
            <a:off x="11617963" y="-6414808"/>
            <a:ext cx="94612" cy="668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nvGrpSpPr>
          <p:cNvPr id="114" name="rain1-copy">
            <a:extLst>
              <a:ext uri="{FF2B5EF4-FFF2-40B4-BE49-F238E27FC236}">
                <a16:creationId xmlns:a16="http://schemas.microsoft.com/office/drawing/2014/main" id="{972FB120-281A-DB3B-54EB-30982FC453FD}"/>
              </a:ext>
            </a:extLst>
          </p:cNvPr>
          <p:cNvGrpSpPr/>
          <p:nvPr userDrawn="1"/>
        </p:nvGrpSpPr>
        <p:grpSpPr>
          <a:xfrm>
            <a:off x="11218607" y="-6921390"/>
            <a:ext cx="137183" cy="6476163"/>
            <a:chOff x="11218607" y="-2"/>
            <a:chExt cx="137182" cy="6476163"/>
          </a:xfrm>
        </p:grpSpPr>
        <p:pic>
          <p:nvPicPr>
            <p:cNvPr id="115" name="Graphic 114">
              <a:extLst>
                <a:ext uri="{FF2B5EF4-FFF2-40B4-BE49-F238E27FC236}">
                  <a16:creationId xmlns:a16="http://schemas.microsoft.com/office/drawing/2014/main" id="{B884AD55-1640-64F0-182D-37F815827838}"/>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12" r="88145"/>
            <a:stretch/>
          </p:blipFill>
          <p:spPr>
            <a:xfrm flipV="1">
              <a:off x="11220302" y="-2"/>
              <a:ext cx="135487" cy="6476163"/>
            </a:xfrm>
            <a:prstGeom prst="rect">
              <a:avLst/>
            </a:prstGeom>
          </p:spPr>
        </p:pic>
        <p:sp>
          <p:nvSpPr>
            <p:cNvPr id="116" name="Rectangle 115">
              <a:extLst>
                <a:ext uri="{FF2B5EF4-FFF2-40B4-BE49-F238E27FC236}">
                  <a16:creationId xmlns:a16="http://schemas.microsoft.com/office/drawing/2014/main" id="{AC7A6119-6A06-9B5A-0647-3C839445F2B0}"/>
                </a:ext>
              </a:extLst>
            </p:cNvPr>
            <p:cNvSpPr/>
            <p:nvPr userDrawn="1"/>
          </p:nvSpPr>
          <p:spPr>
            <a:xfrm>
              <a:off x="11218607" y="0"/>
              <a:ext cx="123890" cy="95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sp>
        <p:nvSpPr>
          <p:cNvPr id="117" name="Rectangle 116">
            <a:extLst>
              <a:ext uri="{FF2B5EF4-FFF2-40B4-BE49-F238E27FC236}">
                <a16:creationId xmlns:a16="http://schemas.microsoft.com/office/drawing/2014/main" id="{595AE536-7330-98A3-083B-BDB16CB0BFD3}"/>
              </a:ext>
            </a:extLst>
          </p:cNvPr>
          <p:cNvSpPr/>
          <p:nvPr userDrawn="1"/>
        </p:nvSpPr>
        <p:spPr>
          <a:xfrm>
            <a:off x="11218607" y="6019800"/>
            <a:ext cx="963344" cy="838819"/>
          </a:xfrm>
          <a:prstGeom prst="rect">
            <a:avLst/>
          </a:prstGeom>
          <a:gradFill>
            <a:gsLst>
              <a:gs pos="0">
                <a:schemeClr val="bg1">
                  <a:alpha val="0"/>
                </a:schemeClr>
              </a:gs>
              <a:gs pos="56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pic>
        <p:nvPicPr>
          <p:cNvPr id="4" name="Picture 3">
            <a:extLst>
              <a:ext uri="{FF2B5EF4-FFF2-40B4-BE49-F238E27FC236}">
                <a16:creationId xmlns:a16="http://schemas.microsoft.com/office/drawing/2014/main" id="{89454A2B-537D-B95B-1E82-D98A9AA23DA5}"/>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5" name="TextBox 4">
            <a:extLst>
              <a:ext uri="{FF2B5EF4-FFF2-40B4-BE49-F238E27FC236}">
                <a16:creationId xmlns:a16="http://schemas.microsoft.com/office/drawing/2014/main" id="{F9CCBC37-A473-FD9B-7884-B68985FC7DDD}"/>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7" name="TextBox 6">
            <a:extLst>
              <a:ext uri="{FF2B5EF4-FFF2-40B4-BE49-F238E27FC236}">
                <a16:creationId xmlns:a16="http://schemas.microsoft.com/office/drawing/2014/main" id="{E997ED41-D564-805D-6A5A-BAD1957976B6}"/>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Tree>
    <p:extLst>
      <p:ext uri="{BB962C8B-B14F-4D97-AF65-F5344CB8AC3E}">
        <p14:creationId xmlns:p14="http://schemas.microsoft.com/office/powerpoint/2010/main" val="34595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fill="hold" nodeType="withEffect">
                                  <p:stCondLst>
                                    <p:cond delay="0"/>
                                  </p:stCondLst>
                                  <p:childTnLst>
                                    <p:animMotion origin="layout" path="M 4.58333E-6 7.40741E-7 L 4.58333E-6 1.00093 " pathEditMode="relative" rAng="0" ptsTypes="AA">
                                      <p:cBhvr>
                                        <p:cTn id="6" dur="70000" fill="hold"/>
                                        <p:tgtEl>
                                          <p:spTgt spid="90"/>
                                        </p:tgtEl>
                                        <p:attrNameLst>
                                          <p:attrName>ppt_x</p:attrName>
                                          <p:attrName>ppt_y</p:attrName>
                                        </p:attrNameLst>
                                      </p:cBhvr>
                                      <p:rCtr x="0" y="50046"/>
                                    </p:animMotion>
                                  </p:childTnLst>
                                </p:cTn>
                              </p:par>
                              <p:par>
                                <p:cTn id="7" presetID="42" presetClass="path" presetSubtype="0" repeatCount="indefinite" fill="hold" nodeType="withEffect">
                                  <p:stCondLst>
                                    <p:cond delay="0"/>
                                  </p:stCondLst>
                                  <p:childTnLst>
                                    <p:animMotion origin="layout" path="M 4.58333E-6 7.40741E-7 L 4.58333E-6 1.00093 " pathEditMode="relative" rAng="0" ptsTypes="AA">
                                      <p:cBhvr>
                                        <p:cTn id="8" dur="120000" fill="hold"/>
                                        <p:tgtEl>
                                          <p:spTgt spid="89"/>
                                        </p:tgtEl>
                                        <p:attrNameLst>
                                          <p:attrName>ppt_x</p:attrName>
                                          <p:attrName>ppt_y</p:attrName>
                                        </p:attrNameLst>
                                      </p:cBhvr>
                                      <p:rCtr x="0" y="50046"/>
                                    </p:animMotion>
                                  </p:childTnLst>
                                </p:cTn>
                              </p:par>
                              <p:par>
                                <p:cTn id="9" presetID="42" presetClass="path" presetSubtype="0" repeatCount="indefinite" fill="hold" nodeType="withEffect">
                                  <p:stCondLst>
                                    <p:cond delay="0"/>
                                  </p:stCondLst>
                                  <p:childTnLst>
                                    <p:animMotion origin="layout" path="M -2.91667E-6 -7.40741E-7 L -2.91667E-6 1.00093 " pathEditMode="relative" rAng="0" ptsTypes="AA">
                                      <p:cBhvr>
                                        <p:cTn id="10" dur="100000" fill="hold"/>
                                        <p:tgtEl>
                                          <p:spTgt spid="86"/>
                                        </p:tgtEl>
                                        <p:attrNameLst>
                                          <p:attrName>ppt_x</p:attrName>
                                          <p:attrName>ppt_y</p:attrName>
                                        </p:attrNameLst>
                                      </p:cBhvr>
                                      <p:rCtr x="0" y="50046"/>
                                    </p:animMotion>
                                  </p:childTnLst>
                                </p:cTn>
                              </p:par>
                              <p:par>
                                <p:cTn id="11" presetID="42" presetClass="path" presetSubtype="0" repeatCount="indefinite" fill="hold" nodeType="withEffect">
                                  <p:stCondLst>
                                    <p:cond delay="0"/>
                                  </p:stCondLst>
                                  <p:childTnLst>
                                    <p:animMotion origin="layout" path="M 1.25E-6 2.96296E-6 L 1.25E-6 1.00092 " pathEditMode="relative" rAng="0" ptsTypes="AA">
                                      <p:cBhvr>
                                        <p:cTn id="12" dur="140000" fill="hold"/>
                                        <p:tgtEl>
                                          <p:spTgt spid="81"/>
                                        </p:tgtEl>
                                        <p:attrNameLst>
                                          <p:attrName>ppt_x</p:attrName>
                                          <p:attrName>ppt_y</p:attrName>
                                        </p:attrNameLst>
                                      </p:cBhvr>
                                      <p:rCtr x="0" y="50046"/>
                                    </p:animMotion>
                                  </p:childTnLst>
                                </p:cTn>
                              </p:par>
                              <p:par>
                                <p:cTn id="13" presetID="42" presetClass="path" presetSubtype="0" repeatCount="indefinite" fill="hold" nodeType="withEffect">
                                  <p:stCondLst>
                                    <p:cond delay="0"/>
                                  </p:stCondLst>
                                  <p:childTnLst>
                                    <p:animMotion origin="layout" path="M 4.58333E-6 7.40741E-7 L 4.58333E-6 1.00093 " pathEditMode="relative" rAng="0" ptsTypes="AA">
                                      <p:cBhvr>
                                        <p:cTn id="14" dur="120000" fill="hold"/>
                                        <p:tgtEl>
                                          <p:spTgt spid="80"/>
                                        </p:tgtEl>
                                        <p:attrNameLst>
                                          <p:attrName>ppt_x</p:attrName>
                                          <p:attrName>ppt_y</p:attrName>
                                        </p:attrNameLst>
                                      </p:cBhvr>
                                      <p:rCtr x="0" y="50046"/>
                                    </p:animMotion>
                                  </p:childTnLst>
                                </p:cTn>
                              </p:par>
                              <p:par>
                                <p:cTn id="15" presetID="42" presetClass="path" presetSubtype="0" repeatCount="indefinite" fill="hold" nodeType="withEffect">
                                  <p:stCondLst>
                                    <p:cond delay="0"/>
                                  </p:stCondLst>
                                  <p:childTnLst>
                                    <p:animMotion origin="layout" path="M 1.66667E-6 7.40741E-7 L 1.66667E-6 1.00093 " pathEditMode="relative" rAng="0" ptsTypes="AA">
                                      <p:cBhvr>
                                        <p:cTn id="16" dur="200000" fill="hold"/>
                                        <p:tgtEl>
                                          <p:spTgt spid="76"/>
                                        </p:tgtEl>
                                        <p:attrNameLst>
                                          <p:attrName>ppt_x</p:attrName>
                                          <p:attrName>ppt_y</p:attrName>
                                        </p:attrNameLst>
                                      </p:cBhvr>
                                      <p:rCtr x="0" y="50046"/>
                                    </p:animMotion>
                                  </p:childTnLst>
                                </p:cTn>
                              </p:par>
                              <p:par>
                                <p:cTn id="17" presetID="42" presetClass="path" presetSubtype="0" repeatCount="indefinite" fill="hold" nodeType="withEffect">
                                  <p:stCondLst>
                                    <p:cond delay="0"/>
                                  </p:stCondLst>
                                  <p:childTnLst>
                                    <p:animMotion origin="layout" path="M 4.58333E-6 7.40741E-7 L 4.58333E-6 1.00093 " pathEditMode="relative" rAng="0" ptsTypes="AA">
                                      <p:cBhvr>
                                        <p:cTn id="18" dur="85000" fill="hold"/>
                                        <p:tgtEl>
                                          <p:spTgt spid="72"/>
                                        </p:tgtEl>
                                        <p:attrNameLst>
                                          <p:attrName>ppt_x</p:attrName>
                                          <p:attrName>ppt_y</p:attrName>
                                        </p:attrNameLst>
                                      </p:cBhvr>
                                      <p:rCtr x="0" y="50046"/>
                                    </p:animMotion>
                                  </p:childTnLst>
                                </p:cTn>
                              </p:par>
                              <p:par>
                                <p:cTn id="19" presetID="42" presetClass="path" presetSubtype="0" repeatCount="indefinite" fill="hold" nodeType="withEffect">
                                  <p:stCondLst>
                                    <p:cond delay="0"/>
                                  </p:stCondLst>
                                  <p:childTnLst>
                                    <p:animMotion origin="layout" path="M 4.58333E-6 7.40741E-7 L 4.58333E-6 1.00093 " pathEditMode="relative" rAng="0" ptsTypes="AA">
                                      <p:cBhvr>
                                        <p:cTn id="20" dur="110000" fill="hold"/>
                                        <p:tgtEl>
                                          <p:spTgt spid="71"/>
                                        </p:tgtEl>
                                        <p:attrNameLst>
                                          <p:attrName>ppt_x</p:attrName>
                                          <p:attrName>ppt_y</p:attrName>
                                        </p:attrNameLst>
                                      </p:cBhvr>
                                      <p:rCtr x="0" y="50046"/>
                                    </p:animMotion>
                                  </p:childTnLst>
                                </p:cTn>
                              </p:par>
                              <p:par>
                                <p:cTn id="21" presetID="42" presetClass="path" presetSubtype="0" repeatCount="indefinite" fill="hold" nodeType="withEffect">
                                  <p:stCondLst>
                                    <p:cond delay="0"/>
                                  </p:stCondLst>
                                  <p:childTnLst>
                                    <p:animMotion origin="layout" path="M 2.29167E-6 -3.7037E-6 L 2.29167E-6 1.00093 " pathEditMode="relative" rAng="0" ptsTypes="AA">
                                      <p:cBhvr>
                                        <p:cTn id="22" dur="120000" fill="hold"/>
                                        <p:tgtEl>
                                          <p:spTgt spid="112"/>
                                        </p:tgtEl>
                                        <p:attrNameLst>
                                          <p:attrName>ppt_x</p:attrName>
                                          <p:attrName>ppt_y</p:attrName>
                                        </p:attrNameLst>
                                      </p:cBhvr>
                                      <p:rCtr x="0" y="50046"/>
                                    </p:animMotion>
                                  </p:childTnLst>
                                </p:cTn>
                              </p:par>
                              <p:par>
                                <p:cTn id="23" presetID="42" presetClass="path" presetSubtype="0" repeatCount="indefinite" fill="hold" nodeType="withEffect">
                                  <p:stCondLst>
                                    <p:cond delay="0"/>
                                  </p:stCondLst>
                                  <p:childTnLst>
                                    <p:animMotion origin="layout" path="M -2.91667E-6 -3.7037E-6 L -2.91667E-6 1.00093 " pathEditMode="relative" rAng="0" ptsTypes="AA">
                                      <p:cBhvr>
                                        <p:cTn id="24" dur="100000" fill="hold"/>
                                        <p:tgtEl>
                                          <p:spTgt spid="109"/>
                                        </p:tgtEl>
                                        <p:attrNameLst>
                                          <p:attrName>ppt_x</p:attrName>
                                          <p:attrName>ppt_y</p:attrName>
                                        </p:attrNameLst>
                                      </p:cBhvr>
                                      <p:rCtr x="0" y="50046"/>
                                    </p:animMotion>
                                  </p:childTnLst>
                                </p:cTn>
                              </p:par>
                              <p:par>
                                <p:cTn id="25" presetID="42" presetClass="path" presetSubtype="0" repeatCount="indefinite" fill="hold" nodeType="withEffect">
                                  <p:stCondLst>
                                    <p:cond delay="0"/>
                                  </p:stCondLst>
                                  <p:childTnLst>
                                    <p:animMotion origin="layout" path="M 1.25E-6 3.7037E-7 L 1.25E-6 1.00093 " pathEditMode="relative" rAng="0" ptsTypes="AA">
                                      <p:cBhvr>
                                        <p:cTn id="26" dur="140000" fill="hold"/>
                                        <p:tgtEl>
                                          <p:spTgt spid="104"/>
                                        </p:tgtEl>
                                        <p:attrNameLst>
                                          <p:attrName>ppt_x</p:attrName>
                                          <p:attrName>ppt_y</p:attrName>
                                        </p:attrNameLst>
                                      </p:cBhvr>
                                      <p:rCtr x="0" y="50046"/>
                                    </p:animMotion>
                                  </p:childTnLst>
                                </p:cTn>
                              </p:par>
                              <p:par>
                                <p:cTn id="27" presetID="42" presetClass="path" presetSubtype="0" repeatCount="indefinite" fill="hold" nodeType="withEffect">
                                  <p:stCondLst>
                                    <p:cond delay="0"/>
                                  </p:stCondLst>
                                  <p:childTnLst>
                                    <p:animMotion origin="layout" path="M -3.54167E-6 -3.7037E-6 L -3.54167E-6 1.00093 " pathEditMode="relative" rAng="0" ptsTypes="AA">
                                      <p:cBhvr>
                                        <p:cTn id="28" dur="120000" fill="hold"/>
                                        <p:tgtEl>
                                          <p:spTgt spid="103"/>
                                        </p:tgtEl>
                                        <p:attrNameLst>
                                          <p:attrName>ppt_x</p:attrName>
                                          <p:attrName>ppt_y</p:attrName>
                                        </p:attrNameLst>
                                      </p:cBhvr>
                                      <p:rCtr x="0" y="50046"/>
                                    </p:animMotion>
                                  </p:childTnLst>
                                </p:cTn>
                              </p:par>
                              <p:par>
                                <p:cTn id="29" presetID="42" presetClass="path" presetSubtype="0" repeatCount="indefinite" fill="hold" nodeType="withEffect">
                                  <p:stCondLst>
                                    <p:cond delay="0"/>
                                  </p:stCondLst>
                                  <p:childTnLst>
                                    <p:animMotion origin="layout" path="M 1.66667E-6 -3.7037E-7 L 1.66667E-6 1.00093 " pathEditMode="relative" rAng="0" ptsTypes="AA">
                                      <p:cBhvr>
                                        <p:cTn id="30" dur="200000" fill="hold"/>
                                        <p:tgtEl>
                                          <p:spTgt spid="99"/>
                                        </p:tgtEl>
                                        <p:attrNameLst>
                                          <p:attrName>ppt_x</p:attrName>
                                          <p:attrName>ppt_y</p:attrName>
                                        </p:attrNameLst>
                                      </p:cBhvr>
                                      <p:rCtr x="0" y="50046"/>
                                    </p:animMotion>
                                  </p:childTnLst>
                                </p:cTn>
                              </p:par>
                              <p:par>
                                <p:cTn id="31" presetID="42" presetClass="path" presetSubtype="0" repeatCount="indefinite" fill="hold" nodeType="withEffect">
                                  <p:stCondLst>
                                    <p:cond delay="0"/>
                                  </p:stCondLst>
                                  <p:childTnLst>
                                    <p:animMotion origin="layout" path="M -4.58333E-6 -4.07407E-6 L -4.58333E-6 1.00093 " pathEditMode="relative" rAng="0" ptsTypes="AA">
                                      <p:cBhvr>
                                        <p:cTn id="32" dur="75000" fill="hold"/>
                                        <p:tgtEl>
                                          <p:spTgt spid="95"/>
                                        </p:tgtEl>
                                        <p:attrNameLst>
                                          <p:attrName>ppt_x</p:attrName>
                                          <p:attrName>ppt_y</p:attrName>
                                        </p:attrNameLst>
                                      </p:cBhvr>
                                      <p:rCtr x="0" y="50046"/>
                                    </p:animMotion>
                                  </p:childTnLst>
                                </p:cTn>
                              </p:par>
                              <p:par>
                                <p:cTn id="33" presetID="42" presetClass="path" presetSubtype="0" repeatCount="indefinite" fill="hold" nodeType="withEffect">
                                  <p:stCondLst>
                                    <p:cond delay="0"/>
                                  </p:stCondLst>
                                  <p:childTnLst>
                                    <p:animMotion origin="layout" path="M 2.08333E-7 -3.7037E-6 L 2.08333E-7 1.00093 " pathEditMode="relative" rAng="0" ptsTypes="AA">
                                      <p:cBhvr>
                                        <p:cTn id="34" dur="110000" fill="hold"/>
                                        <p:tgtEl>
                                          <p:spTgt spid="94"/>
                                        </p:tgtEl>
                                        <p:attrNameLst>
                                          <p:attrName>ppt_x</p:attrName>
                                          <p:attrName>ppt_y</p:attrName>
                                        </p:attrNameLst>
                                      </p:cBhvr>
                                      <p:rCtr x="0" y="50046"/>
                                    </p:animMotion>
                                  </p:childTnLst>
                                </p:cTn>
                              </p:par>
                              <p:par>
                                <p:cTn id="35" presetID="42" presetClass="path" presetSubtype="0" repeatCount="indefinite" fill="hold" nodeType="withEffect">
                                  <p:stCondLst>
                                    <p:cond delay="0"/>
                                  </p:stCondLst>
                                  <p:childTnLst>
                                    <p:animMotion origin="layout" path="M -1.25E-6 -2.96296E-6 L -1.25E-6 1.00093 " pathEditMode="relative" rAng="0" ptsTypes="AA">
                                      <p:cBhvr>
                                        <p:cTn id="36" dur="70000" fill="hold"/>
                                        <p:tgtEl>
                                          <p:spTgt spid="114"/>
                                        </p:tgtEl>
                                        <p:attrNameLst>
                                          <p:attrName>ppt_x</p:attrName>
                                          <p:attrName>ppt_y</p:attrName>
                                        </p:attrNameLst>
                                      </p:cBhvr>
                                      <p:rCtr x="0" y="500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
          <p15:clr>
            <a:srgbClr val="FBAE40"/>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3_Agenda_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F38B8-4833-7D15-090E-6473727C5CDE}"/>
              </a:ext>
            </a:extLst>
          </p:cNvPr>
          <p:cNvSpPr>
            <a:spLocks noGrp="1"/>
          </p:cNvSpPr>
          <p:nvPr>
            <p:ph type="title"/>
          </p:nvPr>
        </p:nvSpPr>
        <p:spPr>
          <a:xfrm>
            <a:off x="236055" y="761443"/>
            <a:ext cx="7108581" cy="865195"/>
          </a:xfrm>
        </p:spPr>
        <p:txBody>
          <a:bodyPr anchor="b"/>
          <a:lstStyle>
            <a:lvl1pPr>
              <a:defRPr sz="3400"/>
            </a:lvl1pPr>
          </a:lstStyle>
          <a:p>
            <a:r>
              <a:rPr lang="en-US"/>
              <a:t>Click to edit Master title style</a:t>
            </a:r>
          </a:p>
        </p:txBody>
      </p:sp>
      <p:sp>
        <p:nvSpPr>
          <p:cNvPr id="6" name="Rectangle 5">
            <a:extLst>
              <a:ext uri="{FF2B5EF4-FFF2-40B4-BE49-F238E27FC236}">
                <a16:creationId xmlns:a16="http://schemas.microsoft.com/office/drawing/2014/main" id="{ED6E88AD-AF36-C997-5DD8-DA299A408546}"/>
              </a:ext>
            </a:extLst>
          </p:cNvPr>
          <p:cNvSpPr/>
          <p:nvPr userDrawn="1"/>
        </p:nvSpPr>
        <p:spPr>
          <a:xfrm>
            <a:off x="236055" y="1674781"/>
            <a:ext cx="1163687"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236055" y="2010229"/>
            <a:ext cx="3548199" cy="338554"/>
          </a:xfrm>
          <a:prstGeom prst="rect">
            <a:avLst/>
          </a:prstGeom>
        </p:spPr>
        <p:txBody>
          <a:bodyPr wrap="square">
            <a:spAutoFit/>
          </a:bodyPr>
          <a:lstStyle>
            <a:lvl1pPr marL="0" indent="0">
              <a:buNone/>
              <a:defRPr sz="1600"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3888545" y="2010229"/>
            <a:ext cx="3456091" cy="338554"/>
          </a:xfrm>
          <a:prstGeom prst="rect">
            <a:avLst/>
          </a:prstGeom>
        </p:spPr>
        <p:txBody>
          <a:bodyPr wrap="square">
            <a:spAutoFit/>
          </a:bodyPr>
          <a:lstStyle>
            <a:lvl1pPr marL="0" indent="0">
              <a:buNone/>
              <a:defRPr sz="1600"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11" name="Text Placeholder 7">
            <a:extLst>
              <a:ext uri="{FF2B5EF4-FFF2-40B4-BE49-F238E27FC236}">
                <a16:creationId xmlns:a16="http://schemas.microsoft.com/office/drawing/2014/main" id="{85D4E920-1C5F-F828-FA2C-59DF3A93B5C3}"/>
              </a:ext>
            </a:extLst>
          </p:cNvPr>
          <p:cNvSpPr>
            <a:spLocks noGrp="1"/>
          </p:cNvSpPr>
          <p:nvPr>
            <p:ph type="body" sz="quarter" idx="13" hasCustomPrompt="1"/>
          </p:nvPr>
        </p:nvSpPr>
        <p:spPr>
          <a:xfrm>
            <a:off x="236055" y="2481571"/>
            <a:ext cx="3548199" cy="338554"/>
          </a:xfrm>
          <a:prstGeom prst="rect">
            <a:avLst/>
          </a:prstGeom>
        </p:spPr>
        <p:txBody>
          <a:bodyPr wrap="square">
            <a:spAutoFit/>
          </a:bodyPr>
          <a:lstStyle>
            <a:lvl1pPr marL="0" indent="0">
              <a:buNone/>
              <a:defRPr sz="1600"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13" name="Text Placeholder 7">
            <a:extLst>
              <a:ext uri="{FF2B5EF4-FFF2-40B4-BE49-F238E27FC236}">
                <a16:creationId xmlns:a16="http://schemas.microsoft.com/office/drawing/2014/main" id="{36414C3C-CEDA-6F82-B2E4-4C9DE6DCABCC}"/>
              </a:ext>
            </a:extLst>
          </p:cNvPr>
          <p:cNvSpPr>
            <a:spLocks noGrp="1"/>
          </p:cNvSpPr>
          <p:nvPr>
            <p:ph type="body" sz="quarter" idx="14" hasCustomPrompt="1"/>
          </p:nvPr>
        </p:nvSpPr>
        <p:spPr>
          <a:xfrm>
            <a:off x="3888545" y="2481571"/>
            <a:ext cx="3456091" cy="338554"/>
          </a:xfrm>
          <a:prstGeom prst="rect">
            <a:avLst/>
          </a:prstGeom>
        </p:spPr>
        <p:txBody>
          <a:bodyPr wrap="square">
            <a:spAutoFit/>
          </a:bodyPr>
          <a:lstStyle>
            <a:lvl1pPr marL="0" indent="0">
              <a:buNone/>
              <a:defRPr sz="1600"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14" name="Text Placeholder 7">
            <a:extLst>
              <a:ext uri="{FF2B5EF4-FFF2-40B4-BE49-F238E27FC236}">
                <a16:creationId xmlns:a16="http://schemas.microsoft.com/office/drawing/2014/main" id="{59F93CD7-543B-3286-F021-EC14FDFD494B}"/>
              </a:ext>
            </a:extLst>
          </p:cNvPr>
          <p:cNvSpPr>
            <a:spLocks noGrp="1"/>
          </p:cNvSpPr>
          <p:nvPr>
            <p:ph type="body" sz="quarter" idx="15" hasCustomPrompt="1"/>
          </p:nvPr>
        </p:nvSpPr>
        <p:spPr>
          <a:xfrm>
            <a:off x="236055" y="2952914"/>
            <a:ext cx="3548199" cy="338554"/>
          </a:xfrm>
          <a:prstGeom prst="rect">
            <a:avLst/>
          </a:prstGeom>
        </p:spPr>
        <p:txBody>
          <a:bodyPr wrap="square">
            <a:spAutoFit/>
          </a:bodyPr>
          <a:lstStyle>
            <a:lvl1pPr marL="0" indent="0">
              <a:buNone/>
              <a:defRPr sz="1600"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15" name="Text Placeholder 7">
            <a:extLst>
              <a:ext uri="{FF2B5EF4-FFF2-40B4-BE49-F238E27FC236}">
                <a16:creationId xmlns:a16="http://schemas.microsoft.com/office/drawing/2014/main" id="{BC0E5663-0B15-8D88-934F-22BF622FFF59}"/>
              </a:ext>
            </a:extLst>
          </p:cNvPr>
          <p:cNvSpPr>
            <a:spLocks noGrp="1"/>
          </p:cNvSpPr>
          <p:nvPr>
            <p:ph type="body" sz="quarter" idx="16" hasCustomPrompt="1"/>
          </p:nvPr>
        </p:nvSpPr>
        <p:spPr>
          <a:xfrm>
            <a:off x="3888545" y="2952914"/>
            <a:ext cx="3456091" cy="338554"/>
          </a:xfrm>
          <a:prstGeom prst="rect">
            <a:avLst/>
          </a:prstGeom>
        </p:spPr>
        <p:txBody>
          <a:bodyPr wrap="square">
            <a:spAutoFit/>
          </a:bodyPr>
          <a:lstStyle>
            <a:lvl1pPr marL="0" indent="0">
              <a:buNone/>
              <a:defRPr sz="1600"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17" name="Text Placeholder 7">
            <a:extLst>
              <a:ext uri="{FF2B5EF4-FFF2-40B4-BE49-F238E27FC236}">
                <a16:creationId xmlns:a16="http://schemas.microsoft.com/office/drawing/2014/main" id="{E89D9527-DBE7-8BBB-7242-C76590BD20DA}"/>
              </a:ext>
            </a:extLst>
          </p:cNvPr>
          <p:cNvSpPr>
            <a:spLocks noGrp="1"/>
          </p:cNvSpPr>
          <p:nvPr>
            <p:ph type="body" sz="quarter" idx="17" hasCustomPrompt="1"/>
          </p:nvPr>
        </p:nvSpPr>
        <p:spPr>
          <a:xfrm>
            <a:off x="236055" y="3424258"/>
            <a:ext cx="3548199" cy="338554"/>
          </a:xfrm>
          <a:prstGeom prst="rect">
            <a:avLst/>
          </a:prstGeom>
        </p:spPr>
        <p:txBody>
          <a:bodyPr wrap="square">
            <a:spAutoFit/>
          </a:bodyPr>
          <a:lstStyle>
            <a:lvl1pPr marL="0" indent="0">
              <a:buNone/>
              <a:defRPr sz="1600"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18" name="Text Placeholder 7">
            <a:extLst>
              <a:ext uri="{FF2B5EF4-FFF2-40B4-BE49-F238E27FC236}">
                <a16:creationId xmlns:a16="http://schemas.microsoft.com/office/drawing/2014/main" id="{E574360E-BFBD-DC7F-D37B-324EAF8F3C9D}"/>
              </a:ext>
            </a:extLst>
          </p:cNvPr>
          <p:cNvSpPr>
            <a:spLocks noGrp="1"/>
          </p:cNvSpPr>
          <p:nvPr>
            <p:ph type="body" sz="quarter" idx="18" hasCustomPrompt="1"/>
          </p:nvPr>
        </p:nvSpPr>
        <p:spPr>
          <a:xfrm>
            <a:off x="3888545" y="3424258"/>
            <a:ext cx="3456091" cy="338554"/>
          </a:xfrm>
          <a:prstGeom prst="rect">
            <a:avLst/>
          </a:prstGeom>
        </p:spPr>
        <p:txBody>
          <a:bodyPr wrap="square">
            <a:spAutoFit/>
          </a:bodyPr>
          <a:lstStyle>
            <a:lvl1pPr marL="0" indent="0">
              <a:buNone/>
              <a:defRPr sz="1600"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19" name="Text Placeholder 7">
            <a:extLst>
              <a:ext uri="{FF2B5EF4-FFF2-40B4-BE49-F238E27FC236}">
                <a16:creationId xmlns:a16="http://schemas.microsoft.com/office/drawing/2014/main" id="{6A772123-E7AE-AE0F-9587-16DED282F0BC}"/>
              </a:ext>
            </a:extLst>
          </p:cNvPr>
          <p:cNvSpPr>
            <a:spLocks noGrp="1"/>
          </p:cNvSpPr>
          <p:nvPr>
            <p:ph type="body" sz="quarter" idx="19" hasCustomPrompt="1"/>
          </p:nvPr>
        </p:nvSpPr>
        <p:spPr>
          <a:xfrm>
            <a:off x="236055" y="3895601"/>
            <a:ext cx="3548199" cy="338554"/>
          </a:xfrm>
          <a:prstGeom prst="rect">
            <a:avLst/>
          </a:prstGeom>
        </p:spPr>
        <p:txBody>
          <a:bodyPr wrap="square">
            <a:spAutoFit/>
          </a:bodyPr>
          <a:lstStyle>
            <a:lvl1pPr marL="0" indent="0">
              <a:buNone/>
              <a:defRPr sz="1600"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20" name="Text Placeholder 7">
            <a:extLst>
              <a:ext uri="{FF2B5EF4-FFF2-40B4-BE49-F238E27FC236}">
                <a16:creationId xmlns:a16="http://schemas.microsoft.com/office/drawing/2014/main" id="{40FE62E4-B3B9-6074-341C-99415B9E68A9}"/>
              </a:ext>
            </a:extLst>
          </p:cNvPr>
          <p:cNvSpPr>
            <a:spLocks noGrp="1"/>
          </p:cNvSpPr>
          <p:nvPr>
            <p:ph type="body" sz="quarter" idx="20" hasCustomPrompt="1"/>
          </p:nvPr>
        </p:nvSpPr>
        <p:spPr>
          <a:xfrm>
            <a:off x="3888545" y="3895601"/>
            <a:ext cx="3456091" cy="338554"/>
          </a:xfrm>
          <a:prstGeom prst="rect">
            <a:avLst/>
          </a:prstGeom>
        </p:spPr>
        <p:txBody>
          <a:bodyPr wrap="square">
            <a:spAutoFit/>
          </a:bodyPr>
          <a:lstStyle>
            <a:lvl1pPr marL="0" indent="0">
              <a:buNone/>
              <a:defRPr sz="1600"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21" name="Text Placeholder 7">
            <a:extLst>
              <a:ext uri="{FF2B5EF4-FFF2-40B4-BE49-F238E27FC236}">
                <a16:creationId xmlns:a16="http://schemas.microsoft.com/office/drawing/2014/main" id="{46470755-8912-AF71-D19F-543E34D56300}"/>
              </a:ext>
            </a:extLst>
          </p:cNvPr>
          <p:cNvSpPr>
            <a:spLocks noGrp="1"/>
          </p:cNvSpPr>
          <p:nvPr>
            <p:ph type="body" sz="quarter" idx="21" hasCustomPrompt="1"/>
          </p:nvPr>
        </p:nvSpPr>
        <p:spPr>
          <a:xfrm>
            <a:off x="236055" y="4366943"/>
            <a:ext cx="3548199" cy="338554"/>
          </a:xfrm>
          <a:prstGeom prst="rect">
            <a:avLst/>
          </a:prstGeom>
        </p:spPr>
        <p:txBody>
          <a:bodyPr wrap="square">
            <a:spAutoFit/>
          </a:bodyPr>
          <a:lstStyle>
            <a:lvl1pPr marL="0" indent="0">
              <a:buNone/>
              <a:defRPr sz="1600"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22" name="Text Placeholder 7">
            <a:extLst>
              <a:ext uri="{FF2B5EF4-FFF2-40B4-BE49-F238E27FC236}">
                <a16:creationId xmlns:a16="http://schemas.microsoft.com/office/drawing/2014/main" id="{4C5036D3-DC5E-E2A8-3D1B-6487B147C77D}"/>
              </a:ext>
            </a:extLst>
          </p:cNvPr>
          <p:cNvSpPr>
            <a:spLocks noGrp="1"/>
          </p:cNvSpPr>
          <p:nvPr>
            <p:ph type="body" sz="quarter" idx="22" hasCustomPrompt="1"/>
          </p:nvPr>
        </p:nvSpPr>
        <p:spPr>
          <a:xfrm>
            <a:off x="3888545" y="4366943"/>
            <a:ext cx="3456091" cy="338554"/>
          </a:xfrm>
          <a:prstGeom prst="rect">
            <a:avLst/>
          </a:prstGeom>
        </p:spPr>
        <p:txBody>
          <a:bodyPr wrap="square">
            <a:spAutoFit/>
          </a:bodyPr>
          <a:lstStyle>
            <a:lvl1pPr marL="0" indent="0">
              <a:buNone/>
              <a:defRPr sz="1600"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23" name="Text Placeholder 7">
            <a:extLst>
              <a:ext uri="{FF2B5EF4-FFF2-40B4-BE49-F238E27FC236}">
                <a16:creationId xmlns:a16="http://schemas.microsoft.com/office/drawing/2014/main" id="{C63D6FC3-F8A8-CCDF-447A-C2D6868CA7FA}"/>
              </a:ext>
            </a:extLst>
          </p:cNvPr>
          <p:cNvSpPr>
            <a:spLocks noGrp="1"/>
          </p:cNvSpPr>
          <p:nvPr>
            <p:ph type="body" sz="quarter" idx="23" hasCustomPrompt="1"/>
          </p:nvPr>
        </p:nvSpPr>
        <p:spPr>
          <a:xfrm>
            <a:off x="236055" y="4838283"/>
            <a:ext cx="3548199" cy="338554"/>
          </a:xfrm>
          <a:prstGeom prst="rect">
            <a:avLst/>
          </a:prstGeom>
        </p:spPr>
        <p:txBody>
          <a:bodyPr wrap="square">
            <a:spAutoFit/>
          </a:bodyPr>
          <a:lstStyle>
            <a:lvl1pPr marL="0" indent="0">
              <a:buNone/>
              <a:defRPr sz="1600" b="1" i="0">
                <a:solidFill>
                  <a:schemeClr val="accent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24" name="Text Placeholder 7">
            <a:extLst>
              <a:ext uri="{FF2B5EF4-FFF2-40B4-BE49-F238E27FC236}">
                <a16:creationId xmlns:a16="http://schemas.microsoft.com/office/drawing/2014/main" id="{6F93ADA9-3F19-B114-75FE-DA37F00C1B65}"/>
              </a:ext>
            </a:extLst>
          </p:cNvPr>
          <p:cNvSpPr>
            <a:spLocks noGrp="1"/>
          </p:cNvSpPr>
          <p:nvPr>
            <p:ph type="body" sz="quarter" idx="24" hasCustomPrompt="1"/>
          </p:nvPr>
        </p:nvSpPr>
        <p:spPr>
          <a:xfrm>
            <a:off x="3888545" y="4838283"/>
            <a:ext cx="3456091" cy="338554"/>
          </a:xfrm>
          <a:prstGeom prst="rect">
            <a:avLst/>
          </a:prstGeom>
        </p:spPr>
        <p:txBody>
          <a:bodyPr wrap="square">
            <a:spAutoFit/>
          </a:bodyPr>
          <a:lstStyle>
            <a:lvl1pPr marL="0" indent="0">
              <a:buNone/>
              <a:defRPr sz="1600"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Speaker</a:t>
            </a:r>
          </a:p>
        </p:txBody>
      </p:sp>
      <p:sp>
        <p:nvSpPr>
          <p:cNvPr id="12" name="Picture Placeholder 11">
            <a:extLst>
              <a:ext uri="{FF2B5EF4-FFF2-40B4-BE49-F238E27FC236}">
                <a16:creationId xmlns:a16="http://schemas.microsoft.com/office/drawing/2014/main" id="{F5BAEC73-C0C5-5AB3-F5EE-F9DDB60400FF}"/>
              </a:ext>
            </a:extLst>
          </p:cNvPr>
          <p:cNvSpPr>
            <a:spLocks noGrp="1"/>
          </p:cNvSpPr>
          <p:nvPr>
            <p:ph type="pic" sz="quarter" idx="27" hasCustomPrompt="1"/>
          </p:nvPr>
        </p:nvSpPr>
        <p:spPr>
          <a:xfrm>
            <a:off x="7745859" y="363165"/>
            <a:ext cx="4472084" cy="6494835"/>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a:defRPr lang="en-US" dirty="0"/>
            </a:lvl1pPr>
          </a:lstStyle>
          <a:p>
            <a:pPr marL="7938" lvl="0" indent="0">
              <a:buNone/>
            </a:pPr>
            <a:r>
              <a:rPr lang="en-US"/>
              <a:t>      </a:t>
            </a:r>
          </a:p>
        </p:txBody>
      </p:sp>
      <p:pic>
        <p:nvPicPr>
          <p:cNvPr id="26" name="Picture 25" descr="Shape&#10;&#10;Description automatically generated">
            <a:extLst>
              <a:ext uri="{FF2B5EF4-FFF2-40B4-BE49-F238E27FC236}">
                <a16:creationId xmlns:a16="http://schemas.microsoft.com/office/drawing/2014/main" id="{A76AF585-A365-825E-7E46-FFD38DEBEA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56398" y="173736"/>
            <a:ext cx="4661545" cy="6684264"/>
          </a:xfrm>
          <a:prstGeom prst="rect">
            <a:avLst/>
          </a:prstGeom>
        </p:spPr>
      </p:pic>
      <p:pic>
        <p:nvPicPr>
          <p:cNvPr id="4" name="Picture 3">
            <a:extLst>
              <a:ext uri="{FF2B5EF4-FFF2-40B4-BE49-F238E27FC236}">
                <a16:creationId xmlns:a16="http://schemas.microsoft.com/office/drawing/2014/main" id="{F4EAA91B-1174-5477-B4DF-5C2E1436877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7" name="TextBox 6">
            <a:extLst>
              <a:ext uri="{FF2B5EF4-FFF2-40B4-BE49-F238E27FC236}">
                <a16:creationId xmlns:a16="http://schemas.microsoft.com/office/drawing/2014/main" id="{3882E7E6-6502-26AB-8D0B-1E8F8E7C0AC9}"/>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862059504"/>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5" y="283464"/>
            <a:ext cx="11610321" cy="1159192"/>
          </a:xfrm>
        </p:spPr>
        <p:txBody>
          <a:bodyPr/>
          <a:lstStyle>
            <a:lvl1pPr>
              <a:defRPr>
                <a:solidFill>
                  <a:srgbClr val="4F81BD"/>
                </a:solidFill>
              </a:defRPr>
            </a:lvl1pPr>
          </a:lstStyle>
          <a:p>
            <a:r>
              <a:rPr lang="en-US"/>
              <a:t>Click to edit Master title style</a:t>
            </a:r>
          </a:p>
        </p:txBody>
      </p:sp>
      <p:pic>
        <p:nvPicPr>
          <p:cNvPr id="7" name="Picture 6">
            <a:extLst>
              <a:ext uri="{FF2B5EF4-FFF2-40B4-BE49-F238E27FC236}">
                <a16:creationId xmlns:a16="http://schemas.microsoft.com/office/drawing/2014/main" id="{01AAF1C9-26AC-3D4F-2489-022E282D30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8" name="TextBox 7">
            <a:extLst>
              <a:ext uri="{FF2B5EF4-FFF2-40B4-BE49-F238E27FC236}">
                <a16:creationId xmlns:a16="http://schemas.microsoft.com/office/drawing/2014/main" id="{4EC75FAD-E869-3CDD-46B6-9714CFEDC608}"/>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9" name="TextBox 8">
            <a:extLst>
              <a:ext uri="{FF2B5EF4-FFF2-40B4-BE49-F238E27FC236}">
                <a16:creationId xmlns:a16="http://schemas.microsoft.com/office/drawing/2014/main" id="{54FDE570-D6F9-1F66-B2F7-8CE55F3D027A}"/>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2" name="Text Placeholder 11">
            <a:extLst>
              <a:ext uri="{FF2B5EF4-FFF2-40B4-BE49-F238E27FC236}">
                <a16:creationId xmlns:a16="http://schemas.microsoft.com/office/drawing/2014/main" id="{C093EC47-083F-1728-02D7-9EC1D0230791}"/>
              </a:ext>
            </a:extLst>
          </p:cNvPr>
          <p:cNvSpPr>
            <a:spLocks noGrp="1"/>
          </p:cNvSpPr>
          <p:nvPr>
            <p:ph type="body" sz="quarter" idx="10"/>
          </p:nvPr>
        </p:nvSpPr>
        <p:spPr>
          <a:xfrm>
            <a:off x="237745" y="1442657"/>
            <a:ext cx="11630025" cy="440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53A5F793-5228-E7B3-3A2D-B9FC77B94B91}"/>
              </a:ext>
            </a:extLst>
          </p:cNvPr>
          <p:cNvSpPr/>
          <p:nvPr userDrawn="1"/>
        </p:nvSpPr>
        <p:spPr>
          <a:xfrm rot="5400000" flipV="1">
            <a:off x="8729393" y="3392424"/>
            <a:ext cx="6858000" cy="73152"/>
          </a:xfrm>
          <a:prstGeom prst="rect">
            <a:avLst/>
          </a:prstGeom>
          <a:gradFill flip="none" rotWithShape="1">
            <a:gsLst>
              <a:gs pos="68000">
                <a:srgbClr val="ED7D31"/>
              </a:gs>
              <a:gs pos="8000">
                <a:srgbClr val="5B9BD5"/>
              </a:gs>
            </a:gsLst>
            <a:lin ang="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3851710071"/>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5" y="283464"/>
            <a:ext cx="11610321" cy="1159192"/>
          </a:xfrm>
        </p:spPr>
        <p:txBody>
          <a:bodyPr/>
          <a:lstStyle>
            <a:lvl1pPr>
              <a:defRPr>
                <a:solidFill>
                  <a:srgbClr val="4F81BD"/>
                </a:solidFill>
              </a:defRPr>
            </a:lvl1pPr>
          </a:lstStyle>
          <a:p>
            <a:r>
              <a:rPr lang="en-US"/>
              <a:t>Click to edit Master title style</a:t>
            </a:r>
          </a:p>
        </p:txBody>
      </p:sp>
      <p:pic>
        <p:nvPicPr>
          <p:cNvPr id="7" name="Picture 6">
            <a:extLst>
              <a:ext uri="{FF2B5EF4-FFF2-40B4-BE49-F238E27FC236}">
                <a16:creationId xmlns:a16="http://schemas.microsoft.com/office/drawing/2014/main" id="{01AAF1C9-26AC-3D4F-2489-022E282D30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8" name="TextBox 7">
            <a:extLst>
              <a:ext uri="{FF2B5EF4-FFF2-40B4-BE49-F238E27FC236}">
                <a16:creationId xmlns:a16="http://schemas.microsoft.com/office/drawing/2014/main" id="{4EC75FAD-E869-3CDD-46B6-9714CFEDC608}"/>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9" name="TextBox 8">
            <a:extLst>
              <a:ext uri="{FF2B5EF4-FFF2-40B4-BE49-F238E27FC236}">
                <a16:creationId xmlns:a16="http://schemas.microsoft.com/office/drawing/2014/main" id="{54FDE570-D6F9-1F66-B2F7-8CE55F3D027A}"/>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2" name="Text Placeholder 11">
            <a:extLst>
              <a:ext uri="{FF2B5EF4-FFF2-40B4-BE49-F238E27FC236}">
                <a16:creationId xmlns:a16="http://schemas.microsoft.com/office/drawing/2014/main" id="{C093EC47-083F-1728-02D7-9EC1D0230791}"/>
              </a:ext>
            </a:extLst>
          </p:cNvPr>
          <p:cNvSpPr>
            <a:spLocks noGrp="1"/>
          </p:cNvSpPr>
          <p:nvPr>
            <p:ph type="body" sz="quarter" idx="10"/>
          </p:nvPr>
        </p:nvSpPr>
        <p:spPr>
          <a:xfrm>
            <a:off x="237745" y="1442657"/>
            <a:ext cx="11630025" cy="440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A6CD104F-E719-BFF0-8EF3-D1045891B166}"/>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71278800"/>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18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5" y="283464"/>
            <a:ext cx="11686905" cy="1159192"/>
          </a:xfrm>
        </p:spPr>
        <p:txBody>
          <a:bodyPr/>
          <a:lstStyle>
            <a:lvl1pPr>
              <a:defRPr>
                <a:solidFill>
                  <a:srgbClr val="4F81BD"/>
                </a:solidFill>
              </a:defRPr>
            </a:lvl1p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2" name="Rectangle 1">
            <a:extLst>
              <a:ext uri="{FF2B5EF4-FFF2-40B4-BE49-F238E27FC236}">
                <a16:creationId xmlns:a16="http://schemas.microsoft.com/office/drawing/2014/main" id="{42A9F3F1-73F6-61D0-47F9-149802B73B0F}"/>
              </a:ext>
            </a:extLst>
          </p:cNvPr>
          <p:cNvSpPr/>
          <p:nvPr userDrawn="1"/>
        </p:nvSpPr>
        <p:spPr>
          <a:xfrm rot="10800000" flipV="1">
            <a:off x="0" y="6840603"/>
            <a:ext cx="12192000" cy="73152"/>
          </a:xfrm>
          <a:prstGeom prst="rect">
            <a:avLst/>
          </a:prstGeom>
          <a:gradFill flip="none" rotWithShape="1">
            <a:gsLst>
              <a:gs pos="68000">
                <a:srgbClr val="ED7D31"/>
              </a:gs>
              <a:gs pos="8000">
                <a:srgbClr val="5B9BD5"/>
              </a:gs>
            </a:gsLst>
            <a:lin ang="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577225358"/>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17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5" y="283464"/>
            <a:ext cx="11686905" cy="1159192"/>
          </a:xfrm>
        </p:spPr>
        <p:txBody>
          <a:bodyPr/>
          <a:lstStyle>
            <a:lvl1pPr>
              <a:defRPr>
                <a:solidFill>
                  <a:srgbClr val="4F81BD"/>
                </a:solidFill>
              </a:defRPr>
            </a:lvl1p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2" name="Rectangle 1">
            <a:extLst>
              <a:ext uri="{FF2B5EF4-FFF2-40B4-BE49-F238E27FC236}">
                <a16:creationId xmlns:a16="http://schemas.microsoft.com/office/drawing/2014/main" id="{42A9F3F1-73F6-61D0-47F9-149802B73B0F}"/>
              </a:ext>
            </a:extLst>
          </p:cNvPr>
          <p:cNvSpPr/>
          <p:nvPr userDrawn="1"/>
        </p:nvSpPr>
        <p:spPr>
          <a:xfrm rot="5400000" flipV="1">
            <a:off x="8729393" y="3392424"/>
            <a:ext cx="6858000" cy="73152"/>
          </a:xfrm>
          <a:prstGeom prst="rect">
            <a:avLst/>
          </a:prstGeom>
          <a:gradFill flip="none" rotWithShape="1">
            <a:gsLst>
              <a:gs pos="68000">
                <a:srgbClr val="ED7D31"/>
              </a:gs>
              <a:gs pos="8000">
                <a:srgbClr val="5B9BD5"/>
              </a:gs>
            </a:gsLst>
            <a:lin ang="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1652218652"/>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16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5" y="283464"/>
            <a:ext cx="11686905" cy="1159192"/>
          </a:xfrm>
        </p:spPr>
        <p:txBody>
          <a:bodyPr/>
          <a:lstStyle>
            <a:lvl1pPr>
              <a:defRPr>
                <a:solidFill>
                  <a:srgbClr val="4F81BD"/>
                </a:solidFill>
              </a:defRPr>
            </a:lvl1p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3" name="Rectangle 2">
            <a:extLst>
              <a:ext uri="{FF2B5EF4-FFF2-40B4-BE49-F238E27FC236}">
                <a16:creationId xmlns:a16="http://schemas.microsoft.com/office/drawing/2014/main" id="{C6B29020-062B-F0D0-351B-5DEA9A4D7850}"/>
              </a:ext>
            </a:extLst>
          </p:cNvPr>
          <p:cNvSpPr/>
          <p:nvPr userDrawn="1"/>
        </p:nvSpPr>
        <p:spPr>
          <a:xfrm rot="10800000" flipV="1">
            <a:off x="-60960" y="6784848"/>
            <a:ext cx="1225296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467179128"/>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15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5" y="283464"/>
            <a:ext cx="11686905" cy="1159192"/>
          </a:xfrm>
        </p:spPr>
        <p:txBody>
          <a:bodyPr/>
          <a:lstStyle>
            <a:lvl1pPr>
              <a:defRPr>
                <a:solidFill>
                  <a:srgbClr val="4F81BD"/>
                </a:solidFill>
              </a:defRPr>
            </a:lvl1p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3" name="Rectangle 2">
            <a:extLst>
              <a:ext uri="{FF2B5EF4-FFF2-40B4-BE49-F238E27FC236}">
                <a16:creationId xmlns:a16="http://schemas.microsoft.com/office/drawing/2014/main" id="{C6B29020-062B-F0D0-351B-5DEA9A4D7850}"/>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549789025"/>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and Content - dark blue 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90E8F40-B475-3545-BED8-A85FBD965DDF}"/>
              </a:ext>
            </a:extLst>
          </p:cNvPr>
          <p:cNvSpPr/>
          <p:nvPr userDrawn="1"/>
        </p:nvSpPr>
        <p:spPr>
          <a:xfrm>
            <a:off x="0" y="-1"/>
            <a:ext cx="12192000" cy="12643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63EAB8-4634-EF44-A5A5-6EA15B8EA36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Content Placeholder 4">
            <a:extLst>
              <a:ext uri="{FF2B5EF4-FFF2-40B4-BE49-F238E27FC236}">
                <a16:creationId xmlns:a16="http://schemas.microsoft.com/office/drawing/2014/main" id="{4950D2C1-F0C4-124C-A887-A8C530F424A4}"/>
              </a:ext>
            </a:extLst>
          </p:cNvPr>
          <p:cNvSpPr>
            <a:spLocks noGrp="1"/>
          </p:cNvSpPr>
          <p:nvPr>
            <p:ph sz="quarter" idx="10"/>
          </p:nvPr>
        </p:nvSpPr>
        <p:spPr>
          <a:xfrm>
            <a:off x="214257" y="1490472"/>
            <a:ext cx="11759004"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4835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0.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D53DFD-FB7B-83EA-89A4-02723EF985B6}"/>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507623327"/>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905A03-B6E9-6990-105A-44D3B399DAF4}"/>
              </a:ext>
            </a:extLst>
          </p:cNvPr>
          <p:cNvSpPr/>
          <p:nvPr userDrawn="1"/>
        </p:nvSpPr>
        <p:spPr>
          <a:xfrm rot="5400000" flipV="1">
            <a:off x="8729393" y="3392424"/>
            <a:ext cx="6858000" cy="73152"/>
          </a:xfrm>
          <a:prstGeom prst="rect">
            <a:avLst/>
          </a:prstGeom>
          <a:gradFill flip="none" rotWithShape="1">
            <a:gsLst>
              <a:gs pos="68000">
                <a:srgbClr val="ED7D31"/>
              </a:gs>
              <a:gs pos="8000">
                <a:srgbClr val="5B9BD5"/>
              </a:gs>
            </a:gsLst>
            <a:lin ang="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1438054393"/>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5_Title and Content with Pictur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6" y="283464"/>
            <a:ext cx="6959991" cy="1159192"/>
          </a:xfrm>
        </p:spPr>
        <p:txBody>
          <a:bodyPr/>
          <a:lstStyle/>
          <a:p>
            <a:r>
              <a:rPr lang="en-US"/>
              <a:t>Click to edit Master title style</a:t>
            </a:r>
          </a:p>
        </p:txBody>
      </p:sp>
      <p:sp>
        <p:nvSpPr>
          <p:cNvPr id="13" name="Picture Placeholder 12">
            <a:extLst>
              <a:ext uri="{FF2B5EF4-FFF2-40B4-BE49-F238E27FC236}">
                <a16:creationId xmlns:a16="http://schemas.microsoft.com/office/drawing/2014/main" id="{B5FA9863-4D47-75E4-CF32-381ED9DF47D1}"/>
              </a:ext>
            </a:extLst>
          </p:cNvPr>
          <p:cNvSpPr>
            <a:spLocks noGrp="1"/>
          </p:cNvSpPr>
          <p:nvPr>
            <p:ph type="pic" sz="quarter" idx="27" hasCustomPrompt="1"/>
          </p:nvPr>
        </p:nvSpPr>
        <p:spPr>
          <a:xfrm>
            <a:off x="7725981" y="371875"/>
            <a:ext cx="4472084" cy="6485860"/>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a:defRPr lang="en-US" dirty="0"/>
            </a:lvl1pPr>
          </a:lstStyle>
          <a:p>
            <a:pPr marL="7938" lvl="0" indent="0">
              <a:buNone/>
            </a:pPr>
            <a:r>
              <a:rPr lang="en-US"/>
              <a:t>      </a:t>
            </a:r>
          </a:p>
        </p:txBody>
      </p:sp>
      <p:pic>
        <p:nvPicPr>
          <p:cNvPr id="10" name="Picture 9" descr="Shape&#10;&#10;Description automatically generated with medium confidence">
            <a:extLst>
              <a:ext uri="{FF2B5EF4-FFF2-40B4-BE49-F238E27FC236}">
                <a16:creationId xmlns:a16="http://schemas.microsoft.com/office/drawing/2014/main" id="{48F8A456-453D-C82B-AE97-14D926D10F3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56397" y="186436"/>
            <a:ext cx="4635603" cy="6684264"/>
          </a:xfrm>
          <a:prstGeom prst="rect">
            <a:avLst/>
          </a:prstGeom>
        </p:spPr>
      </p:pic>
      <p:pic>
        <p:nvPicPr>
          <p:cNvPr id="2" name="Picture 1">
            <a:extLst>
              <a:ext uri="{FF2B5EF4-FFF2-40B4-BE49-F238E27FC236}">
                <a16:creationId xmlns:a16="http://schemas.microsoft.com/office/drawing/2014/main" id="{36C1D9B5-7DC7-371A-0C39-5E23FBDC81E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7" name="TextBox 6">
            <a:extLst>
              <a:ext uri="{FF2B5EF4-FFF2-40B4-BE49-F238E27FC236}">
                <a16:creationId xmlns:a16="http://schemas.microsoft.com/office/drawing/2014/main" id="{10CF315E-538D-03C6-33DF-629B1DB6297E}"/>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2" name="Content Placeholder 11">
            <a:extLst>
              <a:ext uri="{FF2B5EF4-FFF2-40B4-BE49-F238E27FC236}">
                <a16:creationId xmlns:a16="http://schemas.microsoft.com/office/drawing/2014/main" id="{0524104E-8875-AEF8-9A89-83403880F011}"/>
              </a:ext>
            </a:extLst>
          </p:cNvPr>
          <p:cNvSpPr>
            <a:spLocks noGrp="1"/>
          </p:cNvSpPr>
          <p:nvPr>
            <p:ph sz="quarter" idx="28"/>
          </p:nvPr>
        </p:nvSpPr>
        <p:spPr>
          <a:xfrm>
            <a:off x="237744" y="1442656"/>
            <a:ext cx="6959600" cy="43929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16239414"/>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5_Title and Content with Devic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64A2E2E-6091-6B6A-43B3-04D6AF80A441}"/>
              </a:ext>
            </a:extLst>
          </p:cNvPr>
          <p:cNvSpPr/>
          <p:nvPr userDrawn="1"/>
        </p:nvSpPr>
        <p:spPr>
          <a:xfrm>
            <a:off x="8779837" y="0"/>
            <a:ext cx="341216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4" y="283464"/>
            <a:ext cx="8214360" cy="1159192"/>
          </a:xfrm>
        </p:spPr>
        <p:txBody>
          <a:bodyPr/>
          <a:lstStyle/>
          <a:p>
            <a:r>
              <a:rPr lang="en-US"/>
              <a:t>Click to edit Master title style</a:t>
            </a:r>
          </a:p>
        </p:txBody>
      </p:sp>
      <p:sp>
        <p:nvSpPr>
          <p:cNvPr id="16" name="Picture Placeholder 15">
            <a:extLst>
              <a:ext uri="{FF2B5EF4-FFF2-40B4-BE49-F238E27FC236}">
                <a16:creationId xmlns:a16="http://schemas.microsoft.com/office/drawing/2014/main" id="{439E130D-C8DE-12B0-67FD-66FA74982F03}"/>
              </a:ext>
            </a:extLst>
          </p:cNvPr>
          <p:cNvSpPr>
            <a:spLocks noGrp="1"/>
          </p:cNvSpPr>
          <p:nvPr>
            <p:ph type="pic" sz="quarter" idx="34"/>
          </p:nvPr>
        </p:nvSpPr>
        <p:spPr>
          <a:xfrm>
            <a:off x="9335814" y="1025247"/>
            <a:ext cx="2353295" cy="5050988"/>
          </a:xfrm>
          <a:prstGeom prst="roundRect">
            <a:avLst>
              <a:gd name="adj" fmla="val 10748"/>
            </a:avLst>
          </a:prstGeom>
          <a:solidFill>
            <a:schemeClr val="bg1">
              <a:lumMod val="95000"/>
            </a:schemeClr>
          </a:solidFill>
        </p:spPr>
        <p:txBody>
          <a:bodyPr wrap="square" anchor="ctr">
            <a:noAutofit/>
          </a:bodyPr>
          <a:lstStyle>
            <a:lvl1pPr algn="ctr">
              <a:defRPr/>
            </a:lvl1pPr>
          </a:lstStyle>
          <a:p>
            <a:r>
              <a:rPr lang="en-US"/>
              <a:t>Click icon to add picture</a:t>
            </a:r>
          </a:p>
        </p:txBody>
      </p:sp>
      <p:sp>
        <p:nvSpPr>
          <p:cNvPr id="17" name="Freeform 16">
            <a:extLst>
              <a:ext uri="{FF2B5EF4-FFF2-40B4-BE49-F238E27FC236}">
                <a16:creationId xmlns:a16="http://schemas.microsoft.com/office/drawing/2014/main" id="{FBF3DAC0-297B-867F-C921-75E5663FA869}"/>
              </a:ext>
            </a:extLst>
          </p:cNvPr>
          <p:cNvSpPr/>
          <p:nvPr userDrawn="1"/>
        </p:nvSpPr>
        <p:spPr>
          <a:xfrm rot="16200000">
            <a:off x="7828861" y="2179739"/>
            <a:ext cx="5367201" cy="2719004"/>
          </a:xfrm>
          <a:custGeom>
            <a:avLst/>
            <a:gdLst>
              <a:gd name="connsiteX0" fmla="*/ 5194023 w 5367201"/>
              <a:gd name="connsiteY0" fmla="*/ 444849 h 2719004"/>
              <a:gd name="connsiteX1" fmla="*/ 4935467 w 5367201"/>
              <a:gd name="connsiteY1" fmla="*/ 186293 h 2719004"/>
              <a:gd name="connsiteX2" fmla="*/ 416674 w 5367201"/>
              <a:gd name="connsiteY2" fmla="*/ 186292 h 2719004"/>
              <a:gd name="connsiteX3" fmla="*/ 158118 w 5367201"/>
              <a:gd name="connsiteY3" fmla="*/ 444848 h 2719004"/>
              <a:gd name="connsiteX4" fmla="*/ 158118 w 5367201"/>
              <a:gd name="connsiteY4" fmla="*/ 2268668 h 2719004"/>
              <a:gd name="connsiteX5" fmla="*/ 416674 w 5367201"/>
              <a:gd name="connsiteY5" fmla="*/ 2527224 h 2719004"/>
              <a:gd name="connsiteX6" fmla="*/ 4935467 w 5367201"/>
              <a:gd name="connsiteY6" fmla="*/ 2527224 h 2719004"/>
              <a:gd name="connsiteX7" fmla="*/ 5194023 w 5367201"/>
              <a:gd name="connsiteY7" fmla="*/ 2268669 h 2719004"/>
              <a:gd name="connsiteX8" fmla="*/ 5194023 w 5367201"/>
              <a:gd name="connsiteY8" fmla="*/ 2004263 h 2719004"/>
              <a:gd name="connsiteX9" fmla="*/ 5193667 w 5367201"/>
              <a:gd name="connsiteY9" fmla="*/ 2004263 h 2719004"/>
              <a:gd name="connsiteX10" fmla="*/ 5193667 w 5367201"/>
              <a:gd name="connsiteY10" fmla="*/ 709254 h 2719004"/>
              <a:gd name="connsiteX11" fmla="*/ 5194023 w 5367201"/>
              <a:gd name="connsiteY11" fmla="*/ 709254 h 2719004"/>
              <a:gd name="connsiteX12" fmla="*/ 5367201 w 5367201"/>
              <a:gd name="connsiteY12" fmla="*/ 439030 h 2719004"/>
              <a:gd name="connsiteX13" fmla="*/ 5367201 w 5367201"/>
              <a:gd name="connsiteY13" fmla="*/ 2274488 h 2719004"/>
              <a:gd name="connsiteX14" fmla="*/ 4950867 w 5367201"/>
              <a:gd name="connsiteY14" fmla="*/ 2690822 h 2719004"/>
              <a:gd name="connsiteX15" fmla="*/ 4130463 w 5367201"/>
              <a:gd name="connsiteY15" fmla="*/ 2690822 h 2719004"/>
              <a:gd name="connsiteX16" fmla="*/ 4130463 w 5367201"/>
              <a:gd name="connsiteY16" fmla="*/ 2699972 h 2719004"/>
              <a:gd name="connsiteX17" fmla="*/ 4111430 w 5367201"/>
              <a:gd name="connsiteY17" fmla="*/ 2719004 h 2719004"/>
              <a:gd name="connsiteX18" fmla="*/ 3516297 w 5367201"/>
              <a:gd name="connsiteY18" fmla="*/ 2719004 h 2719004"/>
              <a:gd name="connsiteX19" fmla="*/ 3497264 w 5367201"/>
              <a:gd name="connsiteY19" fmla="*/ 2699972 h 2719004"/>
              <a:gd name="connsiteX20" fmla="*/ 3497265 w 5367201"/>
              <a:gd name="connsiteY20" fmla="*/ 2690822 h 2719004"/>
              <a:gd name="connsiteX21" fmla="*/ 416334 w 5367201"/>
              <a:gd name="connsiteY21" fmla="*/ 2690821 h 2719004"/>
              <a:gd name="connsiteX22" fmla="*/ 0 w 5367201"/>
              <a:gd name="connsiteY22" fmla="*/ 2274487 h 2719004"/>
              <a:gd name="connsiteX23" fmla="*/ 0 w 5367201"/>
              <a:gd name="connsiteY23" fmla="*/ 439029 h 2719004"/>
              <a:gd name="connsiteX24" fmla="*/ 416334 w 5367201"/>
              <a:gd name="connsiteY24" fmla="*/ 22695 h 2719004"/>
              <a:gd name="connsiteX25" fmla="*/ 3361841 w 5367201"/>
              <a:gd name="connsiteY25" fmla="*/ 22695 h 2719004"/>
              <a:gd name="connsiteX26" fmla="*/ 3361841 w 5367201"/>
              <a:gd name="connsiteY26" fmla="*/ 19033 h 2719004"/>
              <a:gd name="connsiteX27" fmla="*/ 3380873 w 5367201"/>
              <a:gd name="connsiteY27" fmla="*/ 0 h 2719004"/>
              <a:gd name="connsiteX28" fmla="*/ 3723461 w 5367201"/>
              <a:gd name="connsiteY28" fmla="*/ 0 h 2719004"/>
              <a:gd name="connsiteX29" fmla="*/ 3742494 w 5367201"/>
              <a:gd name="connsiteY29" fmla="*/ 19033 h 2719004"/>
              <a:gd name="connsiteX30" fmla="*/ 3742494 w 5367201"/>
              <a:gd name="connsiteY30" fmla="*/ 22696 h 2719004"/>
              <a:gd name="connsiteX31" fmla="*/ 3877915 w 5367201"/>
              <a:gd name="connsiteY31" fmla="*/ 22696 h 2719004"/>
              <a:gd name="connsiteX32" fmla="*/ 3877915 w 5367201"/>
              <a:gd name="connsiteY32" fmla="*/ 19034 h 2719004"/>
              <a:gd name="connsiteX33" fmla="*/ 3896948 w 5367201"/>
              <a:gd name="connsiteY33" fmla="*/ 1 h 2719004"/>
              <a:gd name="connsiteX34" fmla="*/ 4239536 w 5367201"/>
              <a:gd name="connsiteY34" fmla="*/ 1 h 2719004"/>
              <a:gd name="connsiteX35" fmla="*/ 4258569 w 5367201"/>
              <a:gd name="connsiteY35" fmla="*/ 19034 h 2719004"/>
              <a:gd name="connsiteX36" fmla="*/ 4258569 w 5367201"/>
              <a:gd name="connsiteY36" fmla="*/ 22696 h 2719004"/>
              <a:gd name="connsiteX37" fmla="*/ 4413611 w 5367201"/>
              <a:gd name="connsiteY37" fmla="*/ 22696 h 2719004"/>
              <a:gd name="connsiteX38" fmla="*/ 4413611 w 5367201"/>
              <a:gd name="connsiteY38" fmla="*/ 19036 h 2719004"/>
              <a:gd name="connsiteX39" fmla="*/ 4432644 w 5367201"/>
              <a:gd name="connsiteY39" fmla="*/ 3 h 2719004"/>
              <a:gd name="connsiteX40" fmla="*/ 4622971 w 5367201"/>
              <a:gd name="connsiteY40" fmla="*/ 3 h 2719004"/>
              <a:gd name="connsiteX41" fmla="*/ 4642004 w 5367201"/>
              <a:gd name="connsiteY41" fmla="*/ 19036 h 2719004"/>
              <a:gd name="connsiteX42" fmla="*/ 4642004 w 5367201"/>
              <a:gd name="connsiteY42" fmla="*/ 22696 h 2719004"/>
              <a:gd name="connsiteX43" fmla="*/ 4950867 w 5367201"/>
              <a:gd name="connsiteY43" fmla="*/ 22696 h 2719004"/>
              <a:gd name="connsiteX44" fmla="*/ 5367201 w 5367201"/>
              <a:gd name="connsiteY44" fmla="*/ 439030 h 271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67201" h="2719004">
                <a:moveTo>
                  <a:pt x="5194023" y="444849"/>
                </a:moveTo>
                <a:cubicBezTo>
                  <a:pt x="5194023" y="302052"/>
                  <a:pt x="5078264" y="186293"/>
                  <a:pt x="4935467" y="186293"/>
                </a:cubicBezTo>
                <a:lnTo>
                  <a:pt x="416674" y="186292"/>
                </a:lnTo>
                <a:cubicBezTo>
                  <a:pt x="273878" y="186292"/>
                  <a:pt x="158118" y="302051"/>
                  <a:pt x="158118" y="444848"/>
                </a:cubicBezTo>
                <a:lnTo>
                  <a:pt x="158118" y="2268668"/>
                </a:lnTo>
                <a:cubicBezTo>
                  <a:pt x="158118" y="2411464"/>
                  <a:pt x="273878" y="2527224"/>
                  <a:pt x="416674" y="2527224"/>
                </a:cubicBezTo>
                <a:lnTo>
                  <a:pt x="4935467" y="2527224"/>
                </a:lnTo>
                <a:cubicBezTo>
                  <a:pt x="5078264" y="2527224"/>
                  <a:pt x="5194023" y="2411465"/>
                  <a:pt x="5194023" y="2268669"/>
                </a:cubicBezTo>
                <a:lnTo>
                  <a:pt x="5194023" y="2004263"/>
                </a:lnTo>
                <a:lnTo>
                  <a:pt x="5193667" y="2004263"/>
                </a:lnTo>
                <a:lnTo>
                  <a:pt x="5193667" y="709254"/>
                </a:lnTo>
                <a:lnTo>
                  <a:pt x="5194023" y="709254"/>
                </a:lnTo>
                <a:close/>
                <a:moveTo>
                  <a:pt x="5367201" y="439030"/>
                </a:moveTo>
                <a:lnTo>
                  <a:pt x="5367201" y="2274488"/>
                </a:lnTo>
                <a:cubicBezTo>
                  <a:pt x="5367201" y="2504423"/>
                  <a:pt x="5180802" y="2690822"/>
                  <a:pt x="4950867" y="2690822"/>
                </a:cubicBezTo>
                <a:lnTo>
                  <a:pt x="4130463" y="2690822"/>
                </a:lnTo>
                <a:lnTo>
                  <a:pt x="4130463" y="2699972"/>
                </a:lnTo>
                <a:cubicBezTo>
                  <a:pt x="4130463" y="2710483"/>
                  <a:pt x="4121942" y="2719004"/>
                  <a:pt x="4111430" y="2719004"/>
                </a:cubicBezTo>
                <a:lnTo>
                  <a:pt x="3516297" y="2719004"/>
                </a:lnTo>
                <a:cubicBezTo>
                  <a:pt x="3505786" y="2719004"/>
                  <a:pt x="3497264" y="2710483"/>
                  <a:pt x="3497264" y="2699972"/>
                </a:cubicBezTo>
                <a:lnTo>
                  <a:pt x="3497265" y="2690822"/>
                </a:lnTo>
                <a:lnTo>
                  <a:pt x="416334" y="2690821"/>
                </a:lnTo>
                <a:cubicBezTo>
                  <a:pt x="186399" y="2690821"/>
                  <a:pt x="0" y="2504422"/>
                  <a:pt x="0" y="2274487"/>
                </a:cubicBezTo>
                <a:lnTo>
                  <a:pt x="0" y="439029"/>
                </a:lnTo>
                <a:cubicBezTo>
                  <a:pt x="0" y="209094"/>
                  <a:pt x="186399" y="22695"/>
                  <a:pt x="416334" y="22695"/>
                </a:cubicBezTo>
                <a:lnTo>
                  <a:pt x="3361841" y="22695"/>
                </a:lnTo>
                <a:lnTo>
                  <a:pt x="3361841" y="19033"/>
                </a:lnTo>
                <a:cubicBezTo>
                  <a:pt x="3361841" y="8522"/>
                  <a:pt x="3370362" y="0"/>
                  <a:pt x="3380873" y="0"/>
                </a:cubicBezTo>
                <a:lnTo>
                  <a:pt x="3723461" y="0"/>
                </a:lnTo>
                <a:cubicBezTo>
                  <a:pt x="3733973" y="0"/>
                  <a:pt x="3742494" y="8522"/>
                  <a:pt x="3742494" y="19033"/>
                </a:cubicBezTo>
                <a:lnTo>
                  <a:pt x="3742494" y="22696"/>
                </a:lnTo>
                <a:lnTo>
                  <a:pt x="3877915" y="22696"/>
                </a:lnTo>
                <a:lnTo>
                  <a:pt x="3877915" y="19034"/>
                </a:lnTo>
                <a:cubicBezTo>
                  <a:pt x="3877915" y="8523"/>
                  <a:pt x="3886437" y="1"/>
                  <a:pt x="3896948" y="1"/>
                </a:cubicBezTo>
                <a:lnTo>
                  <a:pt x="4239536" y="1"/>
                </a:lnTo>
                <a:cubicBezTo>
                  <a:pt x="4250048" y="1"/>
                  <a:pt x="4258569" y="8523"/>
                  <a:pt x="4258569" y="19034"/>
                </a:cubicBezTo>
                <a:lnTo>
                  <a:pt x="4258569" y="22696"/>
                </a:lnTo>
                <a:lnTo>
                  <a:pt x="4413611" y="22696"/>
                </a:lnTo>
                <a:lnTo>
                  <a:pt x="4413611" y="19036"/>
                </a:lnTo>
                <a:cubicBezTo>
                  <a:pt x="4413611" y="8524"/>
                  <a:pt x="4422133" y="3"/>
                  <a:pt x="4432644" y="3"/>
                </a:cubicBezTo>
                <a:lnTo>
                  <a:pt x="4622971" y="3"/>
                </a:lnTo>
                <a:cubicBezTo>
                  <a:pt x="4633482" y="3"/>
                  <a:pt x="4642004" y="8524"/>
                  <a:pt x="4642004" y="19036"/>
                </a:cubicBezTo>
                <a:lnTo>
                  <a:pt x="4642004" y="22696"/>
                </a:lnTo>
                <a:lnTo>
                  <a:pt x="4950867" y="22696"/>
                </a:lnTo>
                <a:cubicBezTo>
                  <a:pt x="5180802" y="22696"/>
                  <a:pt x="5367201" y="209095"/>
                  <a:pt x="5367201" y="43903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b="0" i="0" err="1">
              <a:latin typeface="+mn-lt"/>
            </a:endParaRPr>
          </a:p>
        </p:txBody>
      </p:sp>
      <p:pic>
        <p:nvPicPr>
          <p:cNvPr id="4" name="Picture 3">
            <a:extLst>
              <a:ext uri="{FF2B5EF4-FFF2-40B4-BE49-F238E27FC236}">
                <a16:creationId xmlns:a16="http://schemas.microsoft.com/office/drawing/2014/main" id="{4713E6BA-061F-B5F4-ED6A-C073939236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6" name="TextBox 5">
            <a:extLst>
              <a:ext uri="{FF2B5EF4-FFF2-40B4-BE49-F238E27FC236}">
                <a16:creationId xmlns:a16="http://schemas.microsoft.com/office/drawing/2014/main" id="{AB1D9AF6-C6A4-BF61-116F-56689BDC503F}"/>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7" name="TextBox 6">
            <a:extLst>
              <a:ext uri="{FF2B5EF4-FFF2-40B4-BE49-F238E27FC236}">
                <a16:creationId xmlns:a16="http://schemas.microsoft.com/office/drawing/2014/main" id="{D73DC317-0E26-6D63-7DE6-F187DA2803D1}"/>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10" name="Content Placeholder 9">
            <a:extLst>
              <a:ext uri="{FF2B5EF4-FFF2-40B4-BE49-F238E27FC236}">
                <a16:creationId xmlns:a16="http://schemas.microsoft.com/office/drawing/2014/main" id="{617B985E-3602-9CE9-AA15-FA0867A49D7C}"/>
              </a:ext>
            </a:extLst>
          </p:cNvPr>
          <p:cNvSpPr>
            <a:spLocks noGrp="1"/>
          </p:cNvSpPr>
          <p:nvPr>
            <p:ph sz="quarter" idx="35"/>
          </p:nvPr>
        </p:nvSpPr>
        <p:spPr>
          <a:xfrm>
            <a:off x="237744" y="1442656"/>
            <a:ext cx="8213725" cy="43929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86749233"/>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5_Two Column">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28601" y="1463040"/>
            <a:ext cx="5726417" cy="408571"/>
          </a:xfrm>
          <a:prstGeom prst="rect">
            <a:avLst/>
          </a:prstGeom>
        </p:spPr>
        <p:txBody>
          <a:bodyPr anchor="t"/>
          <a:lstStyle>
            <a:lvl1pPr marL="0" indent="0">
              <a:buNone/>
              <a:defRPr b="1" i="0">
                <a:solidFill>
                  <a:schemeClr val="accent2"/>
                </a:solidFill>
                <a:latin typeface="+mj-lt"/>
              </a:defRPr>
            </a:lvl1pPr>
            <a:lvl2pPr marL="457189" indent="0">
              <a:buNone/>
              <a:defRPr b="1" i="0">
                <a:latin typeface="Avenir Next LT Pro Demi" panose="020B0504020202020204" pitchFamily="34" charset="77"/>
              </a:defRPr>
            </a:lvl2pPr>
            <a:lvl3pPr marL="914377" indent="0">
              <a:buNone/>
              <a:defRPr b="1" i="0">
                <a:latin typeface="Avenir Next LT Pro Demi" panose="020B0504020202020204" pitchFamily="34" charset="77"/>
              </a:defRPr>
            </a:lvl3pPr>
            <a:lvl4pPr marL="1371566" indent="0">
              <a:buNone/>
              <a:defRPr b="1" i="0">
                <a:latin typeface="Avenir Next LT Pro Demi" panose="020B0504020202020204" pitchFamily="34" charset="77"/>
              </a:defRPr>
            </a:lvl4pPr>
            <a:lvl5pPr marL="1828754" indent="0">
              <a:buNone/>
              <a:defRPr b="1" i="0">
                <a:latin typeface="Avenir Next LT Pro Demi" panose="020B0504020202020204" pitchFamily="34" charset="77"/>
              </a:defRPr>
            </a:lvl5pPr>
          </a:lstStyle>
          <a:p>
            <a:pPr lvl="0"/>
            <a:r>
              <a:rPr lang="en-US"/>
              <a:t>Click to edit Master text styles</a:t>
            </a:r>
          </a:p>
        </p:txBody>
      </p:sp>
      <p:sp>
        <p:nvSpPr>
          <p:cNvPr id="8" name="Text Placeholder 4">
            <a:extLst>
              <a:ext uri="{FF2B5EF4-FFF2-40B4-BE49-F238E27FC236}">
                <a16:creationId xmlns:a16="http://schemas.microsoft.com/office/drawing/2014/main" id="{10E8FF0D-5EB3-44AA-5DBC-14DC1ABAE14F}"/>
              </a:ext>
            </a:extLst>
          </p:cNvPr>
          <p:cNvSpPr>
            <a:spLocks noGrp="1"/>
          </p:cNvSpPr>
          <p:nvPr>
            <p:ph type="body" sz="quarter" idx="13"/>
          </p:nvPr>
        </p:nvSpPr>
        <p:spPr>
          <a:xfrm>
            <a:off x="6236481" y="1463040"/>
            <a:ext cx="5666785" cy="408571"/>
          </a:xfrm>
          <a:prstGeom prst="rect">
            <a:avLst/>
          </a:prstGeom>
        </p:spPr>
        <p:txBody>
          <a:bodyPr anchor="t"/>
          <a:lstStyle>
            <a:lvl1pPr marL="0" indent="0">
              <a:buNone/>
              <a:defRPr b="1" i="0">
                <a:solidFill>
                  <a:schemeClr val="accent2"/>
                </a:solidFill>
                <a:latin typeface="+mj-lt"/>
              </a:defRPr>
            </a:lvl1pPr>
            <a:lvl2pPr marL="457189" indent="0">
              <a:buNone/>
              <a:defRPr b="1" i="0">
                <a:latin typeface="Avenir Next LT Pro Demi" panose="020B0504020202020204" pitchFamily="34" charset="77"/>
              </a:defRPr>
            </a:lvl2pPr>
            <a:lvl3pPr marL="914377" indent="0">
              <a:buNone/>
              <a:defRPr b="1" i="0">
                <a:latin typeface="Avenir Next LT Pro Demi" panose="020B0504020202020204" pitchFamily="34" charset="77"/>
              </a:defRPr>
            </a:lvl3pPr>
            <a:lvl4pPr marL="1371566" indent="0">
              <a:buNone/>
              <a:defRPr b="1" i="0">
                <a:latin typeface="Avenir Next LT Pro Demi" panose="020B0504020202020204" pitchFamily="34" charset="77"/>
              </a:defRPr>
            </a:lvl4pPr>
            <a:lvl5pPr marL="1828754" indent="0">
              <a:buNone/>
              <a:defRPr b="1" i="0">
                <a:latin typeface="Avenir Next LT Pro Demi" panose="020B0504020202020204" pitchFamily="34" charset="77"/>
              </a:defRPr>
            </a:lvl5pPr>
          </a:lstStyle>
          <a:p>
            <a:pPr lvl="0"/>
            <a:r>
              <a:rPr lang="en-US"/>
              <a:t>Click to edit Master text styles</a:t>
            </a:r>
          </a:p>
        </p:txBody>
      </p:sp>
      <p:sp>
        <p:nvSpPr>
          <p:cNvPr id="4" name="TextBox 3">
            <a:extLst>
              <a:ext uri="{FF2B5EF4-FFF2-40B4-BE49-F238E27FC236}">
                <a16:creationId xmlns:a16="http://schemas.microsoft.com/office/drawing/2014/main" id="{4E650B3F-72F5-F33A-0E7B-C1C71CB82BA3}"/>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6" name="Title 5">
            <a:extLst>
              <a:ext uri="{FF2B5EF4-FFF2-40B4-BE49-F238E27FC236}">
                <a16:creationId xmlns:a16="http://schemas.microsoft.com/office/drawing/2014/main" id="{B345FCB7-B3A7-101E-C96E-6295B60609E5}"/>
              </a:ext>
            </a:extLst>
          </p:cNvPr>
          <p:cNvSpPr>
            <a:spLocks noGrp="1"/>
          </p:cNvSpPr>
          <p:nvPr>
            <p:ph type="title"/>
          </p:nvPr>
        </p:nvSpPr>
        <p:spPr>
          <a:xfrm>
            <a:off x="237744" y="283464"/>
            <a:ext cx="11649456"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C1083CEA-B2E2-DBB4-9C7C-ABB9535F6D7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11" name="TextBox 10">
            <a:extLst>
              <a:ext uri="{FF2B5EF4-FFF2-40B4-BE49-F238E27FC236}">
                <a16:creationId xmlns:a16="http://schemas.microsoft.com/office/drawing/2014/main" id="{6A3AA0CD-09FF-7E86-B9F2-DBEE24F272D0}"/>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2" name="Rectangle 1">
            <a:extLst>
              <a:ext uri="{FF2B5EF4-FFF2-40B4-BE49-F238E27FC236}">
                <a16:creationId xmlns:a16="http://schemas.microsoft.com/office/drawing/2014/main" id="{33615B68-796E-4524-DB6D-57C68CBBD133}"/>
              </a:ext>
            </a:extLst>
          </p:cNvPr>
          <p:cNvSpPr/>
          <p:nvPr userDrawn="1"/>
        </p:nvSpPr>
        <p:spPr>
          <a:xfrm rot="5400000" flipV="1">
            <a:off x="8726424"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Content Placeholder 14">
            <a:extLst>
              <a:ext uri="{FF2B5EF4-FFF2-40B4-BE49-F238E27FC236}">
                <a16:creationId xmlns:a16="http://schemas.microsoft.com/office/drawing/2014/main" id="{7551BC16-8E0E-F16B-C8B1-948BE04E1F8F}"/>
              </a:ext>
            </a:extLst>
          </p:cNvPr>
          <p:cNvSpPr>
            <a:spLocks noGrp="1"/>
          </p:cNvSpPr>
          <p:nvPr>
            <p:ph sz="quarter" idx="14"/>
          </p:nvPr>
        </p:nvSpPr>
        <p:spPr>
          <a:xfrm>
            <a:off x="229235" y="1871611"/>
            <a:ext cx="5726287" cy="43466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4">
            <a:extLst>
              <a:ext uri="{FF2B5EF4-FFF2-40B4-BE49-F238E27FC236}">
                <a16:creationId xmlns:a16="http://schemas.microsoft.com/office/drawing/2014/main" id="{6CF30A79-C9C9-C99F-14FB-6CF4D2981E33}"/>
              </a:ext>
            </a:extLst>
          </p:cNvPr>
          <p:cNvSpPr>
            <a:spLocks noGrp="1"/>
          </p:cNvSpPr>
          <p:nvPr>
            <p:ph sz="quarter" idx="15"/>
          </p:nvPr>
        </p:nvSpPr>
        <p:spPr>
          <a:xfrm>
            <a:off x="6236482" y="1871611"/>
            <a:ext cx="5650719" cy="43466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65445428"/>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6_Two Column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BCABFE3-C5B1-C2B3-9C47-7264D5D2F6A8}"/>
              </a:ext>
            </a:extLst>
          </p:cNvPr>
          <p:cNvSpPr/>
          <p:nvPr userDrawn="1"/>
        </p:nvSpPr>
        <p:spPr>
          <a:xfrm flipH="1">
            <a:off x="609600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5" y="1463040"/>
            <a:ext cx="5563436" cy="408571"/>
          </a:xfrm>
          <a:prstGeom prst="rect">
            <a:avLst/>
          </a:prstGeom>
        </p:spPr>
        <p:txBody>
          <a:bodyPr anchor="t"/>
          <a:lstStyle>
            <a:lvl1pPr marL="0" indent="0">
              <a:buNone/>
              <a:defRPr b="1" i="0">
                <a:solidFill>
                  <a:schemeClr val="tx1"/>
                </a:solidFill>
                <a:latin typeface="+mj-lt"/>
              </a:defRPr>
            </a:lvl1pPr>
            <a:lvl2pPr marL="457189" indent="0">
              <a:buNone/>
              <a:defRPr b="1" i="0">
                <a:latin typeface="Avenir Next LT Pro Demi" panose="020B0504020202020204" pitchFamily="34" charset="77"/>
              </a:defRPr>
            </a:lvl2pPr>
            <a:lvl3pPr marL="914377" indent="0">
              <a:buNone/>
              <a:defRPr b="1" i="0">
                <a:latin typeface="Avenir Next LT Pro Demi" panose="020B0504020202020204" pitchFamily="34" charset="77"/>
              </a:defRPr>
            </a:lvl3pPr>
            <a:lvl4pPr marL="1371566" indent="0">
              <a:buNone/>
              <a:defRPr b="1" i="0">
                <a:latin typeface="Avenir Next LT Pro Demi" panose="020B0504020202020204" pitchFamily="34" charset="77"/>
              </a:defRPr>
            </a:lvl4pPr>
            <a:lvl5pPr marL="1828754" indent="0">
              <a:buNone/>
              <a:defRPr b="1" i="0">
                <a:latin typeface="Avenir Next LT Pro Demi" panose="020B0504020202020204" pitchFamily="34" charset="77"/>
              </a:defRPr>
            </a:lvl5pPr>
          </a:lstStyle>
          <a:p>
            <a:pPr lvl="0"/>
            <a:r>
              <a:rPr lang="en-US"/>
              <a:t>Click to edit Master text styles</a:t>
            </a:r>
          </a:p>
        </p:txBody>
      </p:sp>
      <p:sp>
        <p:nvSpPr>
          <p:cNvPr id="8" name="Text Placeholder 4">
            <a:extLst>
              <a:ext uri="{FF2B5EF4-FFF2-40B4-BE49-F238E27FC236}">
                <a16:creationId xmlns:a16="http://schemas.microsoft.com/office/drawing/2014/main" id="{10E8FF0D-5EB3-44AA-5DBC-14DC1ABAE14F}"/>
              </a:ext>
            </a:extLst>
          </p:cNvPr>
          <p:cNvSpPr>
            <a:spLocks noGrp="1"/>
          </p:cNvSpPr>
          <p:nvPr>
            <p:ph type="body" sz="quarter" idx="13"/>
          </p:nvPr>
        </p:nvSpPr>
        <p:spPr>
          <a:xfrm>
            <a:off x="6417268" y="1463040"/>
            <a:ext cx="5431832" cy="408571"/>
          </a:xfrm>
          <a:prstGeom prst="rect">
            <a:avLst/>
          </a:prstGeom>
        </p:spPr>
        <p:txBody>
          <a:bodyPr anchor="t"/>
          <a:lstStyle>
            <a:lvl1pPr marL="0" indent="0">
              <a:buNone/>
              <a:defRPr b="1" i="0">
                <a:solidFill>
                  <a:schemeClr val="bg1"/>
                </a:solidFill>
                <a:latin typeface="+mj-lt"/>
              </a:defRPr>
            </a:lvl1pPr>
            <a:lvl2pPr marL="457189" indent="0">
              <a:buNone/>
              <a:defRPr b="1" i="0">
                <a:latin typeface="Avenir Next LT Pro Demi" panose="020B0504020202020204" pitchFamily="34" charset="77"/>
              </a:defRPr>
            </a:lvl2pPr>
            <a:lvl3pPr marL="914377" indent="0">
              <a:buNone/>
              <a:defRPr b="1" i="0">
                <a:latin typeface="Avenir Next LT Pro Demi" panose="020B0504020202020204" pitchFamily="34" charset="77"/>
              </a:defRPr>
            </a:lvl3pPr>
            <a:lvl4pPr marL="1371566" indent="0">
              <a:buNone/>
              <a:defRPr b="1" i="0">
                <a:latin typeface="Avenir Next LT Pro Demi" panose="020B0504020202020204" pitchFamily="34" charset="77"/>
              </a:defRPr>
            </a:lvl4pPr>
            <a:lvl5pPr marL="1828754" indent="0">
              <a:buNone/>
              <a:defRPr b="1" i="0">
                <a:latin typeface="Avenir Next LT Pro Demi" panose="020B0504020202020204" pitchFamily="34" charset="77"/>
              </a:defRPr>
            </a:lvl5pPr>
          </a:lstStyle>
          <a:p>
            <a:pPr lvl="0"/>
            <a:r>
              <a:rPr lang="en-US"/>
              <a:t>Click to edit Master text styles</a:t>
            </a:r>
          </a:p>
        </p:txBody>
      </p:sp>
      <p:sp>
        <p:nvSpPr>
          <p:cNvPr id="11" name="Title 10">
            <a:extLst>
              <a:ext uri="{FF2B5EF4-FFF2-40B4-BE49-F238E27FC236}">
                <a16:creationId xmlns:a16="http://schemas.microsoft.com/office/drawing/2014/main" id="{E3837B6E-01D6-AEE3-DC93-67607FCD2C12}"/>
              </a:ext>
            </a:extLst>
          </p:cNvPr>
          <p:cNvSpPr>
            <a:spLocks noGrp="1"/>
          </p:cNvSpPr>
          <p:nvPr>
            <p:ph type="title"/>
          </p:nvPr>
        </p:nvSpPr>
        <p:spPr>
          <a:xfrm>
            <a:off x="237745" y="283464"/>
            <a:ext cx="5563435"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58B226B9-DA3F-BBE7-FDCB-8BC72194A6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12" name="TextBox 11">
            <a:extLst>
              <a:ext uri="{FF2B5EF4-FFF2-40B4-BE49-F238E27FC236}">
                <a16:creationId xmlns:a16="http://schemas.microsoft.com/office/drawing/2014/main" id="{98DBCCBE-6894-75EA-DD99-71C2A7C8D21B}"/>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3" name="TextBox 12">
            <a:extLst>
              <a:ext uri="{FF2B5EF4-FFF2-40B4-BE49-F238E27FC236}">
                <a16:creationId xmlns:a16="http://schemas.microsoft.com/office/drawing/2014/main" id="{99B1FAF2-0107-2583-481A-9AB3DAABE6C5}"/>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18" name="Content Placeholder 17">
            <a:extLst>
              <a:ext uri="{FF2B5EF4-FFF2-40B4-BE49-F238E27FC236}">
                <a16:creationId xmlns:a16="http://schemas.microsoft.com/office/drawing/2014/main" id="{79B41C33-DB17-832E-C18B-F360C3A0C57A}"/>
              </a:ext>
            </a:extLst>
          </p:cNvPr>
          <p:cNvSpPr>
            <a:spLocks noGrp="1"/>
          </p:cNvSpPr>
          <p:nvPr>
            <p:ph sz="quarter" idx="14"/>
          </p:nvPr>
        </p:nvSpPr>
        <p:spPr>
          <a:xfrm>
            <a:off x="237744" y="1871611"/>
            <a:ext cx="5562600" cy="43831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7">
            <a:extLst>
              <a:ext uri="{FF2B5EF4-FFF2-40B4-BE49-F238E27FC236}">
                <a16:creationId xmlns:a16="http://schemas.microsoft.com/office/drawing/2014/main" id="{653F9CF3-78B7-3388-1572-A4F46FD6B693}"/>
              </a:ext>
            </a:extLst>
          </p:cNvPr>
          <p:cNvSpPr>
            <a:spLocks noGrp="1"/>
          </p:cNvSpPr>
          <p:nvPr>
            <p:ph sz="quarter" idx="15"/>
          </p:nvPr>
        </p:nvSpPr>
        <p:spPr>
          <a:xfrm>
            <a:off x="6417267" y="1871611"/>
            <a:ext cx="5454059" cy="438314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7460100"/>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5_Presenter Slide 4 people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4D4075-54D7-6A6A-50E8-3281100CF6C9}"/>
              </a:ext>
            </a:extLst>
          </p:cNvPr>
          <p:cNvSpPr/>
          <p:nvPr userDrawn="1"/>
        </p:nvSpPr>
        <p:spPr>
          <a:xfrm>
            <a:off x="0" y="0"/>
            <a:ext cx="12192000"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447702" y="4875121"/>
            <a:ext cx="2719839" cy="307777"/>
          </a:xfrm>
          <a:prstGeom prst="rect">
            <a:avLst/>
          </a:prstGeom>
        </p:spPr>
        <p:txBody>
          <a:bodyPr wrap="square">
            <a:spAutoFit/>
          </a:bodyPr>
          <a:lstStyle>
            <a:lvl1pPr marL="0" indent="0" algn="ctr">
              <a:buNone/>
              <a:defRPr sz="1400" b="0" i="0">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47702" y="4573627"/>
            <a:ext cx="2719839"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10" name="Picture Placeholder 9">
            <a:extLst>
              <a:ext uri="{FF2B5EF4-FFF2-40B4-BE49-F238E27FC236}">
                <a16:creationId xmlns:a16="http://schemas.microsoft.com/office/drawing/2014/main" id="{B00EE88F-AE7C-C386-1C73-1F5897B651A9}"/>
              </a:ext>
            </a:extLst>
          </p:cNvPr>
          <p:cNvSpPr>
            <a:spLocks noGrp="1"/>
          </p:cNvSpPr>
          <p:nvPr>
            <p:ph type="pic" sz="quarter" idx="13" hasCustomPrompt="1"/>
          </p:nvPr>
        </p:nvSpPr>
        <p:spPr>
          <a:xfrm>
            <a:off x="864859" y="2427767"/>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28" name="Text Placeholder 7">
            <a:extLst>
              <a:ext uri="{FF2B5EF4-FFF2-40B4-BE49-F238E27FC236}">
                <a16:creationId xmlns:a16="http://schemas.microsoft.com/office/drawing/2014/main" id="{BAE3F959-C6F8-0682-FBC2-4F1BC30213E4}"/>
              </a:ext>
            </a:extLst>
          </p:cNvPr>
          <p:cNvSpPr>
            <a:spLocks noGrp="1"/>
          </p:cNvSpPr>
          <p:nvPr>
            <p:ph type="body" sz="quarter" idx="14" hasCustomPrompt="1"/>
          </p:nvPr>
        </p:nvSpPr>
        <p:spPr>
          <a:xfrm>
            <a:off x="3302479" y="4875121"/>
            <a:ext cx="2719839" cy="307777"/>
          </a:xfrm>
          <a:prstGeom prst="rect">
            <a:avLst/>
          </a:prstGeom>
        </p:spPr>
        <p:txBody>
          <a:bodyPr wrap="square">
            <a:spAutoFit/>
          </a:bodyPr>
          <a:lstStyle>
            <a:lvl1pPr marL="0" indent="0" algn="ctr">
              <a:buNone/>
              <a:defRPr sz="1400" b="0" i="0">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29" name="Text Placeholder 7">
            <a:extLst>
              <a:ext uri="{FF2B5EF4-FFF2-40B4-BE49-F238E27FC236}">
                <a16:creationId xmlns:a16="http://schemas.microsoft.com/office/drawing/2014/main" id="{E6F3F84E-33AA-07DC-69BF-39CA8541767B}"/>
              </a:ext>
            </a:extLst>
          </p:cNvPr>
          <p:cNvSpPr>
            <a:spLocks noGrp="1"/>
          </p:cNvSpPr>
          <p:nvPr>
            <p:ph type="body" sz="quarter" idx="15" hasCustomPrompt="1"/>
          </p:nvPr>
        </p:nvSpPr>
        <p:spPr>
          <a:xfrm>
            <a:off x="3302479" y="4573627"/>
            <a:ext cx="2719839"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30" name="Picture Placeholder 9">
            <a:extLst>
              <a:ext uri="{FF2B5EF4-FFF2-40B4-BE49-F238E27FC236}">
                <a16:creationId xmlns:a16="http://schemas.microsoft.com/office/drawing/2014/main" id="{91DC5A23-7B00-058F-528E-A343453540E3}"/>
              </a:ext>
            </a:extLst>
          </p:cNvPr>
          <p:cNvSpPr>
            <a:spLocks noGrp="1"/>
          </p:cNvSpPr>
          <p:nvPr>
            <p:ph type="pic" sz="quarter" idx="16" hasCustomPrompt="1"/>
          </p:nvPr>
        </p:nvSpPr>
        <p:spPr>
          <a:xfrm>
            <a:off x="3719637" y="2427767"/>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31" name="Text Placeholder 7">
            <a:extLst>
              <a:ext uri="{FF2B5EF4-FFF2-40B4-BE49-F238E27FC236}">
                <a16:creationId xmlns:a16="http://schemas.microsoft.com/office/drawing/2014/main" id="{09A3A5A3-C2EA-2FFE-C3E1-C3EF426C05AB}"/>
              </a:ext>
            </a:extLst>
          </p:cNvPr>
          <p:cNvSpPr>
            <a:spLocks noGrp="1"/>
          </p:cNvSpPr>
          <p:nvPr>
            <p:ph type="body" sz="quarter" idx="17" hasCustomPrompt="1"/>
          </p:nvPr>
        </p:nvSpPr>
        <p:spPr>
          <a:xfrm>
            <a:off x="6157258" y="4875121"/>
            <a:ext cx="2719839" cy="307777"/>
          </a:xfrm>
          <a:prstGeom prst="rect">
            <a:avLst/>
          </a:prstGeom>
        </p:spPr>
        <p:txBody>
          <a:bodyPr wrap="square">
            <a:spAutoFit/>
          </a:bodyPr>
          <a:lstStyle>
            <a:lvl1pPr marL="0" indent="0" algn="ctr">
              <a:buNone/>
              <a:defRPr sz="1400" b="0" i="0">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32" name="Text Placeholder 7">
            <a:extLst>
              <a:ext uri="{FF2B5EF4-FFF2-40B4-BE49-F238E27FC236}">
                <a16:creationId xmlns:a16="http://schemas.microsoft.com/office/drawing/2014/main" id="{BED2E2B4-1AE0-7D02-7D16-77F9221401C9}"/>
              </a:ext>
            </a:extLst>
          </p:cNvPr>
          <p:cNvSpPr>
            <a:spLocks noGrp="1"/>
          </p:cNvSpPr>
          <p:nvPr>
            <p:ph type="body" sz="quarter" idx="18" hasCustomPrompt="1"/>
          </p:nvPr>
        </p:nvSpPr>
        <p:spPr>
          <a:xfrm>
            <a:off x="6157258" y="4573627"/>
            <a:ext cx="2719839"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33" name="Picture Placeholder 9">
            <a:extLst>
              <a:ext uri="{FF2B5EF4-FFF2-40B4-BE49-F238E27FC236}">
                <a16:creationId xmlns:a16="http://schemas.microsoft.com/office/drawing/2014/main" id="{6280DC09-E9DA-E0B2-477E-90EA181D0DC9}"/>
              </a:ext>
            </a:extLst>
          </p:cNvPr>
          <p:cNvSpPr>
            <a:spLocks noGrp="1"/>
          </p:cNvSpPr>
          <p:nvPr>
            <p:ph type="pic" sz="quarter" idx="19" hasCustomPrompt="1"/>
          </p:nvPr>
        </p:nvSpPr>
        <p:spPr>
          <a:xfrm>
            <a:off x="6574415" y="2427767"/>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34" name="Text Placeholder 7">
            <a:extLst>
              <a:ext uri="{FF2B5EF4-FFF2-40B4-BE49-F238E27FC236}">
                <a16:creationId xmlns:a16="http://schemas.microsoft.com/office/drawing/2014/main" id="{9F21542E-FF09-7F51-CD09-7FB0DE1FE1EE}"/>
              </a:ext>
            </a:extLst>
          </p:cNvPr>
          <p:cNvSpPr>
            <a:spLocks noGrp="1"/>
          </p:cNvSpPr>
          <p:nvPr>
            <p:ph type="body" sz="quarter" idx="20" hasCustomPrompt="1"/>
          </p:nvPr>
        </p:nvSpPr>
        <p:spPr>
          <a:xfrm>
            <a:off x="9012035" y="4875121"/>
            <a:ext cx="2719839" cy="307777"/>
          </a:xfrm>
          <a:prstGeom prst="rect">
            <a:avLst/>
          </a:prstGeom>
        </p:spPr>
        <p:txBody>
          <a:bodyPr wrap="square">
            <a:spAutoFit/>
          </a:bodyPr>
          <a:lstStyle>
            <a:lvl1pPr marL="0" indent="0" algn="ctr">
              <a:buNone/>
              <a:defRPr sz="1400" b="0" i="0">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35" name="Text Placeholder 7">
            <a:extLst>
              <a:ext uri="{FF2B5EF4-FFF2-40B4-BE49-F238E27FC236}">
                <a16:creationId xmlns:a16="http://schemas.microsoft.com/office/drawing/2014/main" id="{AA5D26A2-3A2D-129A-D37C-3731AEB15118}"/>
              </a:ext>
            </a:extLst>
          </p:cNvPr>
          <p:cNvSpPr>
            <a:spLocks noGrp="1"/>
          </p:cNvSpPr>
          <p:nvPr>
            <p:ph type="body" sz="quarter" idx="21" hasCustomPrompt="1"/>
          </p:nvPr>
        </p:nvSpPr>
        <p:spPr>
          <a:xfrm>
            <a:off x="9012035" y="4573627"/>
            <a:ext cx="2719839"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36" name="Picture Placeholder 9">
            <a:extLst>
              <a:ext uri="{FF2B5EF4-FFF2-40B4-BE49-F238E27FC236}">
                <a16:creationId xmlns:a16="http://schemas.microsoft.com/office/drawing/2014/main" id="{4C0D3DE0-2FE9-2E46-2DDF-382521FC49CE}"/>
              </a:ext>
            </a:extLst>
          </p:cNvPr>
          <p:cNvSpPr>
            <a:spLocks noGrp="1"/>
          </p:cNvSpPr>
          <p:nvPr>
            <p:ph type="pic" sz="quarter" idx="22" hasCustomPrompt="1"/>
          </p:nvPr>
        </p:nvSpPr>
        <p:spPr>
          <a:xfrm>
            <a:off x="9429193" y="2427767"/>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37" name="Title 36">
            <a:extLst>
              <a:ext uri="{FF2B5EF4-FFF2-40B4-BE49-F238E27FC236}">
                <a16:creationId xmlns:a16="http://schemas.microsoft.com/office/drawing/2014/main" id="{D9670E94-D140-B500-FBCF-AABE7EEBABAE}"/>
              </a:ext>
            </a:extLst>
          </p:cNvPr>
          <p:cNvSpPr>
            <a:spLocks noGrp="1"/>
          </p:cNvSpPr>
          <p:nvPr>
            <p:ph type="title"/>
          </p:nvPr>
        </p:nvSpPr>
        <p:spPr>
          <a:xfrm>
            <a:off x="237745" y="283465"/>
            <a:ext cx="11566479" cy="936620"/>
          </a:xfrm>
        </p:spPr>
        <p:txBody>
          <a:bodyPr anchor="t"/>
          <a:lstStyle>
            <a:lvl1pPr>
              <a:defRPr>
                <a:solidFill>
                  <a:schemeClr val="bg1"/>
                </a:solidFill>
              </a:defRPr>
            </a:lvl1pPr>
          </a:lstStyle>
          <a:p>
            <a:r>
              <a:rPr lang="en-US"/>
              <a:t>Click to edit Master title style</a:t>
            </a:r>
          </a:p>
        </p:txBody>
      </p:sp>
      <p:pic>
        <p:nvPicPr>
          <p:cNvPr id="6" name="Picture 5">
            <a:extLst>
              <a:ext uri="{FF2B5EF4-FFF2-40B4-BE49-F238E27FC236}">
                <a16:creationId xmlns:a16="http://schemas.microsoft.com/office/drawing/2014/main" id="{F56897B0-7EF6-866D-0182-9741523E2FF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7" name="TextBox 6">
            <a:extLst>
              <a:ext uri="{FF2B5EF4-FFF2-40B4-BE49-F238E27FC236}">
                <a16:creationId xmlns:a16="http://schemas.microsoft.com/office/drawing/2014/main" id="{C4549FE0-17A2-51D8-6E18-E5518AFECB20}"/>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1" name="TextBox 10">
            <a:extLst>
              <a:ext uri="{FF2B5EF4-FFF2-40B4-BE49-F238E27FC236}">
                <a16:creationId xmlns:a16="http://schemas.microsoft.com/office/drawing/2014/main" id="{F88E0E73-5C7A-A23A-299E-49D5A6A45555}"/>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Tree>
    <p:extLst>
      <p:ext uri="{BB962C8B-B14F-4D97-AF65-F5344CB8AC3E}">
        <p14:creationId xmlns:p14="http://schemas.microsoft.com/office/powerpoint/2010/main" val="1765738626"/>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5_Presenter Slide 8 people blue">
    <p:bg>
      <p:bgPr>
        <a:solidFill>
          <a:schemeClr val="accent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447702" y="3340649"/>
            <a:ext cx="2719839"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47702" y="3086569"/>
            <a:ext cx="2719839" cy="307777"/>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10" name="Picture Placeholder 9">
            <a:extLst>
              <a:ext uri="{FF2B5EF4-FFF2-40B4-BE49-F238E27FC236}">
                <a16:creationId xmlns:a16="http://schemas.microsoft.com/office/drawing/2014/main" id="{B00EE88F-AE7C-C386-1C73-1F5897B651A9}"/>
              </a:ext>
            </a:extLst>
          </p:cNvPr>
          <p:cNvSpPr>
            <a:spLocks noGrp="1"/>
          </p:cNvSpPr>
          <p:nvPr>
            <p:ph type="pic" sz="quarter" idx="13" hasCustomPrompt="1"/>
          </p:nvPr>
        </p:nvSpPr>
        <p:spPr>
          <a:xfrm>
            <a:off x="1045578" y="1510703"/>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28" name="Text Placeholder 7">
            <a:extLst>
              <a:ext uri="{FF2B5EF4-FFF2-40B4-BE49-F238E27FC236}">
                <a16:creationId xmlns:a16="http://schemas.microsoft.com/office/drawing/2014/main" id="{BAE3F959-C6F8-0682-FBC2-4F1BC30213E4}"/>
              </a:ext>
            </a:extLst>
          </p:cNvPr>
          <p:cNvSpPr>
            <a:spLocks noGrp="1"/>
          </p:cNvSpPr>
          <p:nvPr>
            <p:ph type="body" sz="quarter" idx="14" hasCustomPrompt="1"/>
          </p:nvPr>
        </p:nvSpPr>
        <p:spPr>
          <a:xfrm>
            <a:off x="3302479" y="3340649"/>
            <a:ext cx="2719839"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29" name="Text Placeholder 7">
            <a:extLst>
              <a:ext uri="{FF2B5EF4-FFF2-40B4-BE49-F238E27FC236}">
                <a16:creationId xmlns:a16="http://schemas.microsoft.com/office/drawing/2014/main" id="{E6F3F84E-33AA-07DC-69BF-39CA8541767B}"/>
              </a:ext>
            </a:extLst>
          </p:cNvPr>
          <p:cNvSpPr>
            <a:spLocks noGrp="1"/>
          </p:cNvSpPr>
          <p:nvPr>
            <p:ph type="body" sz="quarter" idx="15" hasCustomPrompt="1"/>
          </p:nvPr>
        </p:nvSpPr>
        <p:spPr>
          <a:xfrm>
            <a:off x="3302479" y="3086569"/>
            <a:ext cx="2719839" cy="307777"/>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30" name="Picture Placeholder 9">
            <a:extLst>
              <a:ext uri="{FF2B5EF4-FFF2-40B4-BE49-F238E27FC236}">
                <a16:creationId xmlns:a16="http://schemas.microsoft.com/office/drawing/2014/main" id="{91DC5A23-7B00-058F-528E-A343453540E3}"/>
              </a:ext>
            </a:extLst>
          </p:cNvPr>
          <p:cNvSpPr>
            <a:spLocks noGrp="1"/>
          </p:cNvSpPr>
          <p:nvPr>
            <p:ph type="pic" sz="quarter" idx="16" hasCustomPrompt="1"/>
          </p:nvPr>
        </p:nvSpPr>
        <p:spPr>
          <a:xfrm>
            <a:off x="3900357" y="1510703"/>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1" name="Text Placeholder 7">
            <a:extLst>
              <a:ext uri="{FF2B5EF4-FFF2-40B4-BE49-F238E27FC236}">
                <a16:creationId xmlns:a16="http://schemas.microsoft.com/office/drawing/2014/main" id="{09A3A5A3-C2EA-2FFE-C3E1-C3EF426C05AB}"/>
              </a:ext>
            </a:extLst>
          </p:cNvPr>
          <p:cNvSpPr>
            <a:spLocks noGrp="1"/>
          </p:cNvSpPr>
          <p:nvPr>
            <p:ph type="body" sz="quarter" idx="17" hasCustomPrompt="1"/>
          </p:nvPr>
        </p:nvSpPr>
        <p:spPr>
          <a:xfrm>
            <a:off x="6157258" y="3340649"/>
            <a:ext cx="2719839"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32" name="Text Placeholder 7">
            <a:extLst>
              <a:ext uri="{FF2B5EF4-FFF2-40B4-BE49-F238E27FC236}">
                <a16:creationId xmlns:a16="http://schemas.microsoft.com/office/drawing/2014/main" id="{BED2E2B4-1AE0-7D02-7D16-77F9221401C9}"/>
              </a:ext>
            </a:extLst>
          </p:cNvPr>
          <p:cNvSpPr>
            <a:spLocks noGrp="1"/>
          </p:cNvSpPr>
          <p:nvPr>
            <p:ph type="body" sz="quarter" idx="18" hasCustomPrompt="1"/>
          </p:nvPr>
        </p:nvSpPr>
        <p:spPr>
          <a:xfrm>
            <a:off x="6157258" y="3086569"/>
            <a:ext cx="2719839" cy="307777"/>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33" name="Picture Placeholder 9">
            <a:extLst>
              <a:ext uri="{FF2B5EF4-FFF2-40B4-BE49-F238E27FC236}">
                <a16:creationId xmlns:a16="http://schemas.microsoft.com/office/drawing/2014/main" id="{6280DC09-E9DA-E0B2-477E-90EA181D0DC9}"/>
              </a:ext>
            </a:extLst>
          </p:cNvPr>
          <p:cNvSpPr>
            <a:spLocks noGrp="1"/>
          </p:cNvSpPr>
          <p:nvPr>
            <p:ph type="pic" sz="quarter" idx="19" hasCustomPrompt="1"/>
          </p:nvPr>
        </p:nvSpPr>
        <p:spPr>
          <a:xfrm>
            <a:off x="6755134" y="1510703"/>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4" name="Text Placeholder 7">
            <a:extLst>
              <a:ext uri="{FF2B5EF4-FFF2-40B4-BE49-F238E27FC236}">
                <a16:creationId xmlns:a16="http://schemas.microsoft.com/office/drawing/2014/main" id="{9F21542E-FF09-7F51-CD09-7FB0DE1FE1EE}"/>
              </a:ext>
            </a:extLst>
          </p:cNvPr>
          <p:cNvSpPr>
            <a:spLocks noGrp="1"/>
          </p:cNvSpPr>
          <p:nvPr>
            <p:ph type="body" sz="quarter" idx="20" hasCustomPrompt="1"/>
          </p:nvPr>
        </p:nvSpPr>
        <p:spPr>
          <a:xfrm>
            <a:off x="9012035" y="3340649"/>
            <a:ext cx="2719839"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35" name="Text Placeholder 7">
            <a:extLst>
              <a:ext uri="{FF2B5EF4-FFF2-40B4-BE49-F238E27FC236}">
                <a16:creationId xmlns:a16="http://schemas.microsoft.com/office/drawing/2014/main" id="{AA5D26A2-3A2D-129A-D37C-3731AEB15118}"/>
              </a:ext>
            </a:extLst>
          </p:cNvPr>
          <p:cNvSpPr>
            <a:spLocks noGrp="1"/>
          </p:cNvSpPr>
          <p:nvPr>
            <p:ph type="body" sz="quarter" idx="21" hasCustomPrompt="1"/>
          </p:nvPr>
        </p:nvSpPr>
        <p:spPr>
          <a:xfrm>
            <a:off x="9012035" y="3086569"/>
            <a:ext cx="2719839" cy="307777"/>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36" name="Picture Placeholder 9">
            <a:extLst>
              <a:ext uri="{FF2B5EF4-FFF2-40B4-BE49-F238E27FC236}">
                <a16:creationId xmlns:a16="http://schemas.microsoft.com/office/drawing/2014/main" id="{4C0D3DE0-2FE9-2E46-2DDF-382521FC49CE}"/>
              </a:ext>
            </a:extLst>
          </p:cNvPr>
          <p:cNvSpPr>
            <a:spLocks noGrp="1"/>
          </p:cNvSpPr>
          <p:nvPr>
            <p:ph type="pic" sz="quarter" idx="22" hasCustomPrompt="1"/>
          </p:nvPr>
        </p:nvSpPr>
        <p:spPr>
          <a:xfrm>
            <a:off x="9609913" y="1510703"/>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7" name="Title 36">
            <a:extLst>
              <a:ext uri="{FF2B5EF4-FFF2-40B4-BE49-F238E27FC236}">
                <a16:creationId xmlns:a16="http://schemas.microsoft.com/office/drawing/2014/main" id="{D9670E94-D140-B500-FBCF-AABE7EEBABAE}"/>
              </a:ext>
            </a:extLst>
          </p:cNvPr>
          <p:cNvSpPr>
            <a:spLocks noGrp="1"/>
          </p:cNvSpPr>
          <p:nvPr>
            <p:ph type="title"/>
          </p:nvPr>
        </p:nvSpPr>
        <p:spPr>
          <a:xfrm>
            <a:off x="237745" y="283465"/>
            <a:ext cx="11566479" cy="936620"/>
          </a:xfrm>
        </p:spPr>
        <p:txBody>
          <a:bodyPr anchor="t"/>
          <a:lstStyle>
            <a:lvl1pPr>
              <a:defRPr>
                <a:solidFill>
                  <a:schemeClr val="bg1"/>
                </a:solidFill>
              </a:defRPr>
            </a:lvl1pPr>
          </a:lstStyle>
          <a:p>
            <a:r>
              <a:rPr lang="en-US"/>
              <a:t>Click to edit Master title style</a:t>
            </a:r>
          </a:p>
        </p:txBody>
      </p:sp>
      <p:sp>
        <p:nvSpPr>
          <p:cNvPr id="2" name="Text Placeholder 7">
            <a:extLst>
              <a:ext uri="{FF2B5EF4-FFF2-40B4-BE49-F238E27FC236}">
                <a16:creationId xmlns:a16="http://schemas.microsoft.com/office/drawing/2014/main" id="{A5AC46BD-5E5D-B9DD-D3BF-E4A397FD523A}"/>
              </a:ext>
            </a:extLst>
          </p:cNvPr>
          <p:cNvSpPr>
            <a:spLocks noGrp="1"/>
          </p:cNvSpPr>
          <p:nvPr>
            <p:ph type="body" sz="quarter" idx="23" hasCustomPrompt="1"/>
          </p:nvPr>
        </p:nvSpPr>
        <p:spPr>
          <a:xfrm>
            <a:off x="447702" y="5764728"/>
            <a:ext cx="2719839"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5" name="Text Placeholder 7">
            <a:extLst>
              <a:ext uri="{FF2B5EF4-FFF2-40B4-BE49-F238E27FC236}">
                <a16:creationId xmlns:a16="http://schemas.microsoft.com/office/drawing/2014/main" id="{F59E349D-8015-626D-8333-970B2FD39C88}"/>
              </a:ext>
            </a:extLst>
          </p:cNvPr>
          <p:cNvSpPr>
            <a:spLocks noGrp="1"/>
          </p:cNvSpPr>
          <p:nvPr>
            <p:ph type="body" sz="quarter" idx="24" hasCustomPrompt="1"/>
          </p:nvPr>
        </p:nvSpPr>
        <p:spPr>
          <a:xfrm>
            <a:off x="447702" y="5510648"/>
            <a:ext cx="2719839" cy="307777"/>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11" name="Picture Placeholder 9">
            <a:extLst>
              <a:ext uri="{FF2B5EF4-FFF2-40B4-BE49-F238E27FC236}">
                <a16:creationId xmlns:a16="http://schemas.microsoft.com/office/drawing/2014/main" id="{4860F50D-8294-9796-A66D-A9F70056FB02}"/>
              </a:ext>
            </a:extLst>
          </p:cNvPr>
          <p:cNvSpPr>
            <a:spLocks noGrp="1"/>
          </p:cNvSpPr>
          <p:nvPr>
            <p:ph type="pic" sz="quarter" idx="25" hasCustomPrompt="1"/>
          </p:nvPr>
        </p:nvSpPr>
        <p:spPr>
          <a:xfrm>
            <a:off x="1045578" y="3934781"/>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12" name="Text Placeholder 7">
            <a:extLst>
              <a:ext uri="{FF2B5EF4-FFF2-40B4-BE49-F238E27FC236}">
                <a16:creationId xmlns:a16="http://schemas.microsoft.com/office/drawing/2014/main" id="{D5BAFB55-E6C5-F765-DB88-21B2FFEA3E11}"/>
              </a:ext>
            </a:extLst>
          </p:cNvPr>
          <p:cNvSpPr>
            <a:spLocks noGrp="1"/>
          </p:cNvSpPr>
          <p:nvPr>
            <p:ph type="body" sz="quarter" idx="26" hasCustomPrompt="1"/>
          </p:nvPr>
        </p:nvSpPr>
        <p:spPr>
          <a:xfrm>
            <a:off x="3302479" y="5764728"/>
            <a:ext cx="2719839"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13" name="Text Placeholder 7">
            <a:extLst>
              <a:ext uri="{FF2B5EF4-FFF2-40B4-BE49-F238E27FC236}">
                <a16:creationId xmlns:a16="http://schemas.microsoft.com/office/drawing/2014/main" id="{2EE7E1FF-2470-790C-D0B6-198F2AB2EECF}"/>
              </a:ext>
            </a:extLst>
          </p:cNvPr>
          <p:cNvSpPr>
            <a:spLocks noGrp="1"/>
          </p:cNvSpPr>
          <p:nvPr>
            <p:ph type="body" sz="quarter" idx="27" hasCustomPrompt="1"/>
          </p:nvPr>
        </p:nvSpPr>
        <p:spPr>
          <a:xfrm>
            <a:off x="3302479" y="5510648"/>
            <a:ext cx="2719839" cy="307777"/>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14" name="Picture Placeholder 9">
            <a:extLst>
              <a:ext uri="{FF2B5EF4-FFF2-40B4-BE49-F238E27FC236}">
                <a16:creationId xmlns:a16="http://schemas.microsoft.com/office/drawing/2014/main" id="{E1722736-F5D8-DDEE-EA42-7DCA2AF9507B}"/>
              </a:ext>
            </a:extLst>
          </p:cNvPr>
          <p:cNvSpPr>
            <a:spLocks noGrp="1"/>
          </p:cNvSpPr>
          <p:nvPr>
            <p:ph type="pic" sz="quarter" idx="28" hasCustomPrompt="1"/>
          </p:nvPr>
        </p:nvSpPr>
        <p:spPr>
          <a:xfrm>
            <a:off x="3900357" y="3934781"/>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15" name="Text Placeholder 7">
            <a:extLst>
              <a:ext uri="{FF2B5EF4-FFF2-40B4-BE49-F238E27FC236}">
                <a16:creationId xmlns:a16="http://schemas.microsoft.com/office/drawing/2014/main" id="{EF5EDD91-1D03-07DC-AD88-1162EF9394C3}"/>
              </a:ext>
            </a:extLst>
          </p:cNvPr>
          <p:cNvSpPr>
            <a:spLocks noGrp="1"/>
          </p:cNvSpPr>
          <p:nvPr>
            <p:ph type="body" sz="quarter" idx="29" hasCustomPrompt="1"/>
          </p:nvPr>
        </p:nvSpPr>
        <p:spPr>
          <a:xfrm>
            <a:off x="6157258" y="5764728"/>
            <a:ext cx="2719839"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16" name="Text Placeholder 7">
            <a:extLst>
              <a:ext uri="{FF2B5EF4-FFF2-40B4-BE49-F238E27FC236}">
                <a16:creationId xmlns:a16="http://schemas.microsoft.com/office/drawing/2014/main" id="{5AFEB971-DBA9-E990-7CAE-E1ED2AAA8FF1}"/>
              </a:ext>
            </a:extLst>
          </p:cNvPr>
          <p:cNvSpPr>
            <a:spLocks noGrp="1"/>
          </p:cNvSpPr>
          <p:nvPr>
            <p:ph type="body" sz="quarter" idx="30" hasCustomPrompt="1"/>
          </p:nvPr>
        </p:nvSpPr>
        <p:spPr>
          <a:xfrm>
            <a:off x="6157258" y="5510648"/>
            <a:ext cx="2719839" cy="307777"/>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17" name="Picture Placeholder 9">
            <a:extLst>
              <a:ext uri="{FF2B5EF4-FFF2-40B4-BE49-F238E27FC236}">
                <a16:creationId xmlns:a16="http://schemas.microsoft.com/office/drawing/2014/main" id="{45AED3C9-E056-7C50-3414-F9255B619449}"/>
              </a:ext>
            </a:extLst>
          </p:cNvPr>
          <p:cNvSpPr>
            <a:spLocks noGrp="1"/>
          </p:cNvSpPr>
          <p:nvPr>
            <p:ph type="pic" sz="quarter" idx="31" hasCustomPrompt="1"/>
          </p:nvPr>
        </p:nvSpPr>
        <p:spPr>
          <a:xfrm>
            <a:off x="6755134" y="3934781"/>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18" name="Text Placeholder 7">
            <a:extLst>
              <a:ext uri="{FF2B5EF4-FFF2-40B4-BE49-F238E27FC236}">
                <a16:creationId xmlns:a16="http://schemas.microsoft.com/office/drawing/2014/main" id="{17174ED6-04C6-72E8-8ED0-0FDB0D69A261}"/>
              </a:ext>
            </a:extLst>
          </p:cNvPr>
          <p:cNvSpPr>
            <a:spLocks noGrp="1"/>
          </p:cNvSpPr>
          <p:nvPr>
            <p:ph type="body" sz="quarter" idx="32" hasCustomPrompt="1"/>
          </p:nvPr>
        </p:nvSpPr>
        <p:spPr>
          <a:xfrm>
            <a:off x="9012035" y="5764728"/>
            <a:ext cx="2719839"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Title</a:t>
            </a:r>
          </a:p>
        </p:txBody>
      </p:sp>
      <p:sp>
        <p:nvSpPr>
          <p:cNvPr id="19" name="Text Placeholder 7">
            <a:extLst>
              <a:ext uri="{FF2B5EF4-FFF2-40B4-BE49-F238E27FC236}">
                <a16:creationId xmlns:a16="http://schemas.microsoft.com/office/drawing/2014/main" id="{81C91E7B-F907-0C98-2956-1C2681009C05}"/>
              </a:ext>
            </a:extLst>
          </p:cNvPr>
          <p:cNvSpPr>
            <a:spLocks noGrp="1"/>
          </p:cNvSpPr>
          <p:nvPr>
            <p:ph type="body" sz="quarter" idx="33" hasCustomPrompt="1"/>
          </p:nvPr>
        </p:nvSpPr>
        <p:spPr>
          <a:xfrm>
            <a:off x="9012035" y="5510648"/>
            <a:ext cx="2719839" cy="307777"/>
          </a:xfrm>
          <a:prstGeom prst="rect">
            <a:avLst/>
          </a:prstGeom>
        </p:spPr>
        <p:txBody>
          <a:bodyPr wrap="square">
            <a:spAutoFit/>
          </a:bodyPr>
          <a:lstStyle>
            <a:lvl1pPr marL="0" indent="0" algn="ctr">
              <a:buNone/>
              <a:defRPr sz="1400" b="1" i="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Name</a:t>
            </a:r>
          </a:p>
        </p:txBody>
      </p:sp>
      <p:sp>
        <p:nvSpPr>
          <p:cNvPr id="20" name="Picture Placeholder 9">
            <a:extLst>
              <a:ext uri="{FF2B5EF4-FFF2-40B4-BE49-F238E27FC236}">
                <a16:creationId xmlns:a16="http://schemas.microsoft.com/office/drawing/2014/main" id="{0740F477-2D98-010C-09C5-3D5D016A768D}"/>
              </a:ext>
            </a:extLst>
          </p:cNvPr>
          <p:cNvSpPr>
            <a:spLocks noGrp="1"/>
          </p:cNvSpPr>
          <p:nvPr>
            <p:ph type="pic" sz="quarter" idx="34" hasCustomPrompt="1"/>
          </p:nvPr>
        </p:nvSpPr>
        <p:spPr>
          <a:xfrm>
            <a:off x="9609913" y="3934781"/>
            <a:ext cx="1524087"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 name="TextBox 2">
            <a:extLst>
              <a:ext uri="{FF2B5EF4-FFF2-40B4-BE49-F238E27FC236}">
                <a16:creationId xmlns:a16="http://schemas.microsoft.com/office/drawing/2014/main" id="{43A52483-B16D-3C9B-4BE3-1D2015F21FC8}"/>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4" name="Picture 3" descr="Icon&#10;&#10;Description automatically generated">
            <a:extLst>
              <a:ext uri="{FF2B5EF4-FFF2-40B4-BE49-F238E27FC236}">
                <a16:creationId xmlns:a16="http://schemas.microsoft.com/office/drawing/2014/main" id="{E40EA63D-F0A9-1D66-EF49-3E0F901A32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9" y="6251543"/>
            <a:ext cx="292100" cy="368300"/>
          </a:xfrm>
          <a:prstGeom prst="rect">
            <a:avLst/>
          </a:prstGeom>
        </p:spPr>
      </p:pic>
      <p:sp>
        <p:nvSpPr>
          <p:cNvPr id="21" name="TextBox 20">
            <a:extLst>
              <a:ext uri="{FF2B5EF4-FFF2-40B4-BE49-F238E27FC236}">
                <a16:creationId xmlns:a16="http://schemas.microsoft.com/office/drawing/2014/main" id="{959276FB-81CB-6349-E3B7-222B315636D9}"/>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556810859"/>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6_Bottom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69A92A-509F-637C-F216-D423515646B7}"/>
              </a:ext>
            </a:extLst>
          </p:cNvPr>
          <p:cNvSpPr/>
          <p:nvPr userDrawn="1"/>
        </p:nvSpPr>
        <p:spPr>
          <a:xfrm>
            <a:off x="0" y="4551528"/>
            <a:ext cx="12192000" cy="23064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6" y="1463040"/>
            <a:ext cx="11544303" cy="457200"/>
          </a:xfrm>
          <a:prstGeom prst="rect">
            <a:avLst/>
          </a:prstGeom>
        </p:spPr>
        <p:txBody>
          <a:bodyPr/>
          <a:lstStyle>
            <a:lvl1pPr marL="0" indent="0">
              <a:buNone/>
              <a:defRPr b="1" i="0">
                <a:latin typeface="+mj-lt"/>
              </a:defRPr>
            </a:lvl1pPr>
            <a:lvl2pPr marL="457189" indent="0">
              <a:buNone/>
              <a:defRPr b="1" i="0">
                <a:latin typeface="Avenir Next LT Pro Demi" panose="020B0504020202020204" pitchFamily="34" charset="77"/>
              </a:defRPr>
            </a:lvl2pPr>
            <a:lvl3pPr marL="914377" indent="0">
              <a:buNone/>
              <a:defRPr b="1" i="0">
                <a:latin typeface="Avenir Next LT Pro Demi" panose="020B0504020202020204" pitchFamily="34" charset="77"/>
              </a:defRPr>
            </a:lvl3pPr>
            <a:lvl4pPr marL="1371566" indent="0">
              <a:buNone/>
              <a:defRPr b="1" i="0">
                <a:latin typeface="Avenir Next LT Pro Demi" panose="020B0504020202020204" pitchFamily="34" charset="77"/>
              </a:defRPr>
            </a:lvl4pPr>
            <a:lvl5pPr marL="1828754" indent="0">
              <a:buNone/>
              <a:defRPr b="1" i="0">
                <a:latin typeface="Avenir Next LT Pro Demi" panose="020B0504020202020204" pitchFamily="34" charset="77"/>
              </a:defRPr>
            </a:lvl5pPr>
          </a:lstStyle>
          <a:p>
            <a:pPr lvl="0"/>
            <a:r>
              <a:rPr lang="en-US"/>
              <a:t>Click to edit Master text styles</a:t>
            </a:r>
          </a:p>
        </p:txBody>
      </p:sp>
      <p:sp>
        <p:nvSpPr>
          <p:cNvPr id="6" name="Title 5">
            <a:extLst>
              <a:ext uri="{FF2B5EF4-FFF2-40B4-BE49-F238E27FC236}">
                <a16:creationId xmlns:a16="http://schemas.microsoft.com/office/drawing/2014/main" id="{DE8984DA-B0D6-25C5-FAFD-BDCC59ACFA5E}"/>
              </a:ext>
            </a:extLst>
          </p:cNvPr>
          <p:cNvSpPr>
            <a:spLocks noGrp="1"/>
          </p:cNvSpPr>
          <p:nvPr>
            <p:ph type="title"/>
          </p:nvPr>
        </p:nvSpPr>
        <p:spPr>
          <a:xfrm>
            <a:off x="237744" y="283464"/>
            <a:ext cx="11544301" cy="1159192"/>
          </a:xfrm>
        </p:spPr>
        <p:txBody>
          <a:bodyPr/>
          <a:lstStyle/>
          <a:p>
            <a:r>
              <a:rPr lang="en-US"/>
              <a:t>Click to edit Master title style</a:t>
            </a:r>
          </a:p>
        </p:txBody>
      </p:sp>
      <p:sp>
        <p:nvSpPr>
          <p:cNvPr id="4" name="TextBox 3">
            <a:extLst>
              <a:ext uri="{FF2B5EF4-FFF2-40B4-BE49-F238E27FC236}">
                <a16:creationId xmlns:a16="http://schemas.microsoft.com/office/drawing/2014/main" id="{6A4045F2-CA5F-E146-C10C-06700CD78B32}"/>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7" name="Picture 6" descr="Icon&#10;&#10;Description automatically generated">
            <a:extLst>
              <a:ext uri="{FF2B5EF4-FFF2-40B4-BE49-F238E27FC236}">
                <a16:creationId xmlns:a16="http://schemas.microsoft.com/office/drawing/2014/main" id="{5A1CE176-0CE2-E2BF-2825-7BD88FC6CF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9" y="6251543"/>
            <a:ext cx="292100" cy="368300"/>
          </a:xfrm>
          <a:prstGeom prst="rect">
            <a:avLst/>
          </a:prstGeom>
        </p:spPr>
      </p:pic>
      <p:sp>
        <p:nvSpPr>
          <p:cNvPr id="10" name="TextBox 9">
            <a:extLst>
              <a:ext uri="{FF2B5EF4-FFF2-40B4-BE49-F238E27FC236}">
                <a16:creationId xmlns:a16="http://schemas.microsoft.com/office/drawing/2014/main" id="{89CAF227-9FBC-EA0A-A748-C5E0CAEA9629}"/>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8" name="Content Placeholder 7">
            <a:extLst>
              <a:ext uri="{FF2B5EF4-FFF2-40B4-BE49-F238E27FC236}">
                <a16:creationId xmlns:a16="http://schemas.microsoft.com/office/drawing/2014/main" id="{8C20ADB1-07C2-1069-0E42-A6457F496717}"/>
              </a:ext>
            </a:extLst>
          </p:cNvPr>
          <p:cNvSpPr>
            <a:spLocks noGrp="1"/>
          </p:cNvSpPr>
          <p:nvPr>
            <p:ph sz="quarter" idx="12"/>
          </p:nvPr>
        </p:nvSpPr>
        <p:spPr>
          <a:xfrm>
            <a:off x="237744" y="1875101"/>
            <a:ext cx="11550651" cy="25464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5996304"/>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5_3 Icons White">
    <p:bg>
      <p:bgPr>
        <a:solidFill>
          <a:schemeClr val="bg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1323871" y="2029767"/>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9" name="Oval 8">
            <a:extLst>
              <a:ext uri="{FF2B5EF4-FFF2-40B4-BE49-F238E27FC236}">
                <a16:creationId xmlns:a16="http://schemas.microsoft.com/office/drawing/2014/main" id="{08BA352F-50E1-F671-C044-6A7E85D54BEC}"/>
              </a:ext>
            </a:extLst>
          </p:cNvPr>
          <p:cNvSpPr/>
          <p:nvPr userDrawn="1"/>
        </p:nvSpPr>
        <p:spPr>
          <a:xfrm>
            <a:off x="4960536" y="2029767"/>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3" name="Oval 12">
            <a:extLst>
              <a:ext uri="{FF2B5EF4-FFF2-40B4-BE49-F238E27FC236}">
                <a16:creationId xmlns:a16="http://schemas.microsoft.com/office/drawing/2014/main" id="{3199D322-F5A2-FCA0-4A71-492C30D8B2ED}"/>
              </a:ext>
            </a:extLst>
          </p:cNvPr>
          <p:cNvSpPr/>
          <p:nvPr userDrawn="1"/>
        </p:nvSpPr>
        <p:spPr>
          <a:xfrm>
            <a:off x="8597201" y="2029767"/>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747578"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7" name="Picture Placeholder 14">
            <a:extLst>
              <a:ext uri="{FF2B5EF4-FFF2-40B4-BE49-F238E27FC236}">
                <a16:creationId xmlns:a16="http://schemas.microsoft.com/office/drawing/2014/main" id="{3AF64053-FC6E-BF87-81DE-2924F705E45F}"/>
              </a:ext>
            </a:extLst>
          </p:cNvPr>
          <p:cNvSpPr>
            <a:spLocks noGrp="1" noChangeAspect="1"/>
          </p:cNvSpPr>
          <p:nvPr>
            <p:ph type="pic" sz="quarter" idx="12" hasCustomPrompt="1"/>
          </p:nvPr>
        </p:nvSpPr>
        <p:spPr>
          <a:xfrm>
            <a:off x="5384243"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8" name="Picture Placeholder 14">
            <a:extLst>
              <a:ext uri="{FF2B5EF4-FFF2-40B4-BE49-F238E27FC236}">
                <a16:creationId xmlns:a16="http://schemas.microsoft.com/office/drawing/2014/main" id="{6F09818A-913A-01BE-6E29-BC79232FDBAB}"/>
              </a:ext>
            </a:extLst>
          </p:cNvPr>
          <p:cNvSpPr>
            <a:spLocks noGrp="1" noChangeAspect="1"/>
          </p:cNvSpPr>
          <p:nvPr>
            <p:ph type="pic" sz="quarter" idx="13" hasCustomPrompt="1"/>
          </p:nvPr>
        </p:nvSpPr>
        <p:spPr>
          <a:xfrm>
            <a:off x="9020907"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1024933" y="4451699"/>
            <a:ext cx="2868807" cy="914400"/>
          </a:xfrm>
          <a:prstGeom prst="rect">
            <a:avLst/>
          </a:prstGeom>
        </p:spPr>
        <p:txBody>
          <a:bodyPr/>
          <a:lstStyle>
            <a:lvl1pPr marL="0" indent="0" algn="ctr">
              <a:buNone/>
              <a:defRPr>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21" name="Text Placeholder 19">
            <a:extLst>
              <a:ext uri="{FF2B5EF4-FFF2-40B4-BE49-F238E27FC236}">
                <a16:creationId xmlns:a16="http://schemas.microsoft.com/office/drawing/2014/main" id="{AA158197-4C61-E3A5-FBDD-AEBF7519DF8E}"/>
              </a:ext>
            </a:extLst>
          </p:cNvPr>
          <p:cNvSpPr>
            <a:spLocks noGrp="1"/>
          </p:cNvSpPr>
          <p:nvPr>
            <p:ph type="body" sz="quarter" idx="15" hasCustomPrompt="1"/>
          </p:nvPr>
        </p:nvSpPr>
        <p:spPr>
          <a:xfrm>
            <a:off x="4661598" y="4451699"/>
            <a:ext cx="2868807" cy="914400"/>
          </a:xfrm>
          <a:prstGeom prst="rect">
            <a:avLst/>
          </a:prstGeom>
        </p:spPr>
        <p:txBody>
          <a:bodyPr/>
          <a:lstStyle>
            <a:lvl1pPr marL="0" indent="0" algn="ctr">
              <a:buNone/>
              <a:defRPr>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22" name="Text Placeholder 19">
            <a:extLst>
              <a:ext uri="{FF2B5EF4-FFF2-40B4-BE49-F238E27FC236}">
                <a16:creationId xmlns:a16="http://schemas.microsoft.com/office/drawing/2014/main" id="{B1DC87DD-606F-D305-D685-7DA1C1B74A9D}"/>
              </a:ext>
            </a:extLst>
          </p:cNvPr>
          <p:cNvSpPr>
            <a:spLocks noGrp="1"/>
          </p:cNvSpPr>
          <p:nvPr>
            <p:ph type="body" sz="quarter" idx="16" hasCustomPrompt="1"/>
          </p:nvPr>
        </p:nvSpPr>
        <p:spPr>
          <a:xfrm>
            <a:off x="8298262" y="4451699"/>
            <a:ext cx="2868807" cy="914400"/>
          </a:xfrm>
          <a:prstGeom prst="rect">
            <a:avLst/>
          </a:prstGeom>
        </p:spPr>
        <p:txBody>
          <a:bodyPr/>
          <a:lstStyle>
            <a:lvl1pPr marL="0" indent="0" algn="ctr">
              <a:buNone/>
              <a:defRPr>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3" name="Title 2">
            <a:extLst>
              <a:ext uri="{FF2B5EF4-FFF2-40B4-BE49-F238E27FC236}">
                <a16:creationId xmlns:a16="http://schemas.microsoft.com/office/drawing/2014/main" id="{D0356C1C-B997-183C-9491-DD8C01461E41}"/>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pic>
        <p:nvPicPr>
          <p:cNvPr id="5" name="Picture 4">
            <a:extLst>
              <a:ext uri="{FF2B5EF4-FFF2-40B4-BE49-F238E27FC236}">
                <a16:creationId xmlns:a16="http://schemas.microsoft.com/office/drawing/2014/main" id="{08AB88DF-CFD6-27A0-3312-6F6DB2A8A41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8" name="TextBox 7">
            <a:extLst>
              <a:ext uri="{FF2B5EF4-FFF2-40B4-BE49-F238E27FC236}">
                <a16:creationId xmlns:a16="http://schemas.microsoft.com/office/drawing/2014/main" id="{2570DD26-5FA2-9AE0-94F0-10B9EB9E6825}"/>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0" name="TextBox 9">
            <a:extLst>
              <a:ext uri="{FF2B5EF4-FFF2-40B4-BE49-F238E27FC236}">
                <a16:creationId xmlns:a16="http://schemas.microsoft.com/office/drawing/2014/main" id="{0F59D7FE-BF82-A08B-1342-126F70B1F1D5}"/>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1" name="Rectangle 10">
            <a:extLst>
              <a:ext uri="{FF2B5EF4-FFF2-40B4-BE49-F238E27FC236}">
                <a16:creationId xmlns:a16="http://schemas.microsoft.com/office/drawing/2014/main" id="{FB09E5D1-5509-2B68-53EE-23B947BD3CBC}"/>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087502163"/>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Blank Layout for all">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DB6E6D-9D39-CFAE-AFF2-5F2C194657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21745" y="6446041"/>
            <a:ext cx="885020" cy="234240"/>
          </a:xfrm>
          <a:prstGeom prst="rect">
            <a:avLst/>
          </a:prstGeom>
        </p:spPr>
      </p:pic>
      <p:pic>
        <p:nvPicPr>
          <p:cNvPr id="8" name="Picture 7">
            <a:extLst>
              <a:ext uri="{FF2B5EF4-FFF2-40B4-BE49-F238E27FC236}">
                <a16:creationId xmlns:a16="http://schemas.microsoft.com/office/drawing/2014/main" id="{A4102A03-6D65-6A97-34F1-7DC0C24BF1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93905" y="6361491"/>
            <a:ext cx="1377108" cy="370181"/>
          </a:xfrm>
          <a:prstGeom prst="rect">
            <a:avLst/>
          </a:prstGeom>
        </p:spPr>
      </p:pic>
      <p:sp>
        <p:nvSpPr>
          <p:cNvPr id="10" name="Date Placeholder 9">
            <a:extLst>
              <a:ext uri="{FF2B5EF4-FFF2-40B4-BE49-F238E27FC236}">
                <a16:creationId xmlns:a16="http://schemas.microsoft.com/office/drawing/2014/main" id="{F46864CE-7E99-1CF0-A959-96964F6E7C5F}"/>
              </a:ext>
            </a:extLst>
          </p:cNvPr>
          <p:cNvSpPr>
            <a:spLocks noGrp="1"/>
          </p:cNvSpPr>
          <p:nvPr>
            <p:ph type="dt" sz="half" idx="10"/>
          </p:nvPr>
        </p:nvSpPr>
        <p:spPr/>
        <p:txBody>
          <a:bodyPr/>
          <a:lstStyle/>
          <a:p>
            <a:fld id="{C1B9AD31-ECA4-4125-B14D-942FFE32D206}" type="datetime1">
              <a:rPr lang="en-US" smtClean="0"/>
              <a:t>11/13/2025</a:t>
            </a:fld>
            <a:endParaRPr lang="en-US"/>
          </a:p>
        </p:txBody>
      </p:sp>
      <p:sp>
        <p:nvSpPr>
          <p:cNvPr id="11" name="Footer Placeholder 10">
            <a:extLst>
              <a:ext uri="{FF2B5EF4-FFF2-40B4-BE49-F238E27FC236}">
                <a16:creationId xmlns:a16="http://schemas.microsoft.com/office/drawing/2014/main" id="{5ADE582C-46D1-E4AB-4C6E-FA9F3BFB7ED4}"/>
              </a:ext>
            </a:extLst>
          </p:cNvPr>
          <p:cNvSpPr>
            <a:spLocks noGrp="1"/>
          </p:cNvSpPr>
          <p:nvPr>
            <p:ph type="ftr" sz="quarter" idx="11"/>
          </p:nvPr>
        </p:nvSpPr>
        <p:spPr/>
        <p:txBody>
          <a:bodyPr/>
          <a:lstStyle>
            <a:lvl1pPr>
              <a:defRPr>
                <a:solidFill>
                  <a:schemeClr val="tx1"/>
                </a:solidFill>
              </a:defRPr>
            </a:lvl1pPr>
          </a:lstStyle>
          <a:p>
            <a:r>
              <a:rPr lang="en-US"/>
              <a:t>|</a:t>
            </a:r>
          </a:p>
        </p:txBody>
      </p:sp>
      <p:sp>
        <p:nvSpPr>
          <p:cNvPr id="12" name="Slide Number Placeholder 11">
            <a:extLst>
              <a:ext uri="{FF2B5EF4-FFF2-40B4-BE49-F238E27FC236}">
                <a16:creationId xmlns:a16="http://schemas.microsoft.com/office/drawing/2014/main" id="{B7183EF8-E3F8-DC1C-97DC-34338827A72B}"/>
              </a:ext>
            </a:extLst>
          </p:cNvPr>
          <p:cNvSpPr>
            <a:spLocks noGrp="1"/>
          </p:cNvSpPr>
          <p:nvPr>
            <p:ph type="sldNum" sz="quarter" idx="12"/>
          </p:nvPr>
        </p:nvSpPr>
        <p:spPr/>
        <p:txBody>
          <a:bodyPr/>
          <a:lstStyle/>
          <a:p>
            <a:fld id="{2699342E-7F77-4D7C-9F9A-F3D2928711BF}" type="slidenum">
              <a:rPr lang="en-US" smtClean="0"/>
              <a:pPr/>
              <a:t>‹#›</a:t>
            </a:fld>
            <a:endParaRPr lang="en-US"/>
          </a:p>
        </p:txBody>
      </p:sp>
    </p:spTree>
    <p:extLst>
      <p:ext uri="{BB962C8B-B14F-4D97-AF65-F5344CB8AC3E}">
        <p14:creationId xmlns:p14="http://schemas.microsoft.com/office/powerpoint/2010/main" val="424623282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5_4 Icons White">
    <p:bg>
      <p:bgPr>
        <a:solidFill>
          <a:schemeClr val="bg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775231" y="1978967"/>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198938"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647171" y="4390739"/>
            <a:ext cx="2398988" cy="914400"/>
          </a:xfrm>
          <a:prstGeom prst="rect">
            <a:avLst/>
          </a:prstGeom>
        </p:spPr>
        <p:txBody>
          <a:bodyPr/>
          <a:lstStyle>
            <a:lvl1pPr marL="0" indent="0" algn="ctr">
              <a:buNone/>
              <a:defRPr>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3" name="Oval 2">
            <a:extLst>
              <a:ext uri="{FF2B5EF4-FFF2-40B4-BE49-F238E27FC236}">
                <a16:creationId xmlns:a16="http://schemas.microsoft.com/office/drawing/2014/main" id="{432850F7-ACD1-093C-0E81-237212D457B6}"/>
              </a:ext>
            </a:extLst>
          </p:cNvPr>
          <p:cNvSpPr/>
          <p:nvPr userDrawn="1"/>
        </p:nvSpPr>
        <p:spPr>
          <a:xfrm>
            <a:off x="3597925" y="1978967"/>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5" name="Picture Placeholder 14">
            <a:extLst>
              <a:ext uri="{FF2B5EF4-FFF2-40B4-BE49-F238E27FC236}">
                <a16:creationId xmlns:a16="http://schemas.microsoft.com/office/drawing/2014/main" id="{7EB576A7-6768-414C-3535-018C513FEB52}"/>
              </a:ext>
            </a:extLst>
          </p:cNvPr>
          <p:cNvSpPr>
            <a:spLocks noGrp="1" noChangeAspect="1"/>
          </p:cNvSpPr>
          <p:nvPr>
            <p:ph type="pic" sz="quarter" idx="15" hasCustomPrompt="1"/>
          </p:nvPr>
        </p:nvSpPr>
        <p:spPr>
          <a:xfrm>
            <a:off x="4021631"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7" name="Text Placeholder 19">
            <a:extLst>
              <a:ext uri="{FF2B5EF4-FFF2-40B4-BE49-F238E27FC236}">
                <a16:creationId xmlns:a16="http://schemas.microsoft.com/office/drawing/2014/main" id="{F0C78C0C-342A-8EFF-A993-4EF41DC5FCA9}"/>
              </a:ext>
            </a:extLst>
          </p:cNvPr>
          <p:cNvSpPr>
            <a:spLocks noGrp="1"/>
          </p:cNvSpPr>
          <p:nvPr>
            <p:ph type="body" sz="quarter" idx="16" hasCustomPrompt="1"/>
          </p:nvPr>
        </p:nvSpPr>
        <p:spPr>
          <a:xfrm>
            <a:off x="3469866" y="4390739"/>
            <a:ext cx="2398988" cy="914400"/>
          </a:xfrm>
          <a:prstGeom prst="rect">
            <a:avLst/>
          </a:prstGeom>
        </p:spPr>
        <p:txBody>
          <a:bodyPr/>
          <a:lstStyle>
            <a:lvl1pPr marL="0" indent="0" algn="ctr">
              <a:buNone/>
              <a:defRPr>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8" name="Oval 7">
            <a:extLst>
              <a:ext uri="{FF2B5EF4-FFF2-40B4-BE49-F238E27FC236}">
                <a16:creationId xmlns:a16="http://schemas.microsoft.com/office/drawing/2014/main" id="{6A5FF676-80E2-0ED3-C4DB-08BF27AD7997}"/>
              </a:ext>
            </a:extLst>
          </p:cNvPr>
          <p:cNvSpPr/>
          <p:nvPr userDrawn="1"/>
        </p:nvSpPr>
        <p:spPr>
          <a:xfrm>
            <a:off x="6420619" y="1978967"/>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1" name="Picture Placeholder 14">
            <a:extLst>
              <a:ext uri="{FF2B5EF4-FFF2-40B4-BE49-F238E27FC236}">
                <a16:creationId xmlns:a16="http://schemas.microsoft.com/office/drawing/2014/main" id="{3D377B90-5A9C-4E37-0EF5-596BC68591C2}"/>
              </a:ext>
            </a:extLst>
          </p:cNvPr>
          <p:cNvSpPr>
            <a:spLocks noGrp="1" noChangeAspect="1"/>
          </p:cNvSpPr>
          <p:nvPr>
            <p:ph type="pic" sz="quarter" idx="17" hasCustomPrompt="1"/>
          </p:nvPr>
        </p:nvSpPr>
        <p:spPr>
          <a:xfrm>
            <a:off x="6844326"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2" name="Text Placeholder 19">
            <a:extLst>
              <a:ext uri="{FF2B5EF4-FFF2-40B4-BE49-F238E27FC236}">
                <a16:creationId xmlns:a16="http://schemas.microsoft.com/office/drawing/2014/main" id="{E4B83505-1950-E711-4756-B86FD26518C4}"/>
              </a:ext>
            </a:extLst>
          </p:cNvPr>
          <p:cNvSpPr>
            <a:spLocks noGrp="1"/>
          </p:cNvSpPr>
          <p:nvPr>
            <p:ph type="body" sz="quarter" idx="18" hasCustomPrompt="1"/>
          </p:nvPr>
        </p:nvSpPr>
        <p:spPr>
          <a:xfrm>
            <a:off x="6292559" y="4390739"/>
            <a:ext cx="2398988" cy="914400"/>
          </a:xfrm>
          <a:prstGeom prst="rect">
            <a:avLst/>
          </a:prstGeom>
        </p:spPr>
        <p:txBody>
          <a:bodyPr/>
          <a:lstStyle>
            <a:lvl1pPr marL="0" indent="0" algn="ctr">
              <a:buNone/>
              <a:defRPr>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14" name="Oval 13">
            <a:extLst>
              <a:ext uri="{FF2B5EF4-FFF2-40B4-BE49-F238E27FC236}">
                <a16:creationId xmlns:a16="http://schemas.microsoft.com/office/drawing/2014/main" id="{DD0D29F9-2A4E-1B87-E97C-6F23CB63E250}"/>
              </a:ext>
            </a:extLst>
          </p:cNvPr>
          <p:cNvSpPr/>
          <p:nvPr userDrawn="1"/>
        </p:nvSpPr>
        <p:spPr>
          <a:xfrm>
            <a:off x="9243313" y="1978967"/>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6" name="Picture Placeholder 14">
            <a:extLst>
              <a:ext uri="{FF2B5EF4-FFF2-40B4-BE49-F238E27FC236}">
                <a16:creationId xmlns:a16="http://schemas.microsoft.com/office/drawing/2014/main" id="{28FC774B-66C4-966C-C398-1B35B41FA845}"/>
              </a:ext>
            </a:extLst>
          </p:cNvPr>
          <p:cNvSpPr>
            <a:spLocks noGrp="1" noChangeAspect="1"/>
          </p:cNvSpPr>
          <p:nvPr>
            <p:ph type="pic" sz="quarter" idx="19" hasCustomPrompt="1"/>
          </p:nvPr>
        </p:nvSpPr>
        <p:spPr>
          <a:xfrm>
            <a:off x="9667019"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9" name="Text Placeholder 19">
            <a:extLst>
              <a:ext uri="{FF2B5EF4-FFF2-40B4-BE49-F238E27FC236}">
                <a16:creationId xmlns:a16="http://schemas.microsoft.com/office/drawing/2014/main" id="{7ED27F08-4F4F-DDE9-01E4-57FD44920BE7}"/>
              </a:ext>
            </a:extLst>
          </p:cNvPr>
          <p:cNvSpPr>
            <a:spLocks noGrp="1"/>
          </p:cNvSpPr>
          <p:nvPr>
            <p:ph type="body" sz="quarter" idx="20" hasCustomPrompt="1"/>
          </p:nvPr>
        </p:nvSpPr>
        <p:spPr>
          <a:xfrm>
            <a:off x="9115254" y="4390739"/>
            <a:ext cx="2398988" cy="914400"/>
          </a:xfrm>
          <a:prstGeom prst="rect">
            <a:avLst/>
          </a:prstGeom>
        </p:spPr>
        <p:txBody>
          <a:bodyPr/>
          <a:lstStyle>
            <a:lvl1pPr marL="0" indent="0" algn="ctr">
              <a:buNone/>
              <a:defRPr>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pic>
        <p:nvPicPr>
          <p:cNvPr id="2" name="Picture 1">
            <a:extLst>
              <a:ext uri="{FF2B5EF4-FFF2-40B4-BE49-F238E27FC236}">
                <a16:creationId xmlns:a16="http://schemas.microsoft.com/office/drawing/2014/main" id="{B95DB8F4-21E7-B544-1A43-4D649DD044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4" name="TextBox 3">
            <a:extLst>
              <a:ext uri="{FF2B5EF4-FFF2-40B4-BE49-F238E27FC236}">
                <a16:creationId xmlns:a16="http://schemas.microsoft.com/office/drawing/2014/main" id="{1A69F516-EB9B-3894-2A19-D41C99DEFAD0}"/>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0" name="TextBox 9">
            <a:extLst>
              <a:ext uri="{FF2B5EF4-FFF2-40B4-BE49-F238E27FC236}">
                <a16:creationId xmlns:a16="http://schemas.microsoft.com/office/drawing/2014/main" id="{07579EFE-1D03-A3EA-B4F7-5763258B6751}"/>
              </a:ext>
            </a:extLst>
          </p:cNvPr>
          <p:cNvSpPr txBox="1">
            <a:spLocks noChangeAspect="1"/>
          </p:cNvSpPr>
          <p:nvPr userDrawn="1"/>
        </p:nvSpPr>
        <p:spPr>
          <a:xfrm>
            <a:off x="11722609"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3" name="Rectangle 12">
            <a:extLst>
              <a:ext uri="{FF2B5EF4-FFF2-40B4-BE49-F238E27FC236}">
                <a16:creationId xmlns:a16="http://schemas.microsoft.com/office/drawing/2014/main" id="{BB687650-A84C-9DB6-4B91-165B0DED3F5F}"/>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204525810"/>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5_3 Icons Blue">
    <p:bg>
      <p:bgPr>
        <a:solidFill>
          <a:schemeClr val="accent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1323871" y="2029767"/>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9" name="Oval 8">
            <a:extLst>
              <a:ext uri="{FF2B5EF4-FFF2-40B4-BE49-F238E27FC236}">
                <a16:creationId xmlns:a16="http://schemas.microsoft.com/office/drawing/2014/main" id="{08BA352F-50E1-F671-C044-6A7E85D54BEC}"/>
              </a:ext>
            </a:extLst>
          </p:cNvPr>
          <p:cNvSpPr/>
          <p:nvPr userDrawn="1"/>
        </p:nvSpPr>
        <p:spPr>
          <a:xfrm>
            <a:off x="4960536" y="2029767"/>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3" name="Oval 12">
            <a:extLst>
              <a:ext uri="{FF2B5EF4-FFF2-40B4-BE49-F238E27FC236}">
                <a16:creationId xmlns:a16="http://schemas.microsoft.com/office/drawing/2014/main" id="{3199D322-F5A2-FCA0-4A71-492C30D8B2ED}"/>
              </a:ext>
            </a:extLst>
          </p:cNvPr>
          <p:cNvSpPr/>
          <p:nvPr userDrawn="1"/>
        </p:nvSpPr>
        <p:spPr>
          <a:xfrm>
            <a:off x="8597201" y="2029767"/>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747578"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7" name="Picture Placeholder 14">
            <a:extLst>
              <a:ext uri="{FF2B5EF4-FFF2-40B4-BE49-F238E27FC236}">
                <a16:creationId xmlns:a16="http://schemas.microsoft.com/office/drawing/2014/main" id="{3AF64053-FC6E-BF87-81DE-2924F705E45F}"/>
              </a:ext>
            </a:extLst>
          </p:cNvPr>
          <p:cNvSpPr>
            <a:spLocks noGrp="1" noChangeAspect="1"/>
          </p:cNvSpPr>
          <p:nvPr>
            <p:ph type="pic" sz="quarter" idx="12" hasCustomPrompt="1"/>
          </p:nvPr>
        </p:nvSpPr>
        <p:spPr>
          <a:xfrm>
            <a:off x="5384243"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8" name="Picture Placeholder 14">
            <a:extLst>
              <a:ext uri="{FF2B5EF4-FFF2-40B4-BE49-F238E27FC236}">
                <a16:creationId xmlns:a16="http://schemas.microsoft.com/office/drawing/2014/main" id="{6F09818A-913A-01BE-6E29-BC79232FDBAB}"/>
              </a:ext>
            </a:extLst>
          </p:cNvPr>
          <p:cNvSpPr>
            <a:spLocks noGrp="1" noChangeAspect="1"/>
          </p:cNvSpPr>
          <p:nvPr>
            <p:ph type="pic" sz="quarter" idx="13" hasCustomPrompt="1"/>
          </p:nvPr>
        </p:nvSpPr>
        <p:spPr>
          <a:xfrm>
            <a:off x="9020907"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1024933" y="4451699"/>
            <a:ext cx="2868807" cy="914400"/>
          </a:xfrm>
          <a:prstGeom prst="rect">
            <a:avLst/>
          </a:prstGeom>
        </p:spPr>
        <p:txBody>
          <a:bodyPr/>
          <a:lstStyle>
            <a:lvl1pPr marL="0" indent="0" algn="ctr">
              <a:buNone/>
              <a:defRPr>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21" name="Text Placeholder 19">
            <a:extLst>
              <a:ext uri="{FF2B5EF4-FFF2-40B4-BE49-F238E27FC236}">
                <a16:creationId xmlns:a16="http://schemas.microsoft.com/office/drawing/2014/main" id="{AA158197-4C61-E3A5-FBDD-AEBF7519DF8E}"/>
              </a:ext>
            </a:extLst>
          </p:cNvPr>
          <p:cNvSpPr>
            <a:spLocks noGrp="1"/>
          </p:cNvSpPr>
          <p:nvPr>
            <p:ph type="body" sz="quarter" idx="15" hasCustomPrompt="1"/>
          </p:nvPr>
        </p:nvSpPr>
        <p:spPr>
          <a:xfrm>
            <a:off x="4661598" y="4451699"/>
            <a:ext cx="2868807" cy="914400"/>
          </a:xfrm>
          <a:prstGeom prst="rect">
            <a:avLst/>
          </a:prstGeom>
        </p:spPr>
        <p:txBody>
          <a:bodyPr/>
          <a:lstStyle>
            <a:lvl1pPr marL="0" indent="0" algn="ctr">
              <a:buNone/>
              <a:defRPr>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22" name="Text Placeholder 19">
            <a:extLst>
              <a:ext uri="{FF2B5EF4-FFF2-40B4-BE49-F238E27FC236}">
                <a16:creationId xmlns:a16="http://schemas.microsoft.com/office/drawing/2014/main" id="{B1DC87DD-606F-D305-D685-7DA1C1B74A9D}"/>
              </a:ext>
            </a:extLst>
          </p:cNvPr>
          <p:cNvSpPr>
            <a:spLocks noGrp="1"/>
          </p:cNvSpPr>
          <p:nvPr>
            <p:ph type="body" sz="quarter" idx="16" hasCustomPrompt="1"/>
          </p:nvPr>
        </p:nvSpPr>
        <p:spPr>
          <a:xfrm>
            <a:off x="8298262" y="4451699"/>
            <a:ext cx="2868807" cy="914400"/>
          </a:xfrm>
          <a:prstGeom prst="rect">
            <a:avLst/>
          </a:prstGeom>
        </p:spPr>
        <p:txBody>
          <a:bodyPr/>
          <a:lstStyle>
            <a:lvl1pPr marL="0" indent="0" algn="ctr">
              <a:buNone/>
              <a:defRPr>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4" name="TextBox 3">
            <a:extLst>
              <a:ext uri="{FF2B5EF4-FFF2-40B4-BE49-F238E27FC236}">
                <a16:creationId xmlns:a16="http://schemas.microsoft.com/office/drawing/2014/main" id="{0DEAE7AD-1491-6ECE-A4FD-65E1F1680C0C}"/>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3" name="Title 2">
            <a:extLst>
              <a:ext uri="{FF2B5EF4-FFF2-40B4-BE49-F238E27FC236}">
                <a16:creationId xmlns:a16="http://schemas.microsoft.com/office/drawing/2014/main" id="{D0356C1C-B997-183C-9491-DD8C01461E41}"/>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pic>
        <p:nvPicPr>
          <p:cNvPr id="2" name="Picture 1" descr="Icon&#10;&#10;Description automatically generated">
            <a:extLst>
              <a:ext uri="{FF2B5EF4-FFF2-40B4-BE49-F238E27FC236}">
                <a16:creationId xmlns:a16="http://schemas.microsoft.com/office/drawing/2014/main" id="{C251E849-BBFE-5513-F114-E1BE8F71F8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9" y="6251543"/>
            <a:ext cx="292100" cy="368300"/>
          </a:xfrm>
          <a:prstGeom prst="rect">
            <a:avLst/>
          </a:prstGeom>
        </p:spPr>
      </p:pic>
      <p:sp>
        <p:nvSpPr>
          <p:cNvPr id="7" name="TextBox 6">
            <a:extLst>
              <a:ext uri="{FF2B5EF4-FFF2-40B4-BE49-F238E27FC236}">
                <a16:creationId xmlns:a16="http://schemas.microsoft.com/office/drawing/2014/main" id="{CECAC727-8511-B65C-B545-A60BA2763C77}"/>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569758081"/>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5_4 Icons Blue">
    <p:bg>
      <p:bgPr>
        <a:solidFill>
          <a:schemeClr val="accent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775231" y="1978967"/>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198938"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647171" y="4390739"/>
            <a:ext cx="2398988" cy="914400"/>
          </a:xfrm>
          <a:prstGeom prst="rect">
            <a:avLst/>
          </a:prstGeom>
        </p:spPr>
        <p:txBody>
          <a:bodyPr/>
          <a:lstStyle>
            <a:lvl1pPr marL="0" indent="0" algn="ctr">
              <a:buNone/>
              <a:defRPr>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3" name="Oval 2">
            <a:extLst>
              <a:ext uri="{FF2B5EF4-FFF2-40B4-BE49-F238E27FC236}">
                <a16:creationId xmlns:a16="http://schemas.microsoft.com/office/drawing/2014/main" id="{432850F7-ACD1-093C-0E81-237212D457B6}"/>
              </a:ext>
            </a:extLst>
          </p:cNvPr>
          <p:cNvSpPr/>
          <p:nvPr userDrawn="1"/>
        </p:nvSpPr>
        <p:spPr>
          <a:xfrm>
            <a:off x="3597925" y="1978967"/>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5" name="Picture Placeholder 14">
            <a:extLst>
              <a:ext uri="{FF2B5EF4-FFF2-40B4-BE49-F238E27FC236}">
                <a16:creationId xmlns:a16="http://schemas.microsoft.com/office/drawing/2014/main" id="{7EB576A7-6768-414C-3535-018C513FEB52}"/>
              </a:ext>
            </a:extLst>
          </p:cNvPr>
          <p:cNvSpPr>
            <a:spLocks noGrp="1" noChangeAspect="1"/>
          </p:cNvSpPr>
          <p:nvPr>
            <p:ph type="pic" sz="quarter" idx="15" hasCustomPrompt="1"/>
          </p:nvPr>
        </p:nvSpPr>
        <p:spPr>
          <a:xfrm>
            <a:off x="4021631"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7" name="Text Placeholder 19">
            <a:extLst>
              <a:ext uri="{FF2B5EF4-FFF2-40B4-BE49-F238E27FC236}">
                <a16:creationId xmlns:a16="http://schemas.microsoft.com/office/drawing/2014/main" id="{F0C78C0C-342A-8EFF-A993-4EF41DC5FCA9}"/>
              </a:ext>
            </a:extLst>
          </p:cNvPr>
          <p:cNvSpPr>
            <a:spLocks noGrp="1"/>
          </p:cNvSpPr>
          <p:nvPr>
            <p:ph type="body" sz="quarter" idx="16" hasCustomPrompt="1"/>
          </p:nvPr>
        </p:nvSpPr>
        <p:spPr>
          <a:xfrm>
            <a:off x="3469866" y="4390739"/>
            <a:ext cx="2398988" cy="914400"/>
          </a:xfrm>
          <a:prstGeom prst="rect">
            <a:avLst/>
          </a:prstGeom>
        </p:spPr>
        <p:txBody>
          <a:bodyPr/>
          <a:lstStyle>
            <a:lvl1pPr marL="0" indent="0" algn="ctr">
              <a:buNone/>
              <a:defRPr>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8" name="Oval 7">
            <a:extLst>
              <a:ext uri="{FF2B5EF4-FFF2-40B4-BE49-F238E27FC236}">
                <a16:creationId xmlns:a16="http://schemas.microsoft.com/office/drawing/2014/main" id="{6A5FF676-80E2-0ED3-C4DB-08BF27AD7997}"/>
              </a:ext>
            </a:extLst>
          </p:cNvPr>
          <p:cNvSpPr/>
          <p:nvPr userDrawn="1"/>
        </p:nvSpPr>
        <p:spPr>
          <a:xfrm>
            <a:off x="6420619" y="1978967"/>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1" name="Picture Placeholder 14">
            <a:extLst>
              <a:ext uri="{FF2B5EF4-FFF2-40B4-BE49-F238E27FC236}">
                <a16:creationId xmlns:a16="http://schemas.microsoft.com/office/drawing/2014/main" id="{3D377B90-5A9C-4E37-0EF5-596BC68591C2}"/>
              </a:ext>
            </a:extLst>
          </p:cNvPr>
          <p:cNvSpPr>
            <a:spLocks noGrp="1" noChangeAspect="1"/>
          </p:cNvSpPr>
          <p:nvPr>
            <p:ph type="pic" sz="quarter" idx="17" hasCustomPrompt="1"/>
          </p:nvPr>
        </p:nvSpPr>
        <p:spPr>
          <a:xfrm>
            <a:off x="6844326"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2" name="Text Placeholder 19">
            <a:extLst>
              <a:ext uri="{FF2B5EF4-FFF2-40B4-BE49-F238E27FC236}">
                <a16:creationId xmlns:a16="http://schemas.microsoft.com/office/drawing/2014/main" id="{E4B83505-1950-E711-4756-B86FD26518C4}"/>
              </a:ext>
            </a:extLst>
          </p:cNvPr>
          <p:cNvSpPr>
            <a:spLocks noGrp="1"/>
          </p:cNvSpPr>
          <p:nvPr>
            <p:ph type="body" sz="quarter" idx="18" hasCustomPrompt="1"/>
          </p:nvPr>
        </p:nvSpPr>
        <p:spPr>
          <a:xfrm>
            <a:off x="6292559" y="4390739"/>
            <a:ext cx="2398988" cy="914400"/>
          </a:xfrm>
          <a:prstGeom prst="rect">
            <a:avLst/>
          </a:prstGeom>
        </p:spPr>
        <p:txBody>
          <a:bodyPr/>
          <a:lstStyle>
            <a:lvl1pPr marL="0" indent="0" algn="ctr">
              <a:buNone/>
              <a:defRPr>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14" name="Oval 13">
            <a:extLst>
              <a:ext uri="{FF2B5EF4-FFF2-40B4-BE49-F238E27FC236}">
                <a16:creationId xmlns:a16="http://schemas.microsoft.com/office/drawing/2014/main" id="{DD0D29F9-2A4E-1B87-E97C-6F23CB63E250}"/>
              </a:ext>
            </a:extLst>
          </p:cNvPr>
          <p:cNvSpPr/>
          <p:nvPr userDrawn="1"/>
        </p:nvSpPr>
        <p:spPr>
          <a:xfrm>
            <a:off x="9243313" y="1978967"/>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6" name="Picture Placeholder 14">
            <a:extLst>
              <a:ext uri="{FF2B5EF4-FFF2-40B4-BE49-F238E27FC236}">
                <a16:creationId xmlns:a16="http://schemas.microsoft.com/office/drawing/2014/main" id="{28FC774B-66C4-966C-C398-1B35B41FA845}"/>
              </a:ext>
            </a:extLst>
          </p:cNvPr>
          <p:cNvSpPr>
            <a:spLocks noGrp="1" noChangeAspect="1"/>
          </p:cNvSpPr>
          <p:nvPr>
            <p:ph type="pic" sz="quarter" idx="19" hasCustomPrompt="1"/>
          </p:nvPr>
        </p:nvSpPr>
        <p:spPr>
          <a:xfrm>
            <a:off x="9667019"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9" name="Text Placeholder 19">
            <a:extLst>
              <a:ext uri="{FF2B5EF4-FFF2-40B4-BE49-F238E27FC236}">
                <a16:creationId xmlns:a16="http://schemas.microsoft.com/office/drawing/2014/main" id="{7ED27F08-4F4F-DDE9-01E4-57FD44920BE7}"/>
              </a:ext>
            </a:extLst>
          </p:cNvPr>
          <p:cNvSpPr>
            <a:spLocks noGrp="1"/>
          </p:cNvSpPr>
          <p:nvPr>
            <p:ph type="body" sz="quarter" idx="20" hasCustomPrompt="1"/>
          </p:nvPr>
        </p:nvSpPr>
        <p:spPr>
          <a:xfrm>
            <a:off x="9115254" y="4390739"/>
            <a:ext cx="2398988" cy="914400"/>
          </a:xfrm>
          <a:prstGeom prst="rect">
            <a:avLst/>
          </a:prstGeom>
        </p:spPr>
        <p:txBody>
          <a:bodyPr/>
          <a:lstStyle>
            <a:lvl1pPr marL="0" indent="0" algn="ctr">
              <a:buNone/>
              <a:defRPr>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Description</a:t>
            </a:r>
          </a:p>
        </p:txBody>
      </p:sp>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13" name="TextBox 12">
            <a:extLst>
              <a:ext uri="{FF2B5EF4-FFF2-40B4-BE49-F238E27FC236}">
                <a16:creationId xmlns:a16="http://schemas.microsoft.com/office/drawing/2014/main" id="{094F484B-E963-F00C-B1D5-EF0607909AA6}"/>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17" name="Picture 16" descr="Icon&#10;&#10;Description automatically generated">
            <a:extLst>
              <a:ext uri="{FF2B5EF4-FFF2-40B4-BE49-F238E27FC236}">
                <a16:creationId xmlns:a16="http://schemas.microsoft.com/office/drawing/2014/main" id="{90958F33-868A-D38C-DB3E-0B603D2B8D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9" y="6251543"/>
            <a:ext cx="292100" cy="368300"/>
          </a:xfrm>
          <a:prstGeom prst="rect">
            <a:avLst/>
          </a:prstGeom>
        </p:spPr>
      </p:pic>
      <p:sp>
        <p:nvSpPr>
          <p:cNvPr id="18" name="TextBox 17">
            <a:extLst>
              <a:ext uri="{FF2B5EF4-FFF2-40B4-BE49-F238E27FC236}">
                <a16:creationId xmlns:a16="http://schemas.microsoft.com/office/drawing/2014/main" id="{28EC129B-D3F7-0226-AACD-389EB7C10294}"/>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2011516935"/>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5_OneThird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1B51217-55B1-E12A-5A31-469672DC8C7B}"/>
              </a:ext>
            </a:extLst>
          </p:cNvPr>
          <p:cNvSpPr/>
          <p:nvPr userDrawn="1"/>
        </p:nvSpPr>
        <p:spPr>
          <a:xfrm>
            <a:off x="8098973" y="0"/>
            <a:ext cx="40930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5" y="1463040"/>
            <a:ext cx="7553011" cy="457200"/>
          </a:xfrm>
          <a:prstGeom prst="rect">
            <a:avLst/>
          </a:prstGeom>
        </p:spPr>
        <p:txBody>
          <a:bodyPr/>
          <a:lstStyle>
            <a:lvl1pPr marL="0" indent="0">
              <a:buNone/>
              <a:defRPr b="1" i="0">
                <a:latin typeface="+mj-lt"/>
              </a:defRPr>
            </a:lvl1pPr>
            <a:lvl2pPr marL="457189" indent="0">
              <a:buNone/>
              <a:defRPr b="1" i="0">
                <a:latin typeface="Avenir Next LT Pro Demi" panose="020B0504020202020204" pitchFamily="34" charset="77"/>
              </a:defRPr>
            </a:lvl2pPr>
            <a:lvl3pPr marL="914377" indent="0">
              <a:buNone/>
              <a:defRPr b="1" i="0">
                <a:latin typeface="Avenir Next LT Pro Demi" panose="020B0504020202020204" pitchFamily="34" charset="77"/>
              </a:defRPr>
            </a:lvl3pPr>
            <a:lvl4pPr marL="1371566" indent="0">
              <a:buNone/>
              <a:defRPr b="1" i="0">
                <a:latin typeface="Avenir Next LT Pro Demi" panose="020B0504020202020204" pitchFamily="34" charset="77"/>
              </a:defRPr>
            </a:lvl4pPr>
            <a:lvl5pPr marL="1828754" indent="0">
              <a:buNone/>
              <a:defRPr b="1" i="0">
                <a:latin typeface="Avenir Next LT Pro Demi" panose="020B0504020202020204" pitchFamily="34" charset="77"/>
              </a:defRPr>
            </a:lvl5pPr>
          </a:lstStyle>
          <a:p>
            <a:pPr lvl="0"/>
            <a:r>
              <a:rPr lang="en-US"/>
              <a:t>Click to edit Master text styles</a:t>
            </a:r>
          </a:p>
        </p:txBody>
      </p:sp>
      <p:sp>
        <p:nvSpPr>
          <p:cNvPr id="7" name="Title 6">
            <a:extLst>
              <a:ext uri="{FF2B5EF4-FFF2-40B4-BE49-F238E27FC236}">
                <a16:creationId xmlns:a16="http://schemas.microsoft.com/office/drawing/2014/main" id="{E912AAE0-CB37-C78F-3E57-01F34BF6407D}"/>
              </a:ext>
            </a:extLst>
          </p:cNvPr>
          <p:cNvSpPr>
            <a:spLocks noGrp="1"/>
          </p:cNvSpPr>
          <p:nvPr>
            <p:ph type="title"/>
          </p:nvPr>
        </p:nvSpPr>
        <p:spPr>
          <a:xfrm>
            <a:off x="237745" y="283464"/>
            <a:ext cx="7553009"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38AF8D18-7E0D-2DF6-D239-AE558DC51FC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3" y="6254497"/>
            <a:ext cx="292100" cy="368300"/>
          </a:xfrm>
          <a:prstGeom prst="rect">
            <a:avLst/>
          </a:prstGeom>
        </p:spPr>
      </p:pic>
      <p:sp>
        <p:nvSpPr>
          <p:cNvPr id="11" name="TextBox 10">
            <a:extLst>
              <a:ext uri="{FF2B5EF4-FFF2-40B4-BE49-F238E27FC236}">
                <a16:creationId xmlns:a16="http://schemas.microsoft.com/office/drawing/2014/main" id="{02C377E4-695E-1590-43D1-929777769C5F}"/>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2" name="TextBox 11">
            <a:extLst>
              <a:ext uri="{FF2B5EF4-FFF2-40B4-BE49-F238E27FC236}">
                <a16:creationId xmlns:a16="http://schemas.microsoft.com/office/drawing/2014/main" id="{2B52E9B7-AE91-22DA-4986-3E7549E44630}"/>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18" name="Content Placeholder 17">
            <a:extLst>
              <a:ext uri="{FF2B5EF4-FFF2-40B4-BE49-F238E27FC236}">
                <a16:creationId xmlns:a16="http://schemas.microsoft.com/office/drawing/2014/main" id="{18C7C49E-648A-2981-DAA1-CDA5F5F7884A}"/>
              </a:ext>
            </a:extLst>
          </p:cNvPr>
          <p:cNvSpPr>
            <a:spLocks noGrp="1"/>
          </p:cNvSpPr>
          <p:nvPr>
            <p:ph sz="quarter" idx="13"/>
          </p:nvPr>
        </p:nvSpPr>
        <p:spPr>
          <a:xfrm>
            <a:off x="237744" y="1920877"/>
            <a:ext cx="7551739" cy="4270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7">
            <a:extLst>
              <a:ext uri="{FF2B5EF4-FFF2-40B4-BE49-F238E27FC236}">
                <a16:creationId xmlns:a16="http://schemas.microsoft.com/office/drawing/2014/main" id="{FE048AE1-CAB7-001B-9C5F-560CBCB23CA8}"/>
              </a:ext>
            </a:extLst>
          </p:cNvPr>
          <p:cNvSpPr>
            <a:spLocks noGrp="1"/>
          </p:cNvSpPr>
          <p:nvPr>
            <p:ph sz="quarter" idx="14"/>
          </p:nvPr>
        </p:nvSpPr>
        <p:spPr>
          <a:xfrm>
            <a:off x="8376655" y="1920877"/>
            <a:ext cx="3491911" cy="4270375"/>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1984835"/>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5_Computer Slide Blue">
    <p:bg>
      <p:bgPr>
        <a:solidFill>
          <a:schemeClr val="accent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pic>
        <p:nvPicPr>
          <p:cNvPr id="5" name="Picture 4">
            <a:extLst>
              <a:ext uri="{FF2B5EF4-FFF2-40B4-BE49-F238E27FC236}">
                <a16:creationId xmlns:a16="http://schemas.microsoft.com/office/drawing/2014/main" id="{C6466850-970B-FF41-DD36-0EE14D6D01F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808955" y="1186045"/>
            <a:ext cx="6574091" cy="5454737"/>
          </a:xfrm>
          <a:prstGeom prst="rect">
            <a:avLst/>
          </a:prstGeom>
        </p:spPr>
      </p:pic>
      <p:sp>
        <p:nvSpPr>
          <p:cNvPr id="7" name="Picture Placeholder 20">
            <a:extLst>
              <a:ext uri="{FF2B5EF4-FFF2-40B4-BE49-F238E27FC236}">
                <a16:creationId xmlns:a16="http://schemas.microsoft.com/office/drawing/2014/main" id="{D59A5A58-4953-459A-A8EF-00C02A85DB21}"/>
              </a:ext>
            </a:extLst>
          </p:cNvPr>
          <p:cNvSpPr>
            <a:spLocks noGrp="1"/>
          </p:cNvSpPr>
          <p:nvPr>
            <p:ph type="pic" sz="quarter" idx="10"/>
          </p:nvPr>
        </p:nvSpPr>
        <p:spPr>
          <a:xfrm>
            <a:off x="3037332" y="1433513"/>
            <a:ext cx="6117336" cy="3474720"/>
          </a:xfrm>
          <a:prstGeom prst="rect">
            <a:avLst/>
          </a:prstGeom>
          <a:pattFill prst="dkUpDiag">
            <a:fgClr>
              <a:schemeClr val="bg1">
                <a:lumMod val="85000"/>
              </a:schemeClr>
            </a:fgClr>
            <a:bgClr>
              <a:schemeClr val="bg1"/>
            </a:bgClr>
          </a:pattFill>
        </p:spPr>
        <p:txBody>
          <a:bodyPr anchor="ctr"/>
          <a:lstStyle>
            <a:lvl1pPr marL="7938" indent="0" algn="ctr">
              <a:buNone/>
              <a:defRPr/>
            </a:lvl1pPr>
          </a:lstStyle>
          <a:p>
            <a:r>
              <a:rPr lang="en-US"/>
              <a:t>Click icon to add picture</a:t>
            </a:r>
          </a:p>
        </p:txBody>
      </p:sp>
      <p:sp>
        <p:nvSpPr>
          <p:cNvPr id="6" name="TextBox 5">
            <a:extLst>
              <a:ext uri="{FF2B5EF4-FFF2-40B4-BE49-F238E27FC236}">
                <a16:creationId xmlns:a16="http://schemas.microsoft.com/office/drawing/2014/main" id="{DAA9D652-CCE1-BC09-B1FA-7903737DD0B2}"/>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10" name="Picture 9" descr="Icon&#10;&#10;Description automatically generated">
            <a:extLst>
              <a:ext uri="{FF2B5EF4-FFF2-40B4-BE49-F238E27FC236}">
                <a16:creationId xmlns:a16="http://schemas.microsoft.com/office/drawing/2014/main" id="{65ADC1E0-3C22-F52D-2769-810952E3E34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0549" y="6251543"/>
            <a:ext cx="292100" cy="368300"/>
          </a:xfrm>
          <a:prstGeom prst="rect">
            <a:avLst/>
          </a:prstGeom>
        </p:spPr>
      </p:pic>
      <p:sp>
        <p:nvSpPr>
          <p:cNvPr id="11" name="TextBox 10">
            <a:extLst>
              <a:ext uri="{FF2B5EF4-FFF2-40B4-BE49-F238E27FC236}">
                <a16:creationId xmlns:a16="http://schemas.microsoft.com/office/drawing/2014/main" id="{A384CCBB-1AB6-9E6F-C824-DB5C642F7418}"/>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3897488682"/>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3_Laptop Blue">
    <p:bg>
      <p:bgPr>
        <a:solidFill>
          <a:schemeClr val="accent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Picture Placeholder 20">
            <a:extLst>
              <a:ext uri="{FF2B5EF4-FFF2-40B4-BE49-F238E27FC236}">
                <a16:creationId xmlns:a16="http://schemas.microsoft.com/office/drawing/2014/main" id="{4E59FDB9-6594-D66D-E1F7-D3FE2AB1FC57}"/>
              </a:ext>
            </a:extLst>
          </p:cNvPr>
          <p:cNvSpPr>
            <a:spLocks noGrp="1"/>
          </p:cNvSpPr>
          <p:nvPr>
            <p:ph type="pic" sz="quarter" idx="10"/>
          </p:nvPr>
        </p:nvSpPr>
        <p:spPr>
          <a:xfrm>
            <a:off x="3107531" y="1743077"/>
            <a:ext cx="5965032" cy="3783217"/>
          </a:xfrm>
          <a:prstGeom prst="rect">
            <a:avLst/>
          </a:prstGeom>
          <a:pattFill prst="dkDnDiag">
            <a:fgClr>
              <a:schemeClr val="bg1">
                <a:lumMod val="85000"/>
              </a:schemeClr>
            </a:fgClr>
            <a:bgClr>
              <a:schemeClr val="bg1"/>
            </a:bgClr>
          </a:pattFill>
        </p:spPr>
        <p:txBody>
          <a:bodyPr anchor="ctr"/>
          <a:lstStyle>
            <a:lvl1pPr marL="7938" indent="0" algn="ctr">
              <a:buNone/>
              <a:defRPr/>
            </a:lvl1pPr>
          </a:lstStyle>
          <a:p>
            <a:r>
              <a:rPr lang="en-US"/>
              <a:t>Click icon to add picture</a:t>
            </a:r>
          </a:p>
        </p:txBody>
      </p:sp>
      <p:pic>
        <p:nvPicPr>
          <p:cNvPr id="7" name="Picture 6" descr="Shape, rectangle&#10;&#10;Description automatically generated">
            <a:extLst>
              <a:ext uri="{FF2B5EF4-FFF2-40B4-BE49-F238E27FC236}">
                <a16:creationId xmlns:a16="http://schemas.microsoft.com/office/drawing/2014/main" id="{36B0285F-F9A6-C9E2-2848-B819735D5D3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00469" y="1453299"/>
            <a:ext cx="7772400" cy="4525263"/>
          </a:xfrm>
          <a:prstGeom prst="rect">
            <a:avLst/>
          </a:prstGeom>
        </p:spPr>
      </p:pic>
      <p:sp>
        <p:nvSpPr>
          <p:cNvPr id="6" name="TextBox 5">
            <a:extLst>
              <a:ext uri="{FF2B5EF4-FFF2-40B4-BE49-F238E27FC236}">
                <a16:creationId xmlns:a16="http://schemas.microsoft.com/office/drawing/2014/main" id="{58669C7A-99A2-AC50-267A-683E9437A5DD}"/>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8" name="Picture 7" descr="Icon&#10;&#10;Description automatically generated">
            <a:extLst>
              <a:ext uri="{FF2B5EF4-FFF2-40B4-BE49-F238E27FC236}">
                <a16:creationId xmlns:a16="http://schemas.microsoft.com/office/drawing/2014/main" id="{3C9E9E7F-2B12-DACA-DE3F-2562D10846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0549" y="6251543"/>
            <a:ext cx="292100" cy="368300"/>
          </a:xfrm>
          <a:prstGeom prst="rect">
            <a:avLst/>
          </a:prstGeom>
        </p:spPr>
      </p:pic>
      <p:sp>
        <p:nvSpPr>
          <p:cNvPr id="10" name="TextBox 9">
            <a:extLst>
              <a:ext uri="{FF2B5EF4-FFF2-40B4-BE49-F238E27FC236}">
                <a16:creationId xmlns:a16="http://schemas.microsoft.com/office/drawing/2014/main" id="{2A85316C-8721-48E3-D013-96913E7FFE65}"/>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1639507328"/>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3_Tablet Blue">
    <p:bg>
      <p:bgPr>
        <a:solidFill>
          <a:schemeClr val="accent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Picture Placeholder 20">
            <a:extLst>
              <a:ext uri="{FF2B5EF4-FFF2-40B4-BE49-F238E27FC236}">
                <a16:creationId xmlns:a16="http://schemas.microsoft.com/office/drawing/2014/main" id="{4E59FDB9-6594-D66D-E1F7-D3FE2AB1FC57}"/>
              </a:ext>
            </a:extLst>
          </p:cNvPr>
          <p:cNvSpPr>
            <a:spLocks noGrp="1"/>
          </p:cNvSpPr>
          <p:nvPr>
            <p:ph type="pic" sz="quarter" idx="10"/>
          </p:nvPr>
        </p:nvSpPr>
        <p:spPr>
          <a:xfrm>
            <a:off x="4431792" y="1543051"/>
            <a:ext cx="3328416" cy="4414837"/>
          </a:xfrm>
          <a:prstGeom prst="rect">
            <a:avLst/>
          </a:prstGeom>
          <a:pattFill prst="dkDnDiag">
            <a:fgClr>
              <a:schemeClr val="bg1">
                <a:lumMod val="85000"/>
              </a:schemeClr>
            </a:fgClr>
            <a:bgClr>
              <a:prstClr val="white"/>
            </a:bgClr>
          </a:pattFill>
        </p:spPr>
        <p:txBody>
          <a:bodyPr anchor="ctr"/>
          <a:lstStyle>
            <a:lvl1pPr marL="7938" indent="0" algn="ctr">
              <a:buNone/>
              <a:defRPr/>
            </a:lvl1pPr>
          </a:lstStyle>
          <a:p>
            <a:r>
              <a:rPr lang="en-US"/>
              <a:t>Click icon to add picture</a:t>
            </a:r>
          </a:p>
        </p:txBody>
      </p:sp>
      <p:pic>
        <p:nvPicPr>
          <p:cNvPr id="6" name="Picture 5" descr="Shape, rectangle, square&#10;&#10;Description automatically generated">
            <a:extLst>
              <a:ext uri="{FF2B5EF4-FFF2-40B4-BE49-F238E27FC236}">
                <a16:creationId xmlns:a16="http://schemas.microsoft.com/office/drawing/2014/main" id="{C41590D6-C07F-613D-9395-3736B00D2E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9587" y="1193295"/>
            <a:ext cx="3552827" cy="5099016"/>
          </a:xfrm>
          <a:prstGeom prst="rect">
            <a:avLst/>
          </a:prstGeom>
        </p:spPr>
      </p:pic>
      <p:sp>
        <p:nvSpPr>
          <p:cNvPr id="7" name="TextBox 6">
            <a:extLst>
              <a:ext uri="{FF2B5EF4-FFF2-40B4-BE49-F238E27FC236}">
                <a16:creationId xmlns:a16="http://schemas.microsoft.com/office/drawing/2014/main" id="{C9382AFE-52FC-BC36-7105-759EAC64E11B}"/>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8" name="Picture 7" descr="Icon&#10;&#10;Description automatically generated">
            <a:extLst>
              <a:ext uri="{FF2B5EF4-FFF2-40B4-BE49-F238E27FC236}">
                <a16:creationId xmlns:a16="http://schemas.microsoft.com/office/drawing/2014/main" id="{118C2124-B0DF-AD61-F727-68D5CAA49A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0549" y="6251543"/>
            <a:ext cx="292100" cy="368300"/>
          </a:xfrm>
          <a:prstGeom prst="rect">
            <a:avLst/>
          </a:prstGeom>
        </p:spPr>
      </p:pic>
      <p:sp>
        <p:nvSpPr>
          <p:cNvPr id="10" name="TextBox 9">
            <a:extLst>
              <a:ext uri="{FF2B5EF4-FFF2-40B4-BE49-F238E27FC236}">
                <a16:creationId xmlns:a16="http://schemas.microsoft.com/office/drawing/2014/main" id="{3D7ABE68-4CEC-478E-BBC4-813753D6F973}"/>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673459269"/>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3_Mobile blue">
    <p:bg>
      <p:bgPr>
        <a:solidFill>
          <a:schemeClr val="accent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6137B65A-8D4C-F723-071D-43E4B6FBC9DC}"/>
              </a:ext>
            </a:extLst>
          </p:cNvPr>
          <p:cNvSpPr>
            <a:spLocks noGrp="1"/>
          </p:cNvSpPr>
          <p:nvPr>
            <p:ph type="pic" sz="quarter" idx="34"/>
          </p:nvPr>
        </p:nvSpPr>
        <p:spPr>
          <a:xfrm>
            <a:off x="4919354" y="1131929"/>
            <a:ext cx="2353295" cy="5050988"/>
          </a:xfrm>
          <a:prstGeom prst="roundRect">
            <a:avLst>
              <a:gd name="adj" fmla="val 10748"/>
            </a:avLst>
          </a:prstGeom>
          <a:pattFill prst="dkDnDiag">
            <a:fgClr>
              <a:schemeClr val="bg1">
                <a:lumMod val="85000"/>
              </a:schemeClr>
            </a:fgClr>
            <a:bgClr>
              <a:prstClr val="white"/>
            </a:bgClr>
          </a:pattFill>
        </p:spPr>
        <p:txBody>
          <a:bodyPr wrap="square" anchor="ctr">
            <a:noAutofit/>
          </a:bodyPr>
          <a:lstStyle>
            <a:lvl1pPr algn="ctr">
              <a:defRPr/>
            </a:lvl1pPr>
          </a:lstStyle>
          <a:p>
            <a:r>
              <a:rPr lang="en-US"/>
              <a:t>Click icon to add picture</a:t>
            </a:r>
          </a:p>
        </p:txBody>
      </p:sp>
      <p:sp>
        <p:nvSpPr>
          <p:cNvPr id="7" name="Freeform 6">
            <a:extLst>
              <a:ext uri="{FF2B5EF4-FFF2-40B4-BE49-F238E27FC236}">
                <a16:creationId xmlns:a16="http://schemas.microsoft.com/office/drawing/2014/main" id="{BB6247C8-FCF3-6117-D187-3E73EF67C033}"/>
              </a:ext>
            </a:extLst>
          </p:cNvPr>
          <p:cNvSpPr/>
          <p:nvPr userDrawn="1"/>
        </p:nvSpPr>
        <p:spPr>
          <a:xfrm rot="16200000">
            <a:off x="3412401" y="2286421"/>
            <a:ext cx="5367201" cy="2719004"/>
          </a:xfrm>
          <a:custGeom>
            <a:avLst/>
            <a:gdLst>
              <a:gd name="connsiteX0" fmla="*/ 5194023 w 5367201"/>
              <a:gd name="connsiteY0" fmla="*/ 444849 h 2719004"/>
              <a:gd name="connsiteX1" fmla="*/ 4935467 w 5367201"/>
              <a:gd name="connsiteY1" fmla="*/ 186293 h 2719004"/>
              <a:gd name="connsiteX2" fmla="*/ 416674 w 5367201"/>
              <a:gd name="connsiteY2" fmla="*/ 186292 h 2719004"/>
              <a:gd name="connsiteX3" fmla="*/ 158118 w 5367201"/>
              <a:gd name="connsiteY3" fmla="*/ 444848 h 2719004"/>
              <a:gd name="connsiteX4" fmla="*/ 158118 w 5367201"/>
              <a:gd name="connsiteY4" fmla="*/ 2268668 h 2719004"/>
              <a:gd name="connsiteX5" fmla="*/ 416674 w 5367201"/>
              <a:gd name="connsiteY5" fmla="*/ 2527224 h 2719004"/>
              <a:gd name="connsiteX6" fmla="*/ 4935467 w 5367201"/>
              <a:gd name="connsiteY6" fmla="*/ 2527224 h 2719004"/>
              <a:gd name="connsiteX7" fmla="*/ 5194023 w 5367201"/>
              <a:gd name="connsiteY7" fmla="*/ 2268669 h 2719004"/>
              <a:gd name="connsiteX8" fmla="*/ 5194023 w 5367201"/>
              <a:gd name="connsiteY8" fmla="*/ 2004263 h 2719004"/>
              <a:gd name="connsiteX9" fmla="*/ 5193667 w 5367201"/>
              <a:gd name="connsiteY9" fmla="*/ 2004263 h 2719004"/>
              <a:gd name="connsiteX10" fmla="*/ 5193667 w 5367201"/>
              <a:gd name="connsiteY10" fmla="*/ 709254 h 2719004"/>
              <a:gd name="connsiteX11" fmla="*/ 5194023 w 5367201"/>
              <a:gd name="connsiteY11" fmla="*/ 709254 h 2719004"/>
              <a:gd name="connsiteX12" fmla="*/ 5367201 w 5367201"/>
              <a:gd name="connsiteY12" fmla="*/ 439030 h 2719004"/>
              <a:gd name="connsiteX13" fmla="*/ 5367201 w 5367201"/>
              <a:gd name="connsiteY13" fmla="*/ 2274488 h 2719004"/>
              <a:gd name="connsiteX14" fmla="*/ 4950867 w 5367201"/>
              <a:gd name="connsiteY14" fmla="*/ 2690822 h 2719004"/>
              <a:gd name="connsiteX15" fmla="*/ 4130463 w 5367201"/>
              <a:gd name="connsiteY15" fmla="*/ 2690822 h 2719004"/>
              <a:gd name="connsiteX16" fmla="*/ 4130463 w 5367201"/>
              <a:gd name="connsiteY16" fmla="*/ 2699972 h 2719004"/>
              <a:gd name="connsiteX17" fmla="*/ 4111430 w 5367201"/>
              <a:gd name="connsiteY17" fmla="*/ 2719004 h 2719004"/>
              <a:gd name="connsiteX18" fmla="*/ 3516297 w 5367201"/>
              <a:gd name="connsiteY18" fmla="*/ 2719004 h 2719004"/>
              <a:gd name="connsiteX19" fmla="*/ 3497264 w 5367201"/>
              <a:gd name="connsiteY19" fmla="*/ 2699972 h 2719004"/>
              <a:gd name="connsiteX20" fmla="*/ 3497265 w 5367201"/>
              <a:gd name="connsiteY20" fmla="*/ 2690822 h 2719004"/>
              <a:gd name="connsiteX21" fmla="*/ 416334 w 5367201"/>
              <a:gd name="connsiteY21" fmla="*/ 2690821 h 2719004"/>
              <a:gd name="connsiteX22" fmla="*/ 0 w 5367201"/>
              <a:gd name="connsiteY22" fmla="*/ 2274487 h 2719004"/>
              <a:gd name="connsiteX23" fmla="*/ 0 w 5367201"/>
              <a:gd name="connsiteY23" fmla="*/ 439029 h 2719004"/>
              <a:gd name="connsiteX24" fmla="*/ 416334 w 5367201"/>
              <a:gd name="connsiteY24" fmla="*/ 22695 h 2719004"/>
              <a:gd name="connsiteX25" fmla="*/ 3361841 w 5367201"/>
              <a:gd name="connsiteY25" fmla="*/ 22695 h 2719004"/>
              <a:gd name="connsiteX26" fmla="*/ 3361841 w 5367201"/>
              <a:gd name="connsiteY26" fmla="*/ 19033 h 2719004"/>
              <a:gd name="connsiteX27" fmla="*/ 3380873 w 5367201"/>
              <a:gd name="connsiteY27" fmla="*/ 0 h 2719004"/>
              <a:gd name="connsiteX28" fmla="*/ 3723461 w 5367201"/>
              <a:gd name="connsiteY28" fmla="*/ 0 h 2719004"/>
              <a:gd name="connsiteX29" fmla="*/ 3742494 w 5367201"/>
              <a:gd name="connsiteY29" fmla="*/ 19033 h 2719004"/>
              <a:gd name="connsiteX30" fmla="*/ 3742494 w 5367201"/>
              <a:gd name="connsiteY30" fmla="*/ 22696 h 2719004"/>
              <a:gd name="connsiteX31" fmla="*/ 3877915 w 5367201"/>
              <a:gd name="connsiteY31" fmla="*/ 22696 h 2719004"/>
              <a:gd name="connsiteX32" fmla="*/ 3877915 w 5367201"/>
              <a:gd name="connsiteY32" fmla="*/ 19034 h 2719004"/>
              <a:gd name="connsiteX33" fmla="*/ 3896948 w 5367201"/>
              <a:gd name="connsiteY33" fmla="*/ 1 h 2719004"/>
              <a:gd name="connsiteX34" fmla="*/ 4239536 w 5367201"/>
              <a:gd name="connsiteY34" fmla="*/ 1 h 2719004"/>
              <a:gd name="connsiteX35" fmla="*/ 4258569 w 5367201"/>
              <a:gd name="connsiteY35" fmla="*/ 19034 h 2719004"/>
              <a:gd name="connsiteX36" fmla="*/ 4258569 w 5367201"/>
              <a:gd name="connsiteY36" fmla="*/ 22696 h 2719004"/>
              <a:gd name="connsiteX37" fmla="*/ 4413611 w 5367201"/>
              <a:gd name="connsiteY37" fmla="*/ 22696 h 2719004"/>
              <a:gd name="connsiteX38" fmla="*/ 4413611 w 5367201"/>
              <a:gd name="connsiteY38" fmla="*/ 19036 h 2719004"/>
              <a:gd name="connsiteX39" fmla="*/ 4432644 w 5367201"/>
              <a:gd name="connsiteY39" fmla="*/ 3 h 2719004"/>
              <a:gd name="connsiteX40" fmla="*/ 4622971 w 5367201"/>
              <a:gd name="connsiteY40" fmla="*/ 3 h 2719004"/>
              <a:gd name="connsiteX41" fmla="*/ 4642004 w 5367201"/>
              <a:gd name="connsiteY41" fmla="*/ 19036 h 2719004"/>
              <a:gd name="connsiteX42" fmla="*/ 4642004 w 5367201"/>
              <a:gd name="connsiteY42" fmla="*/ 22696 h 2719004"/>
              <a:gd name="connsiteX43" fmla="*/ 4950867 w 5367201"/>
              <a:gd name="connsiteY43" fmla="*/ 22696 h 2719004"/>
              <a:gd name="connsiteX44" fmla="*/ 5367201 w 5367201"/>
              <a:gd name="connsiteY44" fmla="*/ 439030 h 271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67201" h="2719004">
                <a:moveTo>
                  <a:pt x="5194023" y="444849"/>
                </a:moveTo>
                <a:cubicBezTo>
                  <a:pt x="5194023" y="302052"/>
                  <a:pt x="5078264" y="186293"/>
                  <a:pt x="4935467" y="186293"/>
                </a:cubicBezTo>
                <a:lnTo>
                  <a:pt x="416674" y="186292"/>
                </a:lnTo>
                <a:cubicBezTo>
                  <a:pt x="273878" y="186292"/>
                  <a:pt x="158118" y="302051"/>
                  <a:pt x="158118" y="444848"/>
                </a:cubicBezTo>
                <a:lnTo>
                  <a:pt x="158118" y="2268668"/>
                </a:lnTo>
                <a:cubicBezTo>
                  <a:pt x="158118" y="2411464"/>
                  <a:pt x="273878" y="2527224"/>
                  <a:pt x="416674" y="2527224"/>
                </a:cubicBezTo>
                <a:lnTo>
                  <a:pt x="4935467" y="2527224"/>
                </a:lnTo>
                <a:cubicBezTo>
                  <a:pt x="5078264" y="2527224"/>
                  <a:pt x="5194023" y="2411465"/>
                  <a:pt x="5194023" y="2268669"/>
                </a:cubicBezTo>
                <a:lnTo>
                  <a:pt x="5194023" y="2004263"/>
                </a:lnTo>
                <a:lnTo>
                  <a:pt x="5193667" y="2004263"/>
                </a:lnTo>
                <a:lnTo>
                  <a:pt x="5193667" y="709254"/>
                </a:lnTo>
                <a:lnTo>
                  <a:pt x="5194023" y="709254"/>
                </a:lnTo>
                <a:close/>
                <a:moveTo>
                  <a:pt x="5367201" y="439030"/>
                </a:moveTo>
                <a:lnTo>
                  <a:pt x="5367201" y="2274488"/>
                </a:lnTo>
                <a:cubicBezTo>
                  <a:pt x="5367201" y="2504423"/>
                  <a:pt x="5180802" y="2690822"/>
                  <a:pt x="4950867" y="2690822"/>
                </a:cubicBezTo>
                <a:lnTo>
                  <a:pt x="4130463" y="2690822"/>
                </a:lnTo>
                <a:lnTo>
                  <a:pt x="4130463" y="2699972"/>
                </a:lnTo>
                <a:cubicBezTo>
                  <a:pt x="4130463" y="2710483"/>
                  <a:pt x="4121942" y="2719004"/>
                  <a:pt x="4111430" y="2719004"/>
                </a:cubicBezTo>
                <a:lnTo>
                  <a:pt x="3516297" y="2719004"/>
                </a:lnTo>
                <a:cubicBezTo>
                  <a:pt x="3505786" y="2719004"/>
                  <a:pt x="3497264" y="2710483"/>
                  <a:pt x="3497264" y="2699972"/>
                </a:cubicBezTo>
                <a:lnTo>
                  <a:pt x="3497265" y="2690822"/>
                </a:lnTo>
                <a:lnTo>
                  <a:pt x="416334" y="2690821"/>
                </a:lnTo>
                <a:cubicBezTo>
                  <a:pt x="186399" y="2690821"/>
                  <a:pt x="0" y="2504422"/>
                  <a:pt x="0" y="2274487"/>
                </a:cubicBezTo>
                <a:lnTo>
                  <a:pt x="0" y="439029"/>
                </a:lnTo>
                <a:cubicBezTo>
                  <a:pt x="0" y="209094"/>
                  <a:pt x="186399" y="22695"/>
                  <a:pt x="416334" y="22695"/>
                </a:cubicBezTo>
                <a:lnTo>
                  <a:pt x="3361841" y="22695"/>
                </a:lnTo>
                <a:lnTo>
                  <a:pt x="3361841" y="19033"/>
                </a:lnTo>
                <a:cubicBezTo>
                  <a:pt x="3361841" y="8522"/>
                  <a:pt x="3370362" y="0"/>
                  <a:pt x="3380873" y="0"/>
                </a:cubicBezTo>
                <a:lnTo>
                  <a:pt x="3723461" y="0"/>
                </a:lnTo>
                <a:cubicBezTo>
                  <a:pt x="3733973" y="0"/>
                  <a:pt x="3742494" y="8522"/>
                  <a:pt x="3742494" y="19033"/>
                </a:cubicBezTo>
                <a:lnTo>
                  <a:pt x="3742494" y="22696"/>
                </a:lnTo>
                <a:lnTo>
                  <a:pt x="3877915" y="22696"/>
                </a:lnTo>
                <a:lnTo>
                  <a:pt x="3877915" y="19034"/>
                </a:lnTo>
                <a:cubicBezTo>
                  <a:pt x="3877915" y="8523"/>
                  <a:pt x="3886437" y="1"/>
                  <a:pt x="3896948" y="1"/>
                </a:cubicBezTo>
                <a:lnTo>
                  <a:pt x="4239536" y="1"/>
                </a:lnTo>
                <a:cubicBezTo>
                  <a:pt x="4250048" y="1"/>
                  <a:pt x="4258569" y="8523"/>
                  <a:pt x="4258569" y="19034"/>
                </a:cubicBezTo>
                <a:lnTo>
                  <a:pt x="4258569" y="22696"/>
                </a:lnTo>
                <a:lnTo>
                  <a:pt x="4413611" y="22696"/>
                </a:lnTo>
                <a:lnTo>
                  <a:pt x="4413611" y="19036"/>
                </a:lnTo>
                <a:cubicBezTo>
                  <a:pt x="4413611" y="8524"/>
                  <a:pt x="4422133" y="3"/>
                  <a:pt x="4432644" y="3"/>
                </a:cubicBezTo>
                <a:lnTo>
                  <a:pt x="4622971" y="3"/>
                </a:lnTo>
                <a:cubicBezTo>
                  <a:pt x="4633482" y="3"/>
                  <a:pt x="4642004" y="8524"/>
                  <a:pt x="4642004" y="19036"/>
                </a:cubicBezTo>
                <a:lnTo>
                  <a:pt x="4642004" y="22696"/>
                </a:lnTo>
                <a:lnTo>
                  <a:pt x="4950867" y="22696"/>
                </a:lnTo>
                <a:cubicBezTo>
                  <a:pt x="5180802" y="22696"/>
                  <a:pt x="5367201" y="209095"/>
                  <a:pt x="5367201" y="43903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b="0" i="0" err="1">
              <a:latin typeface="+mn-lt"/>
            </a:endParaRPr>
          </a:p>
        </p:txBody>
      </p:sp>
      <p:sp>
        <p:nvSpPr>
          <p:cNvPr id="6" name="TextBox 5">
            <a:extLst>
              <a:ext uri="{FF2B5EF4-FFF2-40B4-BE49-F238E27FC236}">
                <a16:creationId xmlns:a16="http://schemas.microsoft.com/office/drawing/2014/main" id="{E0069AD4-9124-DCD0-3132-8C71DB6BBBC9}"/>
              </a:ext>
            </a:extLst>
          </p:cNvPr>
          <p:cNvSpPr txBox="1">
            <a:spLocks noChangeAspect="1"/>
          </p:cNvSpPr>
          <p:nvPr userDrawn="1"/>
        </p:nvSpPr>
        <p:spPr>
          <a:xfrm>
            <a:off x="11725098"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8" name="Picture 7" descr="Icon&#10;&#10;Description automatically generated">
            <a:extLst>
              <a:ext uri="{FF2B5EF4-FFF2-40B4-BE49-F238E27FC236}">
                <a16:creationId xmlns:a16="http://schemas.microsoft.com/office/drawing/2014/main" id="{670A4DD0-5310-1F0B-3192-AF4902EA16B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9" y="6251543"/>
            <a:ext cx="292100" cy="368300"/>
          </a:xfrm>
          <a:prstGeom prst="rect">
            <a:avLst/>
          </a:prstGeom>
        </p:spPr>
      </p:pic>
      <p:sp>
        <p:nvSpPr>
          <p:cNvPr id="10" name="TextBox 9">
            <a:extLst>
              <a:ext uri="{FF2B5EF4-FFF2-40B4-BE49-F238E27FC236}">
                <a16:creationId xmlns:a16="http://schemas.microsoft.com/office/drawing/2014/main" id="{697DFA91-9D83-2B56-4E85-FCB8299251B3}"/>
              </a:ext>
            </a:extLst>
          </p:cNvPr>
          <p:cNvSpPr txBox="1">
            <a:spLocks noChangeArrowheads="1"/>
          </p:cNvSpPr>
          <p:nvPr userDrawn="1"/>
        </p:nvSpPr>
        <p:spPr bwMode="auto">
          <a:xfrm>
            <a:off x="691527" y="6544037"/>
            <a:ext cx="5726287"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2489575432"/>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A03A8-8999-4EF8-ADD3-52C41869A9D1}"/>
              </a:ext>
            </a:extLst>
          </p:cNvPr>
          <p:cNvSpPr>
            <a:spLocks noGrp="1"/>
          </p:cNvSpPr>
          <p:nvPr>
            <p:ph type="title"/>
          </p:nvPr>
        </p:nvSpPr>
        <p:spPr>
          <a:xfrm>
            <a:off x="831851" y="1710267"/>
            <a:ext cx="10515600" cy="2853267"/>
          </a:xfr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6DC1FD88-7480-4BA2-8670-093822CF0537}"/>
              </a:ext>
            </a:extLst>
          </p:cNvPr>
          <p:cNvSpPr>
            <a:spLocks noGrp="1"/>
          </p:cNvSpPr>
          <p:nvPr>
            <p:ph type="body" idx="1"/>
          </p:nvPr>
        </p:nvSpPr>
        <p:spPr>
          <a:xfrm>
            <a:off x="831851" y="4588934"/>
            <a:ext cx="10515600" cy="1500717"/>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375326-3D03-4C08-9791-EA5045414D68}"/>
              </a:ext>
            </a:extLst>
          </p:cNvPr>
          <p:cNvSpPr>
            <a:spLocks noGrp="1"/>
          </p:cNvSpPr>
          <p:nvPr>
            <p:ph type="dt" sz="half" idx="10"/>
          </p:nvPr>
        </p:nvSpPr>
        <p:spPr/>
        <p:txBody>
          <a:bodyPr/>
          <a:lstStyle/>
          <a:p>
            <a:fld id="{6D350FD6-FA4F-40BC-916B-6A3604664162}" type="datetimeFigureOut">
              <a:rPr lang="en-US" smtClean="0"/>
              <a:t>11/13/2025</a:t>
            </a:fld>
            <a:endParaRPr lang="en-US"/>
          </a:p>
        </p:txBody>
      </p:sp>
      <p:sp>
        <p:nvSpPr>
          <p:cNvPr id="5" name="Footer Placeholder 4">
            <a:extLst>
              <a:ext uri="{FF2B5EF4-FFF2-40B4-BE49-F238E27FC236}">
                <a16:creationId xmlns:a16="http://schemas.microsoft.com/office/drawing/2014/main" id="{3C6FF1F3-21B1-404D-BA68-0D4B681DBAEF}"/>
              </a:ext>
            </a:extLst>
          </p:cNvPr>
          <p:cNvSpPr>
            <a:spLocks noGrp="1"/>
          </p:cNvSpPr>
          <p:nvPr>
            <p:ph type="ftr" sz="quarter" idx="11"/>
          </p:nvPr>
        </p:nvSpPr>
        <p:spPr>
          <a:xfrm>
            <a:off x="4312356" y="6311901"/>
            <a:ext cx="3793067" cy="422628"/>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F5B4C4D-678F-4744-8C34-F3EB5860E4A9}"/>
              </a:ext>
            </a:extLst>
          </p:cNvPr>
          <p:cNvSpPr>
            <a:spLocks noGrp="1"/>
          </p:cNvSpPr>
          <p:nvPr>
            <p:ph type="sldNum" sz="quarter" idx="12"/>
          </p:nvPr>
        </p:nvSpPr>
        <p:spPr/>
        <p:txBody>
          <a:bodyPr/>
          <a:lstStyle/>
          <a:p>
            <a:fld id="{2699342E-7F77-4D7C-9F9A-F3D2928711BF}" type="slidenum">
              <a:rPr lang="en-US" smtClean="0"/>
              <a:t>‹#›</a:t>
            </a:fld>
            <a:endParaRPr lang="en-US"/>
          </a:p>
        </p:txBody>
      </p:sp>
    </p:spTree>
    <p:extLst>
      <p:ext uri="{BB962C8B-B14F-4D97-AF65-F5344CB8AC3E}">
        <p14:creationId xmlns:p14="http://schemas.microsoft.com/office/powerpoint/2010/main" val="3983110072"/>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7" name="Picture 6" descr="epsilon_logo_k_®_RGB_72.png">
            <a:extLst>
              <a:ext uri="{FF2B5EF4-FFF2-40B4-BE49-F238E27FC236}">
                <a16:creationId xmlns:a16="http://schemas.microsoft.com/office/drawing/2014/main" id="{E3A86DED-B6E0-4B69-AE70-472866E894E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4483" y="279153"/>
            <a:ext cx="985517" cy="378280"/>
          </a:xfrm>
          <a:prstGeom prst="rect">
            <a:avLst/>
          </a:prstGeom>
        </p:spPr>
      </p:pic>
      <p:pic>
        <p:nvPicPr>
          <p:cNvPr id="3" name="Picture 2">
            <a:extLst>
              <a:ext uri="{FF2B5EF4-FFF2-40B4-BE49-F238E27FC236}">
                <a16:creationId xmlns:a16="http://schemas.microsoft.com/office/drawing/2014/main" id="{C8067124-F2D1-47CD-AFBA-18B2B44A8419}"/>
              </a:ext>
            </a:extLst>
          </p:cNvPr>
          <p:cNvPicPr>
            <a:picLocks noChangeAspect="1"/>
          </p:cNvPicPr>
          <p:nvPr userDrawn="1"/>
        </p:nvPicPr>
        <p:blipFill>
          <a:blip r:embed="rId3" cstate="print">
            <a:biLevel thresh="50000"/>
            <a:extLst>
              <a:ext uri="{28A0092B-C50C-407E-A947-70E740481C1C}">
                <a14:useLocalDpi xmlns:a14="http://schemas.microsoft.com/office/drawing/2010/main" val="0"/>
              </a:ext>
            </a:extLst>
          </a:blip>
          <a:stretch>
            <a:fillRect/>
          </a:stretch>
        </p:blipFill>
        <p:spPr>
          <a:xfrm>
            <a:off x="5343928" y="6682821"/>
            <a:ext cx="1504144" cy="119287"/>
          </a:xfrm>
          <a:prstGeom prst="rect">
            <a:avLst/>
          </a:prstGeom>
        </p:spPr>
      </p:pic>
    </p:spTree>
    <p:extLst>
      <p:ext uri="{BB962C8B-B14F-4D97-AF65-F5344CB8AC3E}">
        <p14:creationId xmlns:p14="http://schemas.microsoft.com/office/powerpoint/2010/main" val="3044324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Icon Divider Blue">
    <p:bg>
      <p:bgPr>
        <a:solidFill>
          <a:schemeClr val="accent1"/>
        </a:solidFill>
        <a:effectLst/>
      </p:bgPr>
    </p:bg>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2AE34794-50BD-3F02-DE15-51F7AD84A040}"/>
              </a:ext>
            </a:extLst>
          </p:cNvPr>
          <p:cNvPicPr>
            <a:picLocks/>
          </p:cNvPicPr>
          <p:nvPr userDrawn="1"/>
        </p:nvPicPr>
        <p:blipFill>
          <a:blip r:embed="rId2"/>
          <a:stretch>
            <a:fillRect/>
          </a:stretch>
        </p:blipFill>
        <p:spPr>
          <a:xfrm>
            <a:off x="0" y="0"/>
            <a:ext cx="12188952" cy="6858000"/>
          </a:xfrm>
          <a:prstGeom prst="rect">
            <a:avLst/>
          </a:prstGeom>
        </p:spPr>
      </p:pic>
      <p:sp>
        <p:nvSpPr>
          <p:cNvPr id="3" name="Title 1">
            <a:extLst>
              <a:ext uri="{FF2B5EF4-FFF2-40B4-BE49-F238E27FC236}">
                <a16:creationId xmlns:a16="http://schemas.microsoft.com/office/drawing/2014/main" id="{BA8029A1-4C93-348A-E503-BD52A6CDCE13}"/>
              </a:ext>
            </a:extLst>
          </p:cNvPr>
          <p:cNvSpPr>
            <a:spLocks noGrp="1"/>
          </p:cNvSpPr>
          <p:nvPr>
            <p:ph type="ctrTitle" hasCustomPrompt="1"/>
          </p:nvPr>
        </p:nvSpPr>
        <p:spPr>
          <a:xfrm>
            <a:off x="533400" y="4522526"/>
            <a:ext cx="7696200" cy="1463040"/>
          </a:xfrm>
        </p:spPr>
        <p:txBody>
          <a:bodyPr anchor="t"/>
          <a:lstStyle>
            <a:lvl1pPr algn="l">
              <a:defRPr sz="4800">
                <a:solidFill>
                  <a:schemeClr val="bg1"/>
                </a:solidFill>
              </a:defRPr>
            </a:lvl1pPr>
          </a:lstStyle>
          <a:p>
            <a:r>
              <a:rPr lang="en-US"/>
              <a:t>Click to edit</a:t>
            </a:r>
            <a:br>
              <a:rPr lang="en-US"/>
            </a:br>
            <a:r>
              <a:rPr lang="en-US"/>
              <a:t>divider slide</a:t>
            </a:r>
          </a:p>
        </p:txBody>
      </p:sp>
      <p:sp>
        <p:nvSpPr>
          <p:cNvPr id="2" name="Picture Placeholder 14">
            <a:extLst>
              <a:ext uri="{FF2B5EF4-FFF2-40B4-BE49-F238E27FC236}">
                <a16:creationId xmlns:a16="http://schemas.microsoft.com/office/drawing/2014/main" id="{1E98FF31-717A-F420-5338-B799878C217A}"/>
              </a:ext>
            </a:extLst>
          </p:cNvPr>
          <p:cNvSpPr>
            <a:spLocks noGrp="1" noChangeAspect="1"/>
          </p:cNvSpPr>
          <p:nvPr>
            <p:ph type="pic" sz="quarter" idx="11" hasCustomPrompt="1"/>
          </p:nvPr>
        </p:nvSpPr>
        <p:spPr>
          <a:xfrm>
            <a:off x="9703220" y="1838778"/>
            <a:ext cx="1893220" cy="1886761"/>
          </a:xfrm>
          <a:prstGeom prst="rect">
            <a:avLst/>
          </a:prstGeom>
        </p:spPr>
        <p:txBody>
          <a:bodyPr anchor="ctr"/>
          <a:lstStyle>
            <a:lvl1pPr marL="0" indent="0" algn="ctr">
              <a:buNone/>
              <a:defRPr>
                <a:solidFill>
                  <a:schemeClr val="bg1"/>
                </a:solidFill>
              </a:defRPr>
            </a:lvl1pPr>
          </a:lstStyle>
          <a:p>
            <a:r>
              <a:rPr lang="en-US"/>
              <a:t>Click here to add ICON</a:t>
            </a:r>
            <a:br>
              <a:rPr lang="en-US"/>
            </a:br>
            <a:r>
              <a:rPr lang="en-US"/>
              <a:t>(no pictures)</a:t>
            </a:r>
          </a:p>
        </p:txBody>
      </p:sp>
      <p:pic>
        <p:nvPicPr>
          <p:cNvPr id="6" name="Picture 5" descr="A picture containing text, clipart&#10;&#10;Description automatically generated">
            <a:extLst>
              <a:ext uri="{FF2B5EF4-FFF2-40B4-BE49-F238E27FC236}">
                <a16:creationId xmlns:a16="http://schemas.microsoft.com/office/drawing/2014/main" id="{04BEF04F-50CB-7449-B897-870A3FA698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8936" y="387330"/>
            <a:ext cx="1462812" cy="389145"/>
          </a:xfrm>
          <a:prstGeom prst="rect">
            <a:avLst/>
          </a:prstGeom>
        </p:spPr>
      </p:pic>
      <p:pic>
        <p:nvPicPr>
          <p:cNvPr id="12" name="Picture 11" descr="A picture containing device&#10;&#10;Description automatically generated">
            <a:extLst>
              <a:ext uri="{FF2B5EF4-FFF2-40B4-BE49-F238E27FC236}">
                <a16:creationId xmlns:a16="http://schemas.microsoft.com/office/drawing/2014/main" id="{AEE743D2-E883-A78B-DE94-9FBE74825C6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6647"/>
          <a:stretch/>
        </p:blipFill>
        <p:spPr>
          <a:xfrm>
            <a:off x="-1" y="2158077"/>
            <a:ext cx="9552079" cy="1311349"/>
          </a:xfrm>
          <a:prstGeom prst="rect">
            <a:avLst/>
          </a:prstGeom>
        </p:spPr>
      </p:pic>
      <p:sp>
        <p:nvSpPr>
          <p:cNvPr id="4" name="Text Placeholder 5">
            <a:extLst>
              <a:ext uri="{FF2B5EF4-FFF2-40B4-BE49-F238E27FC236}">
                <a16:creationId xmlns:a16="http://schemas.microsoft.com/office/drawing/2014/main" id="{35B361D5-FB3E-76EE-B093-B8210557F574}"/>
              </a:ext>
            </a:extLst>
          </p:cNvPr>
          <p:cNvSpPr>
            <a:spLocks noGrp="1"/>
          </p:cNvSpPr>
          <p:nvPr>
            <p:ph type="body" sz="quarter" idx="10" hasCustomPrompt="1"/>
          </p:nvPr>
        </p:nvSpPr>
        <p:spPr>
          <a:xfrm>
            <a:off x="538936" y="6032827"/>
            <a:ext cx="7690664" cy="662613"/>
          </a:xfrm>
        </p:spPr>
        <p:txBody>
          <a:bodyPr>
            <a:noAutofit/>
          </a:bodyPr>
          <a:lstStyle>
            <a:lvl1pPr marL="0" indent="0" algn="l">
              <a:buNone/>
              <a:defRPr sz="2000" b="1">
                <a:solidFill>
                  <a:schemeClr val="bg1"/>
                </a:solidFill>
              </a:defRPr>
            </a:lvl1pPr>
            <a:lvl2pPr marL="285750" indent="0" algn="ctr">
              <a:buNone/>
              <a:defRPr sz="2000" b="1">
                <a:solidFill>
                  <a:schemeClr val="bg1"/>
                </a:solidFill>
              </a:defRPr>
            </a:lvl2pPr>
            <a:lvl3pPr marL="574675" indent="0" algn="ctr">
              <a:buNone/>
              <a:defRPr sz="2000" b="1">
                <a:solidFill>
                  <a:schemeClr val="bg1"/>
                </a:solidFill>
              </a:defRPr>
            </a:lvl3pPr>
            <a:lvl4pPr marL="862012" indent="0" algn="ctr">
              <a:buNone/>
              <a:defRPr sz="2000" b="1">
                <a:solidFill>
                  <a:schemeClr val="bg1"/>
                </a:solidFill>
              </a:defRPr>
            </a:lvl4pPr>
            <a:lvl5pPr marL="1149350" indent="0" algn="ctr">
              <a:buNone/>
              <a:defRPr sz="2000" b="1">
                <a:solidFill>
                  <a:schemeClr val="bg1"/>
                </a:solidFill>
              </a:defRPr>
            </a:lvl5pPr>
          </a:lstStyle>
          <a:p>
            <a:pPr lvl="0"/>
            <a:r>
              <a:rPr lang="en-US"/>
              <a:t>Subtitle</a:t>
            </a:r>
          </a:p>
        </p:txBody>
      </p:sp>
    </p:spTree>
    <p:extLst>
      <p:ext uri="{BB962C8B-B14F-4D97-AF65-F5344CB8AC3E}">
        <p14:creationId xmlns:p14="http://schemas.microsoft.com/office/powerpoint/2010/main" val="3724416293"/>
      </p:ext>
    </p:extLst>
  </p:cSld>
  <p:clrMapOvr>
    <a:masterClrMapping/>
  </p:clrMapOvr>
  <p:extLst>
    <p:ext uri="{DCECCB84-F9BA-43D5-87BE-67443E8EF086}">
      <p15:sldGuideLst xmlns:p15="http://schemas.microsoft.com/office/powerpoint/2012/main">
        <p15:guide id="1" pos="120">
          <p15:clr>
            <a:srgbClr val="FBAE40"/>
          </p15:clr>
        </p15:guide>
        <p15:guide id="2" orient="horz" pos="4200">
          <p15:clr>
            <a:srgbClr val="FBAE40"/>
          </p15:clr>
        </p15:guide>
      </p15:sldGuideLst>
    </p:ext>
  </p:extLst>
</p:sldLayout>
</file>

<file path=ppt/slideLayouts/slideLayout260.xml><?xml version="1.0" encoding="utf-8"?>
<p:sldLayout xmlns:a="http://schemas.openxmlformats.org/drawingml/2006/main" xmlns:r="http://schemas.openxmlformats.org/officeDocument/2006/relationships" xmlns:p="http://schemas.openxmlformats.org/presentationml/2006/main" userDrawn="1">
  <p:cSld name="Title with one placeholder">
    <p:spTree>
      <p:nvGrpSpPr>
        <p:cNvPr id="1" name=""/>
        <p:cNvGrpSpPr/>
        <p:nvPr/>
      </p:nvGrpSpPr>
      <p:grpSpPr>
        <a:xfrm>
          <a:off x="0" y="0"/>
          <a:ext cx="0" cy="0"/>
          <a:chOff x="0" y="0"/>
          <a:chExt cx="0" cy="0"/>
        </a:xfrm>
      </p:grpSpPr>
      <p:sp>
        <p:nvSpPr>
          <p:cNvPr id="8" name="Content Placeholder 2"/>
          <p:cNvSpPr>
            <a:spLocks noGrp="1"/>
          </p:cNvSpPr>
          <p:nvPr>
            <p:ph idx="1" hasCustomPrompt="1"/>
          </p:nvPr>
        </p:nvSpPr>
        <p:spPr>
          <a:xfrm>
            <a:off x="604800" y="1763568"/>
            <a:ext cx="10959840" cy="2503249"/>
          </a:xfrm>
        </p:spPr>
        <p:txBody>
          <a:bodyPr/>
          <a:lstStyle>
            <a:lvl1pPr>
              <a:defRPr i="0" baseline="0"/>
            </a:lvl1pPr>
          </a:lstStyle>
          <a:p>
            <a:pPr lvl="0"/>
            <a:r>
              <a:rPr lang="en-US"/>
              <a:t>Click corresponding icon to insert media or click here to add bullet list or to insert previously copied objects or text.</a:t>
            </a:r>
          </a:p>
          <a:p>
            <a:pPr lvl="1"/>
            <a:r>
              <a:rPr lang="en-US"/>
              <a:t>Second level</a:t>
            </a:r>
          </a:p>
          <a:p>
            <a:pPr lvl="2"/>
            <a:r>
              <a:rPr lang="en-US"/>
              <a:t>Third level</a:t>
            </a:r>
          </a:p>
          <a:p>
            <a:pPr lvl="3"/>
            <a:r>
              <a:rPr lang="en-US"/>
              <a:t>Fourth level</a:t>
            </a:r>
          </a:p>
          <a:p>
            <a:pPr lvl="4"/>
            <a:r>
              <a:rPr lang="en-US"/>
              <a:t>Fifth level</a:t>
            </a:r>
          </a:p>
        </p:txBody>
      </p:sp>
      <p:sp>
        <p:nvSpPr>
          <p:cNvPr id="18" name="Date Placeholder 4"/>
          <p:cNvSpPr>
            <a:spLocks noGrp="1"/>
          </p:cNvSpPr>
          <p:nvPr>
            <p:ph type="dt" sz="half" idx="10"/>
          </p:nvPr>
        </p:nvSpPr>
        <p:spPr>
          <a:xfrm>
            <a:off x="604801" y="6431829"/>
            <a:ext cx="821024" cy="163295"/>
          </a:xfrm>
        </p:spPr>
        <p:txBody>
          <a:bodyPr/>
          <a:lstStyle/>
          <a:p>
            <a:r>
              <a:rPr lang="en-US"/>
              <a:t>ISSUE DATE</a:t>
            </a:r>
            <a:endParaRPr lang="sv-SE"/>
          </a:p>
        </p:txBody>
      </p:sp>
      <p:sp>
        <p:nvSpPr>
          <p:cNvPr id="20" name="Slide Number Placeholder 5"/>
          <p:cNvSpPr>
            <a:spLocks noGrp="1"/>
          </p:cNvSpPr>
          <p:nvPr>
            <p:ph type="sldNum" sz="quarter" idx="4"/>
          </p:nvPr>
        </p:nvSpPr>
        <p:spPr>
          <a:xfrm>
            <a:off x="9836640" y="6431829"/>
            <a:ext cx="1728000" cy="163295"/>
          </a:xfrm>
          <a:prstGeom prst="rect">
            <a:avLst/>
          </a:prstGeom>
        </p:spPr>
        <p:txBody>
          <a:bodyPr vert="horz" wrap="none" lIns="0" tIns="0" rIns="0" bIns="0" rtlCol="0" anchor="t"/>
          <a:lstStyle>
            <a:lvl1pPr algn="r">
              <a:defRPr sz="1087">
                <a:solidFill>
                  <a:schemeClr val="tx1"/>
                </a:solidFill>
              </a:defRPr>
            </a:lvl1pPr>
          </a:lstStyle>
          <a:p>
            <a:fld id="{6F67B5D9-DB62-4DEA-AF3E-B11D0AE898D7}" type="slidenum">
              <a:rPr lang="sv-SE" smtClean="0"/>
              <a:pPr/>
              <a:t>‹#›</a:t>
            </a:fld>
            <a:endParaRPr lang="sv-SE"/>
          </a:p>
        </p:txBody>
      </p:sp>
      <p:pic>
        <p:nvPicPr>
          <p:cNvPr id="9" name="Picture 8" descr="epsilon_logo_k_®_RGB_72.png">
            <a:extLst>
              <a:ext uri="{FF2B5EF4-FFF2-40B4-BE49-F238E27FC236}">
                <a16:creationId xmlns:a16="http://schemas.microsoft.com/office/drawing/2014/main" id="{8D0E9F65-38AC-44FD-848C-B19C26302E5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4483" y="77720"/>
            <a:ext cx="985517" cy="378280"/>
          </a:xfrm>
          <a:prstGeom prst="rect">
            <a:avLst/>
          </a:prstGeom>
        </p:spPr>
      </p:pic>
      <p:pic>
        <p:nvPicPr>
          <p:cNvPr id="11" name="Picture 10">
            <a:extLst>
              <a:ext uri="{FF2B5EF4-FFF2-40B4-BE49-F238E27FC236}">
                <a16:creationId xmlns:a16="http://schemas.microsoft.com/office/drawing/2014/main" id="{F358D068-98D2-483C-B18D-E11DAFD092B0}"/>
              </a:ext>
            </a:extLst>
          </p:cNvPr>
          <p:cNvPicPr>
            <a:picLocks noChangeAspect="1"/>
          </p:cNvPicPr>
          <p:nvPr userDrawn="1"/>
        </p:nvPicPr>
        <p:blipFill>
          <a:blip r:embed="rId3" cstate="print">
            <a:biLevel thresh="50000"/>
            <a:extLst>
              <a:ext uri="{28A0092B-C50C-407E-A947-70E740481C1C}">
                <a14:useLocalDpi xmlns:a14="http://schemas.microsoft.com/office/drawing/2010/main" val="0"/>
              </a:ext>
            </a:extLst>
          </a:blip>
          <a:stretch>
            <a:fillRect/>
          </a:stretch>
        </p:blipFill>
        <p:spPr>
          <a:xfrm>
            <a:off x="5343928" y="6682821"/>
            <a:ext cx="1504144" cy="119287"/>
          </a:xfrm>
          <a:prstGeom prst="rect">
            <a:avLst/>
          </a:prstGeom>
        </p:spPr>
      </p:pic>
    </p:spTree>
    <p:extLst>
      <p:ext uri="{BB962C8B-B14F-4D97-AF65-F5344CB8AC3E}">
        <p14:creationId xmlns:p14="http://schemas.microsoft.com/office/powerpoint/2010/main" val="633027295"/>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userDrawn="1">
  <p:cSld name="2_Title and Content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1" y="365125"/>
            <a:ext cx="10485780" cy="1325563"/>
          </a:xfrm>
        </p:spPr>
        <p:txBody>
          <a:bodyPr/>
          <a:lstStyle>
            <a:lvl1pPr>
              <a:lnSpc>
                <a:spcPts val="4400"/>
              </a:lnSpc>
              <a:defRPr baseline="0">
                <a:solidFill>
                  <a:schemeClr val="accent2"/>
                </a:solidFill>
              </a:defRPr>
            </a:lvl1pPr>
          </a:lstStyle>
          <a:p>
            <a:r>
              <a:rPr lang="en-US"/>
              <a:t>CLICK TO EDIT MASTER TITLE STYLE</a:t>
            </a:r>
          </a:p>
        </p:txBody>
      </p:sp>
      <p:sp>
        <p:nvSpPr>
          <p:cNvPr id="6" name="Slide Number Placeholder 5"/>
          <p:cNvSpPr>
            <a:spLocks noGrp="1"/>
          </p:cNvSpPr>
          <p:nvPr>
            <p:ph type="sldNum" sz="quarter" idx="12"/>
          </p:nvPr>
        </p:nvSpPr>
        <p:spPr>
          <a:xfrm>
            <a:off x="8610600" y="6356351"/>
            <a:ext cx="2743200" cy="365125"/>
          </a:xfrm>
        </p:spPr>
        <p:txBody>
          <a:bodyPr/>
          <a:lstStyle>
            <a:lvl1pPr>
              <a:defRPr b="1">
                <a:solidFill>
                  <a:schemeClr val="tx1"/>
                </a:solidFill>
              </a:defRPr>
            </a:lvl1pPr>
          </a:lstStyle>
          <a:p>
            <a:fld id="{E3C0B141-22C8-4A39-9E14-78C06D116D64}" type="slidenum">
              <a:rPr lang="en-US" smtClean="0"/>
              <a:pPr/>
              <a:t>‹#›</a:t>
            </a:fld>
            <a:endParaRPr lang="en-US"/>
          </a:p>
        </p:txBody>
      </p:sp>
      <p:grpSp>
        <p:nvGrpSpPr>
          <p:cNvPr id="5" name="Group 4">
            <a:extLst>
              <a:ext uri="{FF2B5EF4-FFF2-40B4-BE49-F238E27FC236}">
                <a16:creationId xmlns:a16="http://schemas.microsoft.com/office/drawing/2014/main" id="{2E360D50-072C-44E5-858F-0A9DE6C4738D}"/>
              </a:ext>
            </a:extLst>
          </p:cNvPr>
          <p:cNvGrpSpPr/>
          <p:nvPr userDrawn="1"/>
        </p:nvGrpSpPr>
        <p:grpSpPr>
          <a:xfrm>
            <a:off x="381000" y="6356351"/>
            <a:ext cx="3025248" cy="381000"/>
            <a:chOff x="604189" y="5786705"/>
            <a:chExt cx="3025248" cy="381000"/>
          </a:xfrm>
        </p:grpSpPr>
        <p:cxnSp>
          <p:nvCxnSpPr>
            <p:cNvPr id="7" name="Straight Connector 6">
              <a:extLst>
                <a:ext uri="{FF2B5EF4-FFF2-40B4-BE49-F238E27FC236}">
                  <a16:creationId xmlns:a16="http://schemas.microsoft.com/office/drawing/2014/main" id="{C8AF54CA-1492-41AE-9401-F7331649532A}"/>
                </a:ext>
              </a:extLst>
            </p:cNvPr>
            <p:cNvCxnSpPr/>
            <p:nvPr/>
          </p:nvCxnSpPr>
          <p:spPr>
            <a:xfrm>
              <a:off x="2453615" y="5786705"/>
              <a:ext cx="0" cy="381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0C780889-1303-4396-BD7D-F06719659BF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93892" y="5796501"/>
              <a:ext cx="1035545" cy="359852"/>
            </a:xfrm>
            <a:prstGeom prst="rect">
              <a:avLst/>
            </a:prstGeom>
          </p:spPr>
        </p:pic>
        <p:pic>
          <p:nvPicPr>
            <p:cNvPr id="9" name="Picture 8">
              <a:extLst>
                <a:ext uri="{FF2B5EF4-FFF2-40B4-BE49-F238E27FC236}">
                  <a16:creationId xmlns:a16="http://schemas.microsoft.com/office/drawing/2014/main" id="{1CFAC980-E518-426A-916C-6E4B3E09A9A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4189" y="5930959"/>
              <a:ext cx="1689100" cy="131572"/>
            </a:xfrm>
            <a:prstGeom prst="rect">
              <a:avLst/>
            </a:prstGeom>
          </p:spPr>
        </p:pic>
      </p:grpSp>
    </p:spTree>
    <p:extLst>
      <p:ext uri="{BB962C8B-B14F-4D97-AF65-F5344CB8AC3E}">
        <p14:creationId xmlns:p14="http://schemas.microsoft.com/office/powerpoint/2010/main" val="2473635999"/>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15308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_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2158205" y="2786714"/>
            <a:ext cx="7875589" cy="1798779"/>
          </a:xfrm>
        </p:spPr>
        <p:txBody>
          <a:bodyPr anchor="b"/>
          <a:lstStyle>
            <a:lvl1pPr algn="ctr">
              <a:defRPr sz="5400">
                <a:solidFill>
                  <a:schemeClr val="bg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2158205" y="4755494"/>
            <a:ext cx="7875589" cy="578076"/>
          </a:xfrm>
          <a:prstGeom prst="rect">
            <a:avLst/>
          </a:prstGeom>
        </p:spPr>
        <p:txBody>
          <a:bodyPr/>
          <a:lstStyle>
            <a:lvl1pPr marL="0" indent="0" algn="ctr">
              <a:buNone/>
              <a:defRPr sz="2800" b="1" i="0">
                <a:solidFill>
                  <a:schemeClr val="accent5"/>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a:off x="5227320" y="2590860"/>
            <a:ext cx="1737360"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4775496" y="2232632"/>
            <a:ext cx="2641007" cy="322145"/>
          </a:xfrm>
          <a:prstGeom prst="rect">
            <a:avLst/>
          </a:prstGeom>
        </p:spPr>
        <p:txBody>
          <a:bodyPr/>
          <a:lstStyle>
            <a:lvl1pPr marL="7938" indent="0" algn="ctr">
              <a:buNone/>
              <a:defRPr sz="1400" cap="all" spc="200" baseline="0">
                <a:solidFill>
                  <a:schemeClr val="bg1"/>
                </a:solidFill>
              </a:defRPr>
            </a:lvl1pPr>
            <a:lvl2pPr marL="341313" indent="0">
              <a:buNone/>
              <a:defRPr/>
            </a:lvl2pPr>
            <a:lvl3pPr marL="574675" indent="0">
              <a:buNone/>
              <a:defRPr/>
            </a:lvl3pPr>
            <a:lvl4pPr marL="1371600" indent="0">
              <a:buNone/>
              <a:defRPr/>
            </a:lvl4pPr>
            <a:lvl5pPr marL="1828800" indent="0">
              <a:buNone/>
              <a:defRPr/>
            </a:lvl5pPr>
          </a:lstStyle>
          <a:p>
            <a:pPr lvl="0"/>
            <a:r>
              <a:rPr lang="en-US"/>
              <a:t>Date here</a:t>
            </a:r>
          </a:p>
        </p:txBody>
      </p:sp>
      <p:sp>
        <p:nvSpPr>
          <p:cNvPr id="6" name="TextBox 5">
            <a:extLst>
              <a:ext uri="{FF2B5EF4-FFF2-40B4-BE49-F238E27FC236}">
                <a16:creationId xmlns:a16="http://schemas.microsoft.com/office/drawing/2014/main" id="{B2FCE036-8F30-19B4-1006-00526B3DADAD}"/>
              </a:ext>
            </a:extLst>
          </p:cNvPr>
          <p:cNvSpPr txBox="1">
            <a:spLocks noChangeArrowheads="1"/>
          </p:cNvSpPr>
          <p:nvPr userDrawn="1"/>
        </p:nvSpPr>
        <p:spPr bwMode="auto">
          <a:xfrm>
            <a:off x="550851"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pic>
        <p:nvPicPr>
          <p:cNvPr id="4" name="Picture 3" descr="A picture containing text, clipart&#10;&#10;Description automatically generated">
            <a:extLst>
              <a:ext uri="{FF2B5EF4-FFF2-40B4-BE49-F238E27FC236}">
                <a16:creationId xmlns:a16="http://schemas.microsoft.com/office/drawing/2014/main" id="{B44223CC-0975-8852-CB2D-4950A93197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8936" y="387330"/>
            <a:ext cx="1462812" cy="389145"/>
          </a:xfrm>
          <a:prstGeom prst="rect">
            <a:avLst/>
          </a:prstGeom>
        </p:spPr>
      </p:pic>
    </p:spTree>
    <p:extLst>
      <p:ext uri="{BB962C8B-B14F-4D97-AF65-F5344CB8AC3E}">
        <p14:creationId xmlns:p14="http://schemas.microsoft.com/office/powerpoint/2010/main" val="4196352345"/>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4" y="283464"/>
            <a:ext cx="11610321" cy="1159192"/>
          </a:xfrm>
        </p:spPr>
        <p:txBody>
          <a:bodyPr/>
          <a:lstStyle/>
          <a:p>
            <a:r>
              <a:rPr lang="en-US"/>
              <a:t>Click to edit Master title style</a:t>
            </a:r>
          </a:p>
        </p:txBody>
      </p:sp>
      <p:pic>
        <p:nvPicPr>
          <p:cNvPr id="7" name="Picture 6">
            <a:extLst>
              <a:ext uri="{FF2B5EF4-FFF2-40B4-BE49-F238E27FC236}">
                <a16:creationId xmlns:a16="http://schemas.microsoft.com/office/drawing/2014/main" id="{01AAF1C9-26AC-3D4F-2489-022E282D30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8" name="TextBox 7">
            <a:extLst>
              <a:ext uri="{FF2B5EF4-FFF2-40B4-BE49-F238E27FC236}">
                <a16:creationId xmlns:a16="http://schemas.microsoft.com/office/drawing/2014/main" id="{4EC75FAD-E869-3CDD-46B6-9714CFEDC608}"/>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sp>
        <p:nvSpPr>
          <p:cNvPr id="9" name="TextBox 8">
            <a:extLst>
              <a:ext uri="{FF2B5EF4-FFF2-40B4-BE49-F238E27FC236}">
                <a16:creationId xmlns:a16="http://schemas.microsoft.com/office/drawing/2014/main" id="{54FDE570-D6F9-1F66-B2F7-8CE55F3D027A}"/>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F77B881-CDA4-7041-897F-97D0053686EF}" type="slidenum">
              <a:rPr kumimoji="0" lang="en-US" sz="700" b="1" i="0" u="none" strike="noStrike" kern="1200" cap="none" spc="0" normalizeH="0" baseline="0" noProof="0" smtClean="0">
                <a:ln>
                  <a:noFill/>
                </a:ln>
                <a:solidFill>
                  <a:srgbClr val="FFFFFF"/>
                </a:solidFill>
                <a:effectLst/>
                <a:uLnTx/>
                <a:uFillTx/>
                <a:latin typeface="Avenir Next LT Pro"/>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700" b="1" i="0" u="none" strike="noStrike" kern="1200" cap="none" spc="0" normalizeH="0" baseline="0" noProof="0">
              <a:ln>
                <a:noFill/>
              </a:ln>
              <a:solidFill>
                <a:srgbClr val="FFFFFF"/>
              </a:solidFill>
              <a:effectLst/>
              <a:uLnTx/>
              <a:uFillTx/>
              <a:latin typeface="Avenir Next LT Pro"/>
              <a:ea typeface="+mn-ea"/>
              <a:cs typeface="+mn-cs"/>
            </a:endParaRPr>
          </a:p>
        </p:txBody>
      </p:sp>
      <p:sp>
        <p:nvSpPr>
          <p:cNvPr id="12" name="Text Placeholder 11">
            <a:extLst>
              <a:ext uri="{FF2B5EF4-FFF2-40B4-BE49-F238E27FC236}">
                <a16:creationId xmlns:a16="http://schemas.microsoft.com/office/drawing/2014/main" id="{C093EC47-083F-1728-02D7-9EC1D0230791}"/>
              </a:ext>
            </a:extLst>
          </p:cNvPr>
          <p:cNvSpPr>
            <a:spLocks noGrp="1"/>
          </p:cNvSpPr>
          <p:nvPr>
            <p:ph type="body" sz="quarter" idx="10"/>
          </p:nvPr>
        </p:nvSpPr>
        <p:spPr>
          <a:xfrm>
            <a:off x="237744" y="1442656"/>
            <a:ext cx="11630025" cy="440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A6CD104F-E719-BFF0-8EF3-D1045891B166}"/>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3370548667"/>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4" y="283464"/>
            <a:ext cx="11686905" cy="1159192"/>
          </a:xfrm>
        </p:spPr>
        <p:txBody>
          <a:body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F77B881-CDA4-7041-897F-97D0053686EF}" type="slidenum">
              <a:rPr kumimoji="0" lang="en-US" sz="700" b="1" i="0" u="none" strike="noStrike" kern="1200" cap="none" spc="0" normalizeH="0" baseline="0" noProof="0" smtClean="0">
                <a:ln>
                  <a:noFill/>
                </a:ln>
                <a:solidFill>
                  <a:srgbClr val="FFFFFF"/>
                </a:solidFill>
                <a:effectLst/>
                <a:uLnTx/>
                <a:uFillTx/>
                <a:latin typeface="Avenir Next LT Pro"/>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700" b="1" i="0" u="none" strike="noStrike" kern="1200" cap="none" spc="0" normalizeH="0" baseline="0" noProof="0">
              <a:ln>
                <a:noFill/>
              </a:ln>
              <a:solidFill>
                <a:srgbClr val="FFFFFF"/>
              </a:solidFill>
              <a:effectLst/>
              <a:uLnTx/>
              <a:uFillTx/>
              <a:latin typeface="Avenir Next LT Pro"/>
              <a:ea typeface="+mn-ea"/>
              <a:cs typeface="+mn-cs"/>
            </a:endParaRPr>
          </a:p>
        </p:txBody>
      </p:sp>
      <p:sp>
        <p:nvSpPr>
          <p:cNvPr id="3" name="Rectangle 2">
            <a:extLst>
              <a:ext uri="{FF2B5EF4-FFF2-40B4-BE49-F238E27FC236}">
                <a16:creationId xmlns:a16="http://schemas.microsoft.com/office/drawing/2014/main" id="{C6B29020-062B-F0D0-351B-5DEA9A4D7850}"/>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3387972813"/>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D53DFD-FB7B-83EA-89A4-02723EF985B6}"/>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pic>
        <p:nvPicPr>
          <p:cNvPr id="5" name="Picture 4">
            <a:extLst>
              <a:ext uri="{FF2B5EF4-FFF2-40B4-BE49-F238E27FC236}">
                <a16:creationId xmlns:a16="http://schemas.microsoft.com/office/drawing/2014/main" id="{820E7AB7-C857-9D00-1ED6-20E6E815A41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 y="0"/>
            <a:ext cx="12192000" cy="7070806"/>
          </a:xfrm>
          <a:prstGeom prst="rect">
            <a:avLst/>
          </a:prstGeom>
        </p:spPr>
      </p:pic>
    </p:spTree>
    <p:extLst>
      <p:ext uri="{BB962C8B-B14F-4D97-AF65-F5344CB8AC3E}">
        <p14:creationId xmlns:p14="http://schemas.microsoft.com/office/powerpoint/2010/main" val="17953184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9E359-3084-4863-94DC-6E35BFBC5C6C}"/>
              </a:ext>
            </a:extLst>
          </p:cNvPr>
          <p:cNvSpPr>
            <a:spLocks noGrp="1"/>
          </p:cNvSpPr>
          <p:nvPr>
            <p:ph type="ctrTitle"/>
          </p:nvPr>
        </p:nvSpPr>
        <p:spPr>
          <a:xfrm>
            <a:off x="1524000" y="1121833"/>
            <a:ext cx="9144000" cy="2387600"/>
          </a:xfr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044E7402-EB4C-4B88-A4C3-2D74EF12811E}"/>
              </a:ext>
            </a:extLst>
          </p:cNvPr>
          <p:cNvSpPr>
            <a:spLocks noGrp="1"/>
          </p:cNvSpPr>
          <p:nvPr>
            <p:ph type="subTitle" idx="1"/>
          </p:nvPr>
        </p:nvSpPr>
        <p:spPr>
          <a:xfrm>
            <a:off x="1524000" y="3602568"/>
            <a:ext cx="9144000" cy="165523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08E12673-6036-411C-8010-307AFFFEF901}"/>
              </a:ext>
            </a:extLst>
          </p:cNvPr>
          <p:cNvSpPr>
            <a:spLocks noGrp="1"/>
          </p:cNvSpPr>
          <p:nvPr>
            <p:ph type="dt" sz="half" idx="10"/>
          </p:nvPr>
        </p:nvSpPr>
        <p:spPr/>
        <p:txBody>
          <a:bodyPr/>
          <a:lstStyle/>
          <a:p>
            <a:fld id="{6D350FD6-FA4F-40BC-916B-6A3604664162}" type="datetimeFigureOut">
              <a:rPr lang="en-US" smtClean="0"/>
              <a:t>11/13/2025</a:t>
            </a:fld>
            <a:endParaRPr lang="en-US"/>
          </a:p>
        </p:txBody>
      </p:sp>
      <p:sp>
        <p:nvSpPr>
          <p:cNvPr id="6" name="Slide Number Placeholder 5">
            <a:extLst>
              <a:ext uri="{FF2B5EF4-FFF2-40B4-BE49-F238E27FC236}">
                <a16:creationId xmlns:a16="http://schemas.microsoft.com/office/drawing/2014/main" id="{953B5822-E058-4743-99E5-47928FAD17E0}"/>
              </a:ext>
            </a:extLst>
          </p:cNvPr>
          <p:cNvSpPr>
            <a:spLocks noGrp="1"/>
          </p:cNvSpPr>
          <p:nvPr>
            <p:ph type="sldNum" sz="quarter" idx="12"/>
          </p:nvPr>
        </p:nvSpPr>
        <p:spPr/>
        <p:txBody>
          <a:bodyPr/>
          <a:lstStyle/>
          <a:p>
            <a:fld id="{2699342E-7F77-4D7C-9F9A-F3D2928711BF}" type="slidenum">
              <a:rPr lang="en-US" smtClean="0"/>
              <a:t>‹#›</a:t>
            </a:fld>
            <a:endParaRPr lang="en-US"/>
          </a:p>
        </p:txBody>
      </p:sp>
    </p:spTree>
    <p:extLst>
      <p:ext uri="{BB962C8B-B14F-4D97-AF65-F5344CB8AC3E}">
        <p14:creationId xmlns:p14="http://schemas.microsoft.com/office/powerpoint/2010/main" val="10938458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ottom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69A92A-509F-637C-F216-D423515646B7}"/>
              </a:ext>
            </a:extLst>
          </p:cNvPr>
          <p:cNvSpPr/>
          <p:nvPr userDrawn="1"/>
        </p:nvSpPr>
        <p:spPr>
          <a:xfrm>
            <a:off x="0" y="4551528"/>
            <a:ext cx="12192000" cy="23064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4" y="1463040"/>
            <a:ext cx="11544303" cy="457200"/>
          </a:xfrm>
          <a:prstGeom prst="rect">
            <a:avLst/>
          </a:prstGeom>
        </p:spPr>
        <p:txBody>
          <a:bodyPr/>
          <a:lstStyle>
            <a:lvl1pPr marL="0" indent="0">
              <a:buNone/>
              <a:defRPr b="1" i="0">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6" name="Title 5">
            <a:extLst>
              <a:ext uri="{FF2B5EF4-FFF2-40B4-BE49-F238E27FC236}">
                <a16:creationId xmlns:a16="http://schemas.microsoft.com/office/drawing/2014/main" id="{DE8984DA-B0D6-25C5-FAFD-BDCC59ACFA5E}"/>
              </a:ext>
            </a:extLst>
          </p:cNvPr>
          <p:cNvSpPr>
            <a:spLocks noGrp="1"/>
          </p:cNvSpPr>
          <p:nvPr>
            <p:ph type="title"/>
          </p:nvPr>
        </p:nvSpPr>
        <p:spPr>
          <a:xfrm>
            <a:off x="237744" y="283464"/>
            <a:ext cx="11544301" cy="1159192"/>
          </a:xfrm>
        </p:spPr>
        <p:txBody>
          <a:bodyPr/>
          <a:lstStyle/>
          <a:p>
            <a:r>
              <a:rPr lang="en-US"/>
              <a:t>Click to edit Master title style</a:t>
            </a:r>
          </a:p>
        </p:txBody>
      </p:sp>
      <p:sp>
        <p:nvSpPr>
          <p:cNvPr id="4" name="TextBox 3">
            <a:extLst>
              <a:ext uri="{FF2B5EF4-FFF2-40B4-BE49-F238E27FC236}">
                <a16:creationId xmlns:a16="http://schemas.microsoft.com/office/drawing/2014/main" id="{6A4045F2-CA5F-E146-C10C-06700CD78B32}"/>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F77B881-CDA4-7041-897F-97D0053686EF}" type="slidenum">
              <a:rPr kumimoji="0" lang="en-US" sz="700" b="1" i="0" u="none" strike="noStrike" kern="1200" cap="none" spc="0" normalizeH="0" baseline="0" noProof="0" smtClean="0">
                <a:ln>
                  <a:noFill/>
                </a:ln>
                <a:solidFill>
                  <a:srgbClr val="1861F5"/>
                </a:solidFill>
                <a:effectLst/>
                <a:uLnTx/>
                <a:uFillTx/>
                <a:latin typeface="Avenir Next LT Pro"/>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700" b="1" i="0" u="none" strike="noStrike" kern="1200" cap="none" spc="0" normalizeH="0" baseline="0" noProof="0">
              <a:ln>
                <a:noFill/>
              </a:ln>
              <a:solidFill>
                <a:srgbClr val="1861F5"/>
              </a:solidFill>
              <a:effectLst/>
              <a:uLnTx/>
              <a:uFillTx/>
              <a:latin typeface="Avenir Next LT Pro"/>
              <a:ea typeface="+mn-ea"/>
              <a:cs typeface="+mn-cs"/>
            </a:endParaRPr>
          </a:p>
        </p:txBody>
      </p:sp>
      <p:pic>
        <p:nvPicPr>
          <p:cNvPr id="7" name="Picture 6" descr="Icon&#10;&#10;Description automatically generated">
            <a:extLst>
              <a:ext uri="{FF2B5EF4-FFF2-40B4-BE49-F238E27FC236}">
                <a16:creationId xmlns:a16="http://schemas.microsoft.com/office/drawing/2014/main" id="{5A1CE176-0CE2-E2BF-2825-7BD88FC6CF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10" name="TextBox 9">
            <a:extLst>
              <a:ext uri="{FF2B5EF4-FFF2-40B4-BE49-F238E27FC236}">
                <a16:creationId xmlns:a16="http://schemas.microsoft.com/office/drawing/2014/main" id="{89CAF227-9FBC-EA0A-A748-C5E0CAEA9629}"/>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sp>
        <p:nvSpPr>
          <p:cNvPr id="8" name="Content Placeholder 7">
            <a:extLst>
              <a:ext uri="{FF2B5EF4-FFF2-40B4-BE49-F238E27FC236}">
                <a16:creationId xmlns:a16="http://schemas.microsoft.com/office/drawing/2014/main" id="{8C20ADB1-07C2-1069-0E42-A6457F496717}"/>
              </a:ext>
            </a:extLst>
          </p:cNvPr>
          <p:cNvSpPr>
            <a:spLocks noGrp="1"/>
          </p:cNvSpPr>
          <p:nvPr>
            <p:ph sz="quarter" idx="12"/>
          </p:nvPr>
        </p:nvSpPr>
        <p:spPr>
          <a:xfrm>
            <a:off x="237744" y="1875100"/>
            <a:ext cx="11550650" cy="25464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643133"/>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wo Column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BCABFE3-C5B1-C2B3-9C47-7264D5D2F6A8}"/>
              </a:ext>
            </a:extLst>
          </p:cNvPr>
          <p:cNvSpPr/>
          <p:nvPr userDrawn="1"/>
        </p:nvSpPr>
        <p:spPr>
          <a:xfrm flipH="1">
            <a:off x="609600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4" y="1463040"/>
            <a:ext cx="5563436" cy="408570"/>
          </a:xfrm>
          <a:prstGeom prst="rect">
            <a:avLst/>
          </a:prstGeom>
        </p:spPr>
        <p:txBody>
          <a:bodyPr anchor="t"/>
          <a:lstStyle>
            <a:lvl1pPr marL="0" indent="0">
              <a:buNone/>
              <a:defRPr b="1" i="0">
                <a:solidFill>
                  <a:schemeClr val="tx1"/>
                </a:solidFill>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8" name="Text Placeholder 4">
            <a:extLst>
              <a:ext uri="{FF2B5EF4-FFF2-40B4-BE49-F238E27FC236}">
                <a16:creationId xmlns:a16="http://schemas.microsoft.com/office/drawing/2014/main" id="{10E8FF0D-5EB3-44AA-5DBC-14DC1ABAE14F}"/>
              </a:ext>
            </a:extLst>
          </p:cNvPr>
          <p:cNvSpPr>
            <a:spLocks noGrp="1"/>
          </p:cNvSpPr>
          <p:nvPr>
            <p:ph type="body" sz="quarter" idx="13"/>
          </p:nvPr>
        </p:nvSpPr>
        <p:spPr>
          <a:xfrm>
            <a:off x="6417268" y="1463040"/>
            <a:ext cx="5431832" cy="408570"/>
          </a:xfrm>
          <a:prstGeom prst="rect">
            <a:avLst/>
          </a:prstGeom>
        </p:spPr>
        <p:txBody>
          <a:bodyPr anchor="t"/>
          <a:lstStyle>
            <a:lvl1pPr marL="0" indent="0">
              <a:buNone/>
              <a:defRPr b="1" i="0">
                <a:solidFill>
                  <a:schemeClr val="bg1"/>
                </a:solidFill>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11" name="Title 10">
            <a:extLst>
              <a:ext uri="{FF2B5EF4-FFF2-40B4-BE49-F238E27FC236}">
                <a16:creationId xmlns:a16="http://schemas.microsoft.com/office/drawing/2014/main" id="{E3837B6E-01D6-AEE3-DC93-67607FCD2C12}"/>
              </a:ext>
            </a:extLst>
          </p:cNvPr>
          <p:cNvSpPr>
            <a:spLocks noGrp="1"/>
          </p:cNvSpPr>
          <p:nvPr>
            <p:ph type="title"/>
          </p:nvPr>
        </p:nvSpPr>
        <p:spPr>
          <a:xfrm>
            <a:off x="237744" y="283464"/>
            <a:ext cx="5563435"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58B226B9-DA3F-BBE7-FDCB-8BC72194A6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2" name="TextBox 11">
            <a:extLst>
              <a:ext uri="{FF2B5EF4-FFF2-40B4-BE49-F238E27FC236}">
                <a16:creationId xmlns:a16="http://schemas.microsoft.com/office/drawing/2014/main" id="{98DBCCBE-6894-75EA-DD99-71C2A7C8D21B}"/>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sp>
        <p:nvSpPr>
          <p:cNvPr id="13" name="TextBox 12">
            <a:extLst>
              <a:ext uri="{FF2B5EF4-FFF2-40B4-BE49-F238E27FC236}">
                <a16:creationId xmlns:a16="http://schemas.microsoft.com/office/drawing/2014/main" id="{99B1FAF2-0107-2583-481A-9AB3DAABE6C5}"/>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F77B881-CDA4-7041-897F-97D0053686EF}" type="slidenum">
              <a:rPr kumimoji="0" lang="en-US" sz="700" b="1" i="0" u="none" strike="noStrike" kern="1200" cap="none" spc="0" normalizeH="0" baseline="0" noProof="0" smtClean="0">
                <a:ln>
                  <a:noFill/>
                </a:ln>
                <a:solidFill>
                  <a:srgbClr val="1861F5"/>
                </a:solidFill>
                <a:effectLst/>
                <a:uLnTx/>
                <a:uFillTx/>
                <a:latin typeface="Avenir Next LT Pro"/>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700" b="1" i="0" u="none" strike="noStrike" kern="1200" cap="none" spc="0" normalizeH="0" baseline="0" noProof="0">
              <a:ln>
                <a:noFill/>
              </a:ln>
              <a:solidFill>
                <a:srgbClr val="1861F5"/>
              </a:solidFill>
              <a:effectLst/>
              <a:uLnTx/>
              <a:uFillTx/>
              <a:latin typeface="Avenir Next LT Pro"/>
              <a:ea typeface="+mn-ea"/>
              <a:cs typeface="+mn-cs"/>
            </a:endParaRPr>
          </a:p>
        </p:txBody>
      </p:sp>
      <p:sp>
        <p:nvSpPr>
          <p:cNvPr id="18" name="Content Placeholder 17">
            <a:extLst>
              <a:ext uri="{FF2B5EF4-FFF2-40B4-BE49-F238E27FC236}">
                <a16:creationId xmlns:a16="http://schemas.microsoft.com/office/drawing/2014/main" id="{79B41C33-DB17-832E-C18B-F360C3A0C57A}"/>
              </a:ext>
            </a:extLst>
          </p:cNvPr>
          <p:cNvSpPr>
            <a:spLocks noGrp="1"/>
          </p:cNvSpPr>
          <p:nvPr>
            <p:ph sz="quarter" idx="14"/>
          </p:nvPr>
        </p:nvSpPr>
        <p:spPr>
          <a:xfrm>
            <a:off x="237744" y="1871610"/>
            <a:ext cx="5562600" cy="43831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7">
            <a:extLst>
              <a:ext uri="{FF2B5EF4-FFF2-40B4-BE49-F238E27FC236}">
                <a16:creationId xmlns:a16="http://schemas.microsoft.com/office/drawing/2014/main" id="{653F9CF3-78B7-3388-1572-A4F46FD6B693}"/>
              </a:ext>
            </a:extLst>
          </p:cNvPr>
          <p:cNvSpPr>
            <a:spLocks noGrp="1"/>
          </p:cNvSpPr>
          <p:nvPr>
            <p:ph sz="quarter" idx="15"/>
          </p:nvPr>
        </p:nvSpPr>
        <p:spPr>
          <a:xfrm>
            <a:off x="6417267" y="1871610"/>
            <a:ext cx="5454058" cy="438314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6984957"/>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D495A3-BB84-4C9A-BC68-E229FA4D4C09}"/>
              </a:ext>
            </a:extLst>
          </p:cNvPr>
          <p:cNvSpPr/>
          <p:nvPr userDrawn="1"/>
        </p:nvSpPr>
        <p:spPr>
          <a:xfrm rot="5400000" flipV="1">
            <a:off x="8729393" y="3392424"/>
            <a:ext cx="6858000" cy="73152"/>
          </a:xfrm>
          <a:prstGeom prst="rect">
            <a:avLst/>
          </a:prstGeom>
          <a:gradFill flip="none" rotWithShape="1">
            <a:gsLst>
              <a:gs pos="68000">
                <a:srgbClr val="ED7D31"/>
              </a:gs>
              <a:gs pos="8000">
                <a:srgbClr val="5B9BD5"/>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33307409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Slide_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DAA4B2-98F8-1A30-4FD2-8E13A1BD97F8}"/>
              </a:ext>
            </a:extLst>
          </p:cNvPr>
          <p:cNvSpPr/>
          <p:nvPr userDrawn="1"/>
        </p:nvSpPr>
        <p:spPr>
          <a:xfrm>
            <a:off x="-2" y="-2"/>
            <a:ext cx="12192001" cy="10433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venir Next LT Pro" panose="020B0504020202020204" pitchFamily="34" charset="0"/>
              <a:ea typeface="+mn-ea"/>
              <a:cs typeface="+mn-cs"/>
            </a:endParaRPr>
          </a:p>
        </p:txBody>
      </p:sp>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539749" y="2786714"/>
            <a:ext cx="6932614" cy="1798779"/>
          </a:xfrm>
        </p:spPr>
        <p:txBody>
          <a:bodyPr anchor="b"/>
          <a:lstStyle>
            <a:lvl1pPr algn="l">
              <a:defRPr sz="5400">
                <a:solidFill>
                  <a:schemeClr val="accent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539749" y="4755494"/>
            <a:ext cx="6932614" cy="578076"/>
          </a:xfrm>
          <a:prstGeom prst="rect">
            <a:avLst/>
          </a:prstGeom>
        </p:spPr>
        <p:txBody>
          <a:bodyPr/>
          <a:lstStyle>
            <a:lvl1pPr marL="0" indent="0" algn="l">
              <a:buNone/>
              <a:defRPr sz="2800" b="1" i="0">
                <a:solidFill>
                  <a:schemeClr val="accent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a:off x="539748" y="2590860"/>
            <a:ext cx="1737360"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539749" y="2232632"/>
            <a:ext cx="2641007" cy="322145"/>
          </a:xfrm>
          <a:prstGeom prst="rect">
            <a:avLst/>
          </a:prstGeom>
        </p:spPr>
        <p:txBody>
          <a:bodyPr/>
          <a:lstStyle>
            <a:lvl1pPr marL="7938" indent="0" algn="l">
              <a:buNone/>
              <a:defRPr sz="1400" cap="all" spc="200" baseline="0">
                <a:solidFill>
                  <a:schemeClr val="accent3"/>
                </a:solidFill>
              </a:defRPr>
            </a:lvl1pPr>
            <a:lvl2pPr marL="341313" indent="0">
              <a:buNone/>
              <a:defRPr/>
            </a:lvl2pPr>
            <a:lvl3pPr marL="574675" indent="0">
              <a:buNone/>
              <a:defRPr/>
            </a:lvl3pPr>
            <a:lvl4pPr marL="1371600" indent="0">
              <a:buNone/>
              <a:defRPr/>
            </a:lvl4pPr>
            <a:lvl5pPr marL="1828800" indent="0">
              <a:buNone/>
              <a:defRPr/>
            </a:lvl5pPr>
          </a:lstStyle>
          <a:p>
            <a:pPr lvl="0"/>
            <a:r>
              <a:rPr lang="en-US"/>
              <a:t>Date here</a:t>
            </a:r>
          </a:p>
        </p:txBody>
      </p:sp>
      <p:sp>
        <p:nvSpPr>
          <p:cNvPr id="12" name="Picture Placeholder 11">
            <a:extLst>
              <a:ext uri="{FF2B5EF4-FFF2-40B4-BE49-F238E27FC236}">
                <a16:creationId xmlns:a16="http://schemas.microsoft.com/office/drawing/2014/main" id="{6C979AC9-2676-D68D-25F9-28FD148B9EAE}"/>
              </a:ext>
            </a:extLst>
          </p:cNvPr>
          <p:cNvSpPr>
            <a:spLocks noGrp="1"/>
          </p:cNvSpPr>
          <p:nvPr>
            <p:ph type="pic" sz="quarter" idx="27" hasCustomPrompt="1"/>
          </p:nvPr>
        </p:nvSpPr>
        <p:spPr>
          <a:xfrm>
            <a:off x="7745858" y="371874"/>
            <a:ext cx="4472084" cy="6485860"/>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a:defRPr lang="en-US" dirty="0"/>
            </a:lvl1pPr>
          </a:lstStyle>
          <a:p>
            <a:pPr marL="7938" lvl="0" indent="0">
              <a:buNone/>
            </a:pPr>
            <a:r>
              <a:rPr lang="en-US"/>
              <a:t>      </a:t>
            </a:r>
          </a:p>
        </p:txBody>
      </p:sp>
      <p:pic>
        <p:nvPicPr>
          <p:cNvPr id="10" name="Picture 9" descr="Shape&#10;&#10;Description automatically generated">
            <a:extLst>
              <a:ext uri="{FF2B5EF4-FFF2-40B4-BE49-F238E27FC236}">
                <a16:creationId xmlns:a16="http://schemas.microsoft.com/office/drawing/2014/main" id="{50788439-E39C-AEB7-C0F8-E6963A7580A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56397" y="186436"/>
            <a:ext cx="4661545" cy="6684264"/>
          </a:xfrm>
          <a:prstGeom prst="rect">
            <a:avLst/>
          </a:prstGeom>
        </p:spPr>
      </p:pic>
      <p:sp>
        <p:nvSpPr>
          <p:cNvPr id="5" name="TextBox 4">
            <a:extLst>
              <a:ext uri="{FF2B5EF4-FFF2-40B4-BE49-F238E27FC236}">
                <a16:creationId xmlns:a16="http://schemas.microsoft.com/office/drawing/2014/main" id="{28E8F700-CDC2-CEE6-66AD-19E20123F8EF}"/>
              </a:ext>
            </a:extLst>
          </p:cNvPr>
          <p:cNvSpPr txBox="1">
            <a:spLocks noChangeArrowheads="1"/>
          </p:cNvSpPr>
          <p:nvPr userDrawn="1"/>
        </p:nvSpPr>
        <p:spPr bwMode="auto">
          <a:xfrm>
            <a:off x="550851"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pic>
        <p:nvPicPr>
          <p:cNvPr id="6" name="Picture 5" descr="A picture containing text, clipart&#10;&#10;Description automatically generated">
            <a:extLst>
              <a:ext uri="{FF2B5EF4-FFF2-40B4-BE49-F238E27FC236}">
                <a16:creationId xmlns:a16="http://schemas.microsoft.com/office/drawing/2014/main" id="{4302A9BA-B994-33AE-29B2-08D51D4B095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8936" y="387330"/>
            <a:ext cx="1462812" cy="389145"/>
          </a:xfrm>
          <a:prstGeom prst="rect">
            <a:avLst/>
          </a:prstGeom>
        </p:spPr>
      </p:pic>
    </p:spTree>
    <p:extLst>
      <p:ext uri="{BB962C8B-B14F-4D97-AF65-F5344CB8AC3E}">
        <p14:creationId xmlns:p14="http://schemas.microsoft.com/office/powerpoint/2010/main" val="3907280194"/>
      </p:ext>
    </p:extLst>
  </p:cSld>
  <p:clrMapOvr>
    <a:masterClrMapping/>
  </p:clrMapOvr>
  <p:extLst>
    <p:ext uri="{DCECCB84-F9BA-43D5-87BE-67443E8EF086}">
      <p15:sldGuideLst xmlns:p15="http://schemas.microsoft.com/office/powerpoint/2012/main">
        <p15:guide id="1" pos="19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Icon Divider Blue">
    <p:bg>
      <p:bgPr>
        <a:solidFill>
          <a:schemeClr val="accent1"/>
        </a:solidFill>
        <a:effectLst/>
      </p:bgPr>
    </p:bg>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2AE34794-50BD-3F02-DE15-51F7AD84A040}"/>
              </a:ext>
            </a:extLst>
          </p:cNvPr>
          <p:cNvPicPr>
            <a:picLocks/>
          </p:cNvPicPr>
          <p:nvPr userDrawn="1"/>
        </p:nvPicPr>
        <p:blipFill>
          <a:blip r:embed="rId2"/>
          <a:stretch>
            <a:fillRect/>
          </a:stretch>
        </p:blipFill>
        <p:spPr>
          <a:xfrm>
            <a:off x="0" y="0"/>
            <a:ext cx="12188952" cy="6858000"/>
          </a:xfrm>
          <a:prstGeom prst="rect">
            <a:avLst/>
          </a:prstGeom>
        </p:spPr>
      </p:pic>
      <p:sp>
        <p:nvSpPr>
          <p:cNvPr id="3" name="Title 1">
            <a:extLst>
              <a:ext uri="{FF2B5EF4-FFF2-40B4-BE49-F238E27FC236}">
                <a16:creationId xmlns:a16="http://schemas.microsoft.com/office/drawing/2014/main" id="{BA8029A1-4C93-348A-E503-BD52A6CDCE13}"/>
              </a:ext>
            </a:extLst>
          </p:cNvPr>
          <p:cNvSpPr>
            <a:spLocks noGrp="1"/>
          </p:cNvSpPr>
          <p:nvPr>
            <p:ph type="ctrTitle" hasCustomPrompt="1"/>
          </p:nvPr>
        </p:nvSpPr>
        <p:spPr>
          <a:xfrm>
            <a:off x="533400" y="4522526"/>
            <a:ext cx="7696200" cy="1463040"/>
          </a:xfrm>
        </p:spPr>
        <p:txBody>
          <a:bodyPr anchor="t"/>
          <a:lstStyle>
            <a:lvl1pPr algn="l">
              <a:defRPr sz="4800">
                <a:solidFill>
                  <a:schemeClr val="bg1"/>
                </a:solidFill>
              </a:defRPr>
            </a:lvl1pPr>
          </a:lstStyle>
          <a:p>
            <a:r>
              <a:rPr lang="en-US"/>
              <a:t>Click to edit</a:t>
            </a:r>
            <a:br>
              <a:rPr lang="en-US"/>
            </a:br>
            <a:r>
              <a:rPr lang="en-US"/>
              <a:t>divider slide</a:t>
            </a:r>
          </a:p>
        </p:txBody>
      </p:sp>
      <p:sp>
        <p:nvSpPr>
          <p:cNvPr id="2" name="Picture Placeholder 14">
            <a:extLst>
              <a:ext uri="{FF2B5EF4-FFF2-40B4-BE49-F238E27FC236}">
                <a16:creationId xmlns:a16="http://schemas.microsoft.com/office/drawing/2014/main" id="{1E98FF31-717A-F420-5338-B799878C217A}"/>
              </a:ext>
            </a:extLst>
          </p:cNvPr>
          <p:cNvSpPr>
            <a:spLocks noGrp="1" noChangeAspect="1"/>
          </p:cNvSpPr>
          <p:nvPr>
            <p:ph type="pic" sz="quarter" idx="11" hasCustomPrompt="1"/>
          </p:nvPr>
        </p:nvSpPr>
        <p:spPr>
          <a:xfrm>
            <a:off x="9703220" y="1838778"/>
            <a:ext cx="1893220" cy="1886761"/>
          </a:xfrm>
          <a:prstGeom prst="rect">
            <a:avLst/>
          </a:prstGeom>
        </p:spPr>
        <p:txBody>
          <a:bodyPr anchor="ctr"/>
          <a:lstStyle>
            <a:lvl1pPr marL="0" indent="0" algn="ctr">
              <a:buNone/>
              <a:defRPr>
                <a:solidFill>
                  <a:schemeClr val="bg1"/>
                </a:solidFill>
              </a:defRPr>
            </a:lvl1pPr>
          </a:lstStyle>
          <a:p>
            <a:r>
              <a:rPr lang="en-US"/>
              <a:t>Click here to add ICON</a:t>
            </a:r>
            <a:br>
              <a:rPr lang="en-US"/>
            </a:br>
            <a:r>
              <a:rPr lang="en-US"/>
              <a:t>(no pictures)</a:t>
            </a:r>
          </a:p>
        </p:txBody>
      </p:sp>
      <p:pic>
        <p:nvPicPr>
          <p:cNvPr id="6" name="Picture 5" descr="A picture containing text, clipart&#10;&#10;Description automatically generated">
            <a:extLst>
              <a:ext uri="{FF2B5EF4-FFF2-40B4-BE49-F238E27FC236}">
                <a16:creationId xmlns:a16="http://schemas.microsoft.com/office/drawing/2014/main" id="{04BEF04F-50CB-7449-B897-870A3FA698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8936" y="387330"/>
            <a:ext cx="1462812" cy="389145"/>
          </a:xfrm>
          <a:prstGeom prst="rect">
            <a:avLst/>
          </a:prstGeom>
        </p:spPr>
      </p:pic>
      <p:pic>
        <p:nvPicPr>
          <p:cNvPr id="12" name="Picture 11" descr="A picture containing device&#10;&#10;Description automatically generated">
            <a:extLst>
              <a:ext uri="{FF2B5EF4-FFF2-40B4-BE49-F238E27FC236}">
                <a16:creationId xmlns:a16="http://schemas.microsoft.com/office/drawing/2014/main" id="{AEE743D2-E883-A78B-DE94-9FBE74825C6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6647"/>
          <a:stretch/>
        </p:blipFill>
        <p:spPr>
          <a:xfrm>
            <a:off x="-1" y="2158077"/>
            <a:ext cx="9552079" cy="1311349"/>
          </a:xfrm>
          <a:prstGeom prst="rect">
            <a:avLst/>
          </a:prstGeom>
        </p:spPr>
      </p:pic>
      <p:sp>
        <p:nvSpPr>
          <p:cNvPr id="4" name="Text Placeholder 5">
            <a:extLst>
              <a:ext uri="{FF2B5EF4-FFF2-40B4-BE49-F238E27FC236}">
                <a16:creationId xmlns:a16="http://schemas.microsoft.com/office/drawing/2014/main" id="{35B361D5-FB3E-76EE-B093-B8210557F574}"/>
              </a:ext>
            </a:extLst>
          </p:cNvPr>
          <p:cNvSpPr>
            <a:spLocks noGrp="1"/>
          </p:cNvSpPr>
          <p:nvPr>
            <p:ph type="body" sz="quarter" idx="10" hasCustomPrompt="1"/>
          </p:nvPr>
        </p:nvSpPr>
        <p:spPr>
          <a:xfrm>
            <a:off x="538936" y="6032827"/>
            <a:ext cx="7690664" cy="662613"/>
          </a:xfrm>
        </p:spPr>
        <p:txBody>
          <a:bodyPr>
            <a:noAutofit/>
          </a:bodyPr>
          <a:lstStyle>
            <a:lvl1pPr marL="0" indent="0" algn="l">
              <a:buNone/>
              <a:defRPr sz="2000" b="1">
                <a:solidFill>
                  <a:schemeClr val="bg1"/>
                </a:solidFill>
              </a:defRPr>
            </a:lvl1pPr>
            <a:lvl2pPr marL="285750" indent="0" algn="ctr">
              <a:buNone/>
              <a:defRPr sz="2000" b="1">
                <a:solidFill>
                  <a:schemeClr val="bg1"/>
                </a:solidFill>
              </a:defRPr>
            </a:lvl2pPr>
            <a:lvl3pPr marL="574675" indent="0" algn="ctr">
              <a:buNone/>
              <a:defRPr sz="2000" b="1">
                <a:solidFill>
                  <a:schemeClr val="bg1"/>
                </a:solidFill>
              </a:defRPr>
            </a:lvl3pPr>
            <a:lvl4pPr marL="862012" indent="0" algn="ctr">
              <a:buNone/>
              <a:defRPr sz="2000" b="1">
                <a:solidFill>
                  <a:schemeClr val="bg1"/>
                </a:solidFill>
              </a:defRPr>
            </a:lvl4pPr>
            <a:lvl5pPr marL="1149350" indent="0" algn="ctr">
              <a:buNone/>
              <a:defRPr sz="2000" b="1">
                <a:solidFill>
                  <a:schemeClr val="bg1"/>
                </a:solidFill>
              </a:defRPr>
            </a:lvl5pPr>
          </a:lstStyle>
          <a:p>
            <a:pPr lvl="0"/>
            <a:r>
              <a:rPr lang="en-US"/>
              <a:t>Subtitle</a:t>
            </a:r>
          </a:p>
        </p:txBody>
      </p:sp>
    </p:spTree>
    <p:extLst>
      <p:ext uri="{BB962C8B-B14F-4D97-AF65-F5344CB8AC3E}">
        <p14:creationId xmlns:p14="http://schemas.microsoft.com/office/powerpoint/2010/main" val="3726803275"/>
      </p:ext>
    </p:extLst>
  </p:cSld>
  <p:clrMapOvr>
    <a:masterClrMapping/>
  </p:clrMapOvr>
  <p:extLst>
    <p:ext uri="{DCECCB84-F9BA-43D5-87BE-67443E8EF086}">
      <p15:sldGuideLst xmlns:p15="http://schemas.microsoft.com/office/powerpoint/2012/main">
        <p15:guide id="1" pos="120">
          <p15:clr>
            <a:srgbClr val="FBAE40"/>
          </p15:clr>
        </p15:guide>
        <p15:guide id="2" orient="horz" pos="420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_1">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539748" y="2786714"/>
            <a:ext cx="7875589" cy="1798779"/>
          </a:xfrm>
        </p:spPr>
        <p:txBody>
          <a:bodyPr anchor="b"/>
          <a:lstStyle>
            <a:lvl1pPr algn="l">
              <a:defRPr sz="5400">
                <a:solidFill>
                  <a:schemeClr val="bg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539748" y="4755494"/>
            <a:ext cx="7875589" cy="578076"/>
          </a:xfrm>
          <a:prstGeom prst="rect">
            <a:avLst/>
          </a:prstGeom>
        </p:spPr>
        <p:txBody>
          <a:bodyPr/>
          <a:lstStyle>
            <a:lvl1pPr marL="0" indent="0" algn="l">
              <a:buNone/>
              <a:defRPr sz="2800" b="1" i="0">
                <a:solidFill>
                  <a:schemeClr val="accent5"/>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a:off x="539748" y="2590860"/>
            <a:ext cx="1737360"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539749" y="2232632"/>
            <a:ext cx="2641007" cy="322145"/>
          </a:xfrm>
          <a:prstGeom prst="rect">
            <a:avLst/>
          </a:prstGeom>
        </p:spPr>
        <p:txBody>
          <a:bodyPr/>
          <a:lstStyle>
            <a:lvl1pPr marL="7938" indent="0" algn="l">
              <a:buNone/>
              <a:defRPr sz="1400" cap="all" spc="200" baseline="0">
                <a:solidFill>
                  <a:schemeClr val="bg1"/>
                </a:solidFill>
              </a:defRPr>
            </a:lvl1pPr>
            <a:lvl2pPr marL="341313" indent="0">
              <a:buNone/>
              <a:defRPr/>
            </a:lvl2pPr>
            <a:lvl3pPr marL="574675" indent="0">
              <a:buNone/>
              <a:defRPr/>
            </a:lvl3pPr>
            <a:lvl4pPr marL="1371600" indent="0">
              <a:buNone/>
              <a:defRPr/>
            </a:lvl4pPr>
            <a:lvl5pPr marL="1828800" indent="0">
              <a:buNone/>
              <a:defRPr/>
            </a:lvl5pPr>
          </a:lstStyle>
          <a:p>
            <a:pPr lvl="0"/>
            <a:r>
              <a:rPr lang="en-US"/>
              <a:t>Date here</a:t>
            </a:r>
          </a:p>
        </p:txBody>
      </p:sp>
      <p:sp>
        <p:nvSpPr>
          <p:cNvPr id="14" name="TextBox 13">
            <a:extLst>
              <a:ext uri="{FF2B5EF4-FFF2-40B4-BE49-F238E27FC236}">
                <a16:creationId xmlns:a16="http://schemas.microsoft.com/office/drawing/2014/main" id="{E195EC2F-5F42-3766-505A-4FEC8C69937C}"/>
              </a:ext>
            </a:extLst>
          </p:cNvPr>
          <p:cNvSpPr txBox="1">
            <a:spLocks noChangeArrowheads="1"/>
          </p:cNvSpPr>
          <p:nvPr userDrawn="1"/>
        </p:nvSpPr>
        <p:spPr bwMode="auto">
          <a:xfrm>
            <a:off x="550851"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pic>
        <p:nvPicPr>
          <p:cNvPr id="6" name="Picture 5" descr="A picture containing text, clipart&#10;&#10;Description automatically generated">
            <a:extLst>
              <a:ext uri="{FF2B5EF4-FFF2-40B4-BE49-F238E27FC236}">
                <a16:creationId xmlns:a16="http://schemas.microsoft.com/office/drawing/2014/main" id="{1A6D02A3-B674-6374-5A19-47AA8CD1E29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8936" y="387330"/>
            <a:ext cx="1462812" cy="389145"/>
          </a:xfrm>
          <a:prstGeom prst="rect">
            <a:avLst/>
          </a:prstGeom>
        </p:spPr>
      </p:pic>
    </p:spTree>
    <p:extLst>
      <p:ext uri="{BB962C8B-B14F-4D97-AF65-F5344CB8AC3E}">
        <p14:creationId xmlns:p14="http://schemas.microsoft.com/office/powerpoint/2010/main" val="3424738344"/>
      </p:ext>
    </p:extLst>
  </p:cSld>
  <p:clrMapOvr>
    <a:masterClrMapping/>
  </p:clrMapOvr>
  <p:extLst>
    <p:ext uri="{DCECCB84-F9BA-43D5-87BE-67443E8EF086}">
      <p15:sldGuideLst xmlns:p15="http://schemas.microsoft.com/office/powerpoint/2012/main">
        <p15:guide id="1" pos="19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_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2158205" y="2786714"/>
            <a:ext cx="7875589" cy="1798779"/>
          </a:xfrm>
        </p:spPr>
        <p:txBody>
          <a:bodyPr anchor="b"/>
          <a:lstStyle>
            <a:lvl1pPr algn="ctr">
              <a:defRPr sz="5400">
                <a:solidFill>
                  <a:schemeClr val="bg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2158205" y="4755494"/>
            <a:ext cx="7875589" cy="578076"/>
          </a:xfrm>
          <a:prstGeom prst="rect">
            <a:avLst/>
          </a:prstGeom>
        </p:spPr>
        <p:txBody>
          <a:bodyPr/>
          <a:lstStyle>
            <a:lvl1pPr marL="0" indent="0" algn="ctr">
              <a:buNone/>
              <a:defRPr sz="2800" b="1" i="0">
                <a:solidFill>
                  <a:schemeClr val="accent5"/>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a:off x="5227320" y="2590860"/>
            <a:ext cx="1737360"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4775496" y="2232632"/>
            <a:ext cx="2641007" cy="322145"/>
          </a:xfrm>
          <a:prstGeom prst="rect">
            <a:avLst/>
          </a:prstGeom>
        </p:spPr>
        <p:txBody>
          <a:bodyPr/>
          <a:lstStyle>
            <a:lvl1pPr marL="7938" indent="0" algn="ctr">
              <a:buNone/>
              <a:defRPr sz="1400" cap="all" spc="200" baseline="0">
                <a:solidFill>
                  <a:schemeClr val="bg1"/>
                </a:solidFill>
              </a:defRPr>
            </a:lvl1pPr>
            <a:lvl2pPr marL="341313" indent="0">
              <a:buNone/>
              <a:defRPr/>
            </a:lvl2pPr>
            <a:lvl3pPr marL="574675" indent="0">
              <a:buNone/>
              <a:defRPr/>
            </a:lvl3pPr>
            <a:lvl4pPr marL="1371600" indent="0">
              <a:buNone/>
              <a:defRPr/>
            </a:lvl4pPr>
            <a:lvl5pPr marL="1828800" indent="0">
              <a:buNone/>
              <a:defRPr/>
            </a:lvl5pPr>
          </a:lstStyle>
          <a:p>
            <a:pPr lvl="0"/>
            <a:r>
              <a:rPr lang="en-US"/>
              <a:t>Date here</a:t>
            </a:r>
          </a:p>
        </p:txBody>
      </p:sp>
      <p:sp>
        <p:nvSpPr>
          <p:cNvPr id="6" name="TextBox 5">
            <a:extLst>
              <a:ext uri="{FF2B5EF4-FFF2-40B4-BE49-F238E27FC236}">
                <a16:creationId xmlns:a16="http://schemas.microsoft.com/office/drawing/2014/main" id="{B2FCE036-8F30-19B4-1006-00526B3DADAD}"/>
              </a:ext>
            </a:extLst>
          </p:cNvPr>
          <p:cNvSpPr txBox="1">
            <a:spLocks noChangeArrowheads="1"/>
          </p:cNvSpPr>
          <p:nvPr userDrawn="1"/>
        </p:nvSpPr>
        <p:spPr bwMode="auto">
          <a:xfrm>
            <a:off x="550851"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pic>
        <p:nvPicPr>
          <p:cNvPr id="4" name="Picture 3" descr="A picture containing text, clipart&#10;&#10;Description automatically generated">
            <a:extLst>
              <a:ext uri="{FF2B5EF4-FFF2-40B4-BE49-F238E27FC236}">
                <a16:creationId xmlns:a16="http://schemas.microsoft.com/office/drawing/2014/main" id="{B44223CC-0975-8852-CB2D-4950A93197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8936" y="387330"/>
            <a:ext cx="1462812" cy="389145"/>
          </a:xfrm>
          <a:prstGeom prst="rect">
            <a:avLst/>
          </a:prstGeom>
        </p:spPr>
      </p:pic>
    </p:spTree>
    <p:extLst>
      <p:ext uri="{BB962C8B-B14F-4D97-AF65-F5344CB8AC3E}">
        <p14:creationId xmlns:p14="http://schemas.microsoft.com/office/powerpoint/2010/main" val="185708487"/>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_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DAA4B2-98F8-1A30-4FD2-8E13A1BD97F8}"/>
              </a:ext>
            </a:extLst>
          </p:cNvPr>
          <p:cNvSpPr/>
          <p:nvPr userDrawn="1"/>
        </p:nvSpPr>
        <p:spPr>
          <a:xfrm>
            <a:off x="-2" y="-2"/>
            <a:ext cx="12192001" cy="10433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539749" y="2786714"/>
            <a:ext cx="6932614" cy="1798779"/>
          </a:xfrm>
        </p:spPr>
        <p:txBody>
          <a:bodyPr anchor="b"/>
          <a:lstStyle>
            <a:lvl1pPr algn="l">
              <a:defRPr sz="5400">
                <a:solidFill>
                  <a:schemeClr val="accent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539749" y="4755494"/>
            <a:ext cx="6932614" cy="578076"/>
          </a:xfrm>
          <a:prstGeom prst="rect">
            <a:avLst/>
          </a:prstGeom>
        </p:spPr>
        <p:txBody>
          <a:bodyPr/>
          <a:lstStyle>
            <a:lvl1pPr marL="0" indent="0" algn="l">
              <a:buNone/>
              <a:defRPr sz="2800" b="1" i="0">
                <a:solidFill>
                  <a:schemeClr val="accent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a:off x="539748" y="2590860"/>
            <a:ext cx="1737360"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539749" y="2232632"/>
            <a:ext cx="2641007" cy="322145"/>
          </a:xfrm>
          <a:prstGeom prst="rect">
            <a:avLst/>
          </a:prstGeom>
        </p:spPr>
        <p:txBody>
          <a:bodyPr/>
          <a:lstStyle>
            <a:lvl1pPr marL="7938" indent="0" algn="l">
              <a:buNone/>
              <a:defRPr sz="1400" cap="all" spc="200" baseline="0">
                <a:solidFill>
                  <a:schemeClr val="accent3"/>
                </a:solidFill>
              </a:defRPr>
            </a:lvl1pPr>
            <a:lvl2pPr marL="341313" indent="0">
              <a:buNone/>
              <a:defRPr/>
            </a:lvl2pPr>
            <a:lvl3pPr marL="574675" indent="0">
              <a:buNone/>
              <a:defRPr/>
            </a:lvl3pPr>
            <a:lvl4pPr marL="1371600" indent="0">
              <a:buNone/>
              <a:defRPr/>
            </a:lvl4pPr>
            <a:lvl5pPr marL="1828800" indent="0">
              <a:buNone/>
              <a:defRPr/>
            </a:lvl5pPr>
          </a:lstStyle>
          <a:p>
            <a:pPr lvl="0"/>
            <a:r>
              <a:rPr lang="en-US"/>
              <a:t>Date here</a:t>
            </a:r>
          </a:p>
        </p:txBody>
      </p:sp>
      <p:sp>
        <p:nvSpPr>
          <p:cNvPr id="12" name="Picture Placeholder 11">
            <a:extLst>
              <a:ext uri="{FF2B5EF4-FFF2-40B4-BE49-F238E27FC236}">
                <a16:creationId xmlns:a16="http://schemas.microsoft.com/office/drawing/2014/main" id="{6C979AC9-2676-D68D-25F9-28FD148B9EAE}"/>
              </a:ext>
            </a:extLst>
          </p:cNvPr>
          <p:cNvSpPr>
            <a:spLocks noGrp="1"/>
          </p:cNvSpPr>
          <p:nvPr>
            <p:ph type="pic" sz="quarter" idx="27" hasCustomPrompt="1"/>
          </p:nvPr>
        </p:nvSpPr>
        <p:spPr>
          <a:xfrm>
            <a:off x="7745858" y="371874"/>
            <a:ext cx="4472084" cy="6485860"/>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a:defRPr lang="en-US" dirty="0"/>
            </a:lvl1pPr>
          </a:lstStyle>
          <a:p>
            <a:pPr marL="7938" lvl="0" indent="0">
              <a:buNone/>
            </a:pPr>
            <a:r>
              <a:rPr lang="en-US"/>
              <a:t>      </a:t>
            </a:r>
          </a:p>
        </p:txBody>
      </p:sp>
      <p:pic>
        <p:nvPicPr>
          <p:cNvPr id="10" name="Picture 9" descr="Shape&#10;&#10;Description automatically generated">
            <a:extLst>
              <a:ext uri="{FF2B5EF4-FFF2-40B4-BE49-F238E27FC236}">
                <a16:creationId xmlns:a16="http://schemas.microsoft.com/office/drawing/2014/main" id="{50788439-E39C-AEB7-C0F8-E6963A7580A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56397" y="186436"/>
            <a:ext cx="4661545" cy="6684264"/>
          </a:xfrm>
          <a:prstGeom prst="rect">
            <a:avLst/>
          </a:prstGeom>
        </p:spPr>
      </p:pic>
      <p:sp>
        <p:nvSpPr>
          <p:cNvPr id="5" name="TextBox 4">
            <a:extLst>
              <a:ext uri="{FF2B5EF4-FFF2-40B4-BE49-F238E27FC236}">
                <a16:creationId xmlns:a16="http://schemas.microsoft.com/office/drawing/2014/main" id="{28E8F700-CDC2-CEE6-66AD-19E20123F8EF}"/>
              </a:ext>
            </a:extLst>
          </p:cNvPr>
          <p:cNvSpPr txBox="1">
            <a:spLocks noChangeArrowheads="1"/>
          </p:cNvSpPr>
          <p:nvPr userDrawn="1"/>
        </p:nvSpPr>
        <p:spPr bwMode="auto">
          <a:xfrm>
            <a:off x="550851"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pic>
        <p:nvPicPr>
          <p:cNvPr id="6" name="Picture 5" descr="A picture containing text, clipart&#10;&#10;Description automatically generated">
            <a:extLst>
              <a:ext uri="{FF2B5EF4-FFF2-40B4-BE49-F238E27FC236}">
                <a16:creationId xmlns:a16="http://schemas.microsoft.com/office/drawing/2014/main" id="{4302A9BA-B994-33AE-29B2-08D51D4B095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8936" y="387330"/>
            <a:ext cx="1462812" cy="389145"/>
          </a:xfrm>
          <a:prstGeom prst="rect">
            <a:avLst/>
          </a:prstGeom>
        </p:spPr>
      </p:pic>
    </p:spTree>
    <p:extLst>
      <p:ext uri="{BB962C8B-B14F-4D97-AF65-F5344CB8AC3E}">
        <p14:creationId xmlns:p14="http://schemas.microsoft.com/office/powerpoint/2010/main" val="4183781051"/>
      </p:ext>
    </p:extLst>
  </p:cSld>
  <p:clrMapOvr>
    <a:masterClrMapping/>
  </p:clrMapOvr>
  <p:extLst>
    <p:ext uri="{DCECCB84-F9BA-43D5-87BE-67443E8EF086}">
      <p15:sldGuideLst xmlns:p15="http://schemas.microsoft.com/office/powerpoint/2012/main">
        <p15:guide id="1" pos="192">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_4">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539749" y="2786714"/>
            <a:ext cx="6583029" cy="1798779"/>
          </a:xfrm>
        </p:spPr>
        <p:txBody>
          <a:bodyPr anchor="b"/>
          <a:lstStyle>
            <a:lvl1pPr algn="l">
              <a:defRPr sz="5400">
                <a:solidFill>
                  <a:schemeClr val="accent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539749" y="4755494"/>
            <a:ext cx="6583029" cy="578076"/>
          </a:xfrm>
          <a:prstGeom prst="rect">
            <a:avLst/>
          </a:prstGeom>
        </p:spPr>
        <p:txBody>
          <a:bodyPr/>
          <a:lstStyle>
            <a:lvl1pPr marL="0" indent="0" algn="l">
              <a:buNone/>
              <a:defRPr sz="2800" b="1" i="0">
                <a:solidFill>
                  <a:schemeClr val="accent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rot="5400000" flipV="1">
            <a:off x="-3392424"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539749" y="2379568"/>
            <a:ext cx="2641007" cy="322145"/>
          </a:xfrm>
          <a:prstGeom prst="rect">
            <a:avLst/>
          </a:prstGeom>
        </p:spPr>
        <p:txBody>
          <a:bodyPr/>
          <a:lstStyle>
            <a:lvl1pPr marL="7938" indent="0" algn="l">
              <a:buNone/>
              <a:defRPr sz="1400" cap="all" spc="200" baseline="0">
                <a:solidFill>
                  <a:schemeClr val="accent3"/>
                </a:solidFill>
              </a:defRPr>
            </a:lvl1pPr>
            <a:lvl2pPr marL="341313" indent="0">
              <a:buNone/>
              <a:defRPr/>
            </a:lvl2pPr>
            <a:lvl3pPr marL="574675" indent="0">
              <a:buNone/>
              <a:defRPr/>
            </a:lvl3pPr>
            <a:lvl4pPr marL="1371600" indent="0">
              <a:buNone/>
              <a:defRPr/>
            </a:lvl4pPr>
            <a:lvl5pPr marL="1828800" indent="0">
              <a:buNone/>
              <a:defRPr/>
            </a:lvl5pPr>
          </a:lstStyle>
          <a:p>
            <a:pPr lvl="0"/>
            <a:r>
              <a:rPr lang="en-US"/>
              <a:t>Date here</a:t>
            </a:r>
          </a:p>
        </p:txBody>
      </p:sp>
      <p:sp>
        <p:nvSpPr>
          <p:cNvPr id="10" name="Picture Placeholder 9">
            <a:extLst>
              <a:ext uri="{FF2B5EF4-FFF2-40B4-BE49-F238E27FC236}">
                <a16:creationId xmlns:a16="http://schemas.microsoft.com/office/drawing/2014/main" id="{4C25EA85-47DE-D8C5-A637-88CE71BCD738}"/>
              </a:ext>
            </a:extLst>
          </p:cNvPr>
          <p:cNvSpPr>
            <a:spLocks noGrp="1"/>
          </p:cNvSpPr>
          <p:nvPr>
            <p:ph type="pic" sz="quarter" idx="27" hasCustomPrompt="1"/>
          </p:nvPr>
        </p:nvSpPr>
        <p:spPr>
          <a:xfrm>
            <a:off x="7725980" y="371874"/>
            <a:ext cx="4472084" cy="6485860"/>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a:defRPr lang="en-US" dirty="0"/>
            </a:lvl1pPr>
          </a:lstStyle>
          <a:p>
            <a:pPr marL="7938" lvl="0" indent="0">
              <a:buNone/>
            </a:pPr>
            <a:r>
              <a:rPr lang="en-US"/>
              <a:t>      </a:t>
            </a:r>
          </a:p>
        </p:txBody>
      </p:sp>
      <p:pic>
        <p:nvPicPr>
          <p:cNvPr id="13" name="Picture 12" descr="Shape&#10;&#10;Description automatically generated with medium confidence">
            <a:extLst>
              <a:ext uri="{FF2B5EF4-FFF2-40B4-BE49-F238E27FC236}">
                <a16:creationId xmlns:a16="http://schemas.microsoft.com/office/drawing/2014/main" id="{BAB1C06C-6777-AFA5-AB9F-F277BCEF31B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56397" y="187693"/>
            <a:ext cx="4635603" cy="6684264"/>
          </a:xfrm>
          <a:prstGeom prst="rect">
            <a:avLst/>
          </a:prstGeom>
        </p:spPr>
      </p:pic>
      <p:sp>
        <p:nvSpPr>
          <p:cNvPr id="4" name="TextBox 3">
            <a:extLst>
              <a:ext uri="{FF2B5EF4-FFF2-40B4-BE49-F238E27FC236}">
                <a16:creationId xmlns:a16="http://schemas.microsoft.com/office/drawing/2014/main" id="{B0308AE5-803C-4A74-DC23-9CFCFF3AF4B7}"/>
              </a:ext>
            </a:extLst>
          </p:cNvPr>
          <p:cNvSpPr txBox="1">
            <a:spLocks noChangeArrowheads="1"/>
          </p:cNvSpPr>
          <p:nvPr userDrawn="1"/>
        </p:nvSpPr>
        <p:spPr bwMode="auto">
          <a:xfrm>
            <a:off x="550851"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pic>
        <p:nvPicPr>
          <p:cNvPr id="6" name="Picture 5">
            <a:extLst>
              <a:ext uri="{FF2B5EF4-FFF2-40B4-BE49-F238E27FC236}">
                <a16:creationId xmlns:a16="http://schemas.microsoft.com/office/drawing/2014/main" id="{453FCB2A-9E6E-AC9E-302C-B31DE03C4FF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38937" y="387330"/>
            <a:ext cx="1462810" cy="389145"/>
          </a:xfrm>
          <a:prstGeom prst="rect">
            <a:avLst/>
          </a:prstGeom>
        </p:spPr>
      </p:pic>
    </p:spTree>
    <p:extLst>
      <p:ext uri="{BB962C8B-B14F-4D97-AF65-F5344CB8AC3E}">
        <p14:creationId xmlns:p14="http://schemas.microsoft.com/office/powerpoint/2010/main" val="1154144674"/>
      </p:ext>
    </p:extLst>
  </p:cSld>
  <p:clrMapOvr>
    <a:masterClrMapping/>
  </p:clrMapOvr>
  <p:extLst>
    <p:ext uri="{DCECCB84-F9BA-43D5-87BE-67443E8EF086}">
      <p15:sldGuideLst xmlns:p15="http://schemas.microsoft.com/office/powerpoint/2012/main">
        <p15:guide id="1" pos="19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Pictur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4" y="283464"/>
            <a:ext cx="6959991" cy="1159192"/>
          </a:xfrm>
        </p:spPr>
        <p:txBody>
          <a:bodyPr/>
          <a:lstStyle/>
          <a:p>
            <a:r>
              <a:rPr lang="en-US"/>
              <a:t>Click to edit Master title style</a:t>
            </a:r>
          </a:p>
        </p:txBody>
      </p:sp>
      <p:sp>
        <p:nvSpPr>
          <p:cNvPr id="13" name="Picture Placeholder 12">
            <a:extLst>
              <a:ext uri="{FF2B5EF4-FFF2-40B4-BE49-F238E27FC236}">
                <a16:creationId xmlns:a16="http://schemas.microsoft.com/office/drawing/2014/main" id="{B5FA9863-4D47-75E4-CF32-381ED9DF47D1}"/>
              </a:ext>
            </a:extLst>
          </p:cNvPr>
          <p:cNvSpPr>
            <a:spLocks noGrp="1"/>
          </p:cNvSpPr>
          <p:nvPr>
            <p:ph type="pic" sz="quarter" idx="27" hasCustomPrompt="1"/>
          </p:nvPr>
        </p:nvSpPr>
        <p:spPr>
          <a:xfrm>
            <a:off x="7725980" y="371874"/>
            <a:ext cx="4472084" cy="6485860"/>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a:defRPr lang="en-US" dirty="0"/>
            </a:lvl1pPr>
          </a:lstStyle>
          <a:p>
            <a:pPr marL="7938" lvl="0" indent="0">
              <a:buNone/>
            </a:pPr>
            <a:r>
              <a:rPr lang="en-US"/>
              <a:t>      </a:t>
            </a:r>
          </a:p>
        </p:txBody>
      </p:sp>
      <p:pic>
        <p:nvPicPr>
          <p:cNvPr id="10" name="Picture 9" descr="Shape&#10;&#10;Description automatically generated with medium confidence">
            <a:extLst>
              <a:ext uri="{FF2B5EF4-FFF2-40B4-BE49-F238E27FC236}">
                <a16:creationId xmlns:a16="http://schemas.microsoft.com/office/drawing/2014/main" id="{48F8A456-453D-C82B-AE97-14D926D10F36}"/>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7556397" y="186436"/>
            <a:ext cx="4635603" cy="6684264"/>
          </a:xfrm>
          <a:prstGeom prst="rect">
            <a:avLst/>
          </a:prstGeom>
        </p:spPr>
      </p:pic>
      <p:pic>
        <p:nvPicPr>
          <p:cNvPr id="2" name="Picture 1">
            <a:extLst>
              <a:ext uri="{FF2B5EF4-FFF2-40B4-BE49-F238E27FC236}">
                <a16:creationId xmlns:a16="http://schemas.microsoft.com/office/drawing/2014/main" id="{36C1D9B5-7DC7-371A-0C39-5E23FBDC81E2}"/>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10CF315E-538D-03C6-33DF-629B1DB6297E}"/>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sp>
        <p:nvSpPr>
          <p:cNvPr id="12" name="Content Placeholder 11">
            <a:extLst>
              <a:ext uri="{FF2B5EF4-FFF2-40B4-BE49-F238E27FC236}">
                <a16:creationId xmlns:a16="http://schemas.microsoft.com/office/drawing/2014/main" id="{0524104E-8875-AEF8-9A89-83403880F011}"/>
              </a:ext>
            </a:extLst>
          </p:cNvPr>
          <p:cNvSpPr>
            <a:spLocks noGrp="1"/>
          </p:cNvSpPr>
          <p:nvPr>
            <p:ph sz="quarter" idx="28"/>
          </p:nvPr>
        </p:nvSpPr>
        <p:spPr>
          <a:xfrm>
            <a:off x="237744" y="1442656"/>
            <a:ext cx="6959600" cy="43929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3225017"/>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F38B8-4833-7D15-090E-6473727C5CDE}"/>
              </a:ext>
            </a:extLst>
          </p:cNvPr>
          <p:cNvSpPr>
            <a:spLocks noGrp="1"/>
          </p:cNvSpPr>
          <p:nvPr>
            <p:ph type="title"/>
          </p:nvPr>
        </p:nvSpPr>
        <p:spPr>
          <a:xfrm>
            <a:off x="236054" y="761443"/>
            <a:ext cx="7108581" cy="865194"/>
          </a:xfrm>
        </p:spPr>
        <p:txBody>
          <a:bodyPr anchor="b"/>
          <a:lstStyle>
            <a:lvl1pPr>
              <a:defRPr sz="3400"/>
            </a:lvl1pPr>
          </a:lstStyle>
          <a:p>
            <a:r>
              <a:rPr lang="en-US"/>
              <a:t>Click to edit Master title style</a:t>
            </a:r>
          </a:p>
        </p:txBody>
      </p:sp>
      <p:sp>
        <p:nvSpPr>
          <p:cNvPr id="6" name="Rectangle 5">
            <a:extLst>
              <a:ext uri="{FF2B5EF4-FFF2-40B4-BE49-F238E27FC236}">
                <a16:creationId xmlns:a16="http://schemas.microsoft.com/office/drawing/2014/main" id="{ED6E88AD-AF36-C997-5DD8-DA299A408546}"/>
              </a:ext>
            </a:extLst>
          </p:cNvPr>
          <p:cNvSpPr/>
          <p:nvPr userDrawn="1"/>
        </p:nvSpPr>
        <p:spPr>
          <a:xfrm>
            <a:off x="236054" y="1674779"/>
            <a:ext cx="1163687"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236054" y="2010228"/>
            <a:ext cx="4502334" cy="369332"/>
          </a:xfrm>
          <a:prstGeom prst="rect">
            <a:avLst/>
          </a:prstGeom>
        </p:spPr>
        <p:txBody>
          <a:bodyPr wrap="square">
            <a:spAutoFit/>
          </a:bodyPr>
          <a:lstStyle>
            <a:lvl1pPr marL="0" indent="0">
              <a:buNone/>
              <a:defRPr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837857" y="2010228"/>
            <a:ext cx="4110448" cy="369332"/>
          </a:xfrm>
          <a:prstGeom prst="rect">
            <a:avLst/>
          </a:prstGeom>
        </p:spPr>
        <p:txBody>
          <a:bodyPr>
            <a:spAutoFit/>
          </a:bodyPr>
          <a:lstStyle>
            <a:lvl1pPr marL="0" indent="0">
              <a:buNone/>
              <a:defRPr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1" name="Text Placeholder 7">
            <a:extLst>
              <a:ext uri="{FF2B5EF4-FFF2-40B4-BE49-F238E27FC236}">
                <a16:creationId xmlns:a16="http://schemas.microsoft.com/office/drawing/2014/main" id="{85D4E920-1C5F-F828-FA2C-59DF3A93B5C3}"/>
              </a:ext>
            </a:extLst>
          </p:cNvPr>
          <p:cNvSpPr>
            <a:spLocks noGrp="1"/>
          </p:cNvSpPr>
          <p:nvPr>
            <p:ph type="body" sz="quarter" idx="13" hasCustomPrompt="1"/>
          </p:nvPr>
        </p:nvSpPr>
        <p:spPr>
          <a:xfrm>
            <a:off x="236054" y="2481571"/>
            <a:ext cx="4502334" cy="369332"/>
          </a:xfrm>
          <a:prstGeom prst="rect">
            <a:avLst/>
          </a:prstGeom>
        </p:spPr>
        <p:txBody>
          <a:bodyPr wrap="square">
            <a:spAutoFit/>
          </a:bodyPr>
          <a:lstStyle>
            <a:lvl1pPr marL="0" indent="0">
              <a:buNone/>
              <a:defRPr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3" name="Text Placeholder 7">
            <a:extLst>
              <a:ext uri="{FF2B5EF4-FFF2-40B4-BE49-F238E27FC236}">
                <a16:creationId xmlns:a16="http://schemas.microsoft.com/office/drawing/2014/main" id="{36414C3C-CEDA-6F82-B2E4-4C9DE6DCABCC}"/>
              </a:ext>
            </a:extLst>
          </p:cNvPr>
          <p:cNvSpPr>
            <a:spLocks noGrp="1"/>
          </p:cNvSpPr>
          <p:nvPr>
            <p:ph type="body" sz="quarter" idx="14" hasCustomPrompt="1"/>
          </p:nvPr>
        </p:nvSpPr>
        <p:spPr>
          <a:xfrm>
            <a:off x="4837857" y="2481571"/>
            <a:ext cx="4110448" cy="369332"/>
          </a:xfrm>
          <a:prstGeom prst="rect">
            <a:avLst/>
          </a:prstGeom>
        </p:spPr>
        <p:txBody>
          <a:bodyPr>
            <a:spAutoFit/>
          </a:bodyPr>
          <a:lstStyle>
            <a:lvl1pPr marL="0" indent="0">
              <a:buNone/>
              <a:defRPr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4" name="Text Placeholder 7">
            <a:extLst>
              <a:ext uri="{FF2B5EF4-FFF2-40B4-BE49-F238E27FC236}">
                <a16:creationId xmlns:a16="http://schemas.microsoft.com/office/drawing/2014/main" id="{59F93CD7-543B-3286-F021-EC14FDFD494B}"/>
              </a:ext>
            </a:extLst>
          </p:cNvPr>
          <p:cNvSpPr>
            <a:spLocks noGrp="1"/>
          </p:cNvSpPr>
          <p:nvPr>
            <p:ph type="body" sz="quarter" idx="15" hasCustomPrompt="1"/>
          </p:nvPr>
        </p:nvSpPr>
        <p:spPr>
          <a:xfrm>
            <a:off x="236054" y="2952914"/>
            <a:ext cx="4502334" cy="369332"/>
          </a:xfrm>
          <a:prstGeom prst="rect">
            <a:avLst/>
          </a:prstGeom>
        </p:spPr>
        <p:txBody>
          <a:bodyPr wrap="square">
            <a:spAutoFit/>
          </a:bodyPr>
          <a:lstStyle>
            <a:lvl1pPr marL="0" indent="0">
              <a:buNone/>
              <a:defRPr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5" name="Text Placeholder 7">
            <a:extLst>
              <a:ext uri="{FF2B5EF4-FFF2-40B4-BE49-F238E27FC236}">
                <a16:creationId xmlns:a16="http://schemas.microsoft.com/office/drawing/2014/main" id="{BC0E5663-0B15-8D88-934F-22BF622FFF59}"/>
              </a:ext>
            </a:extLst>
          </p:cNvPr>
          <p:cNvSpPr>
            <a:spLocks noGrp="1"/>
          </p:cNvSpPr>
          <p:nvPr>
            <p:ph type="body" sz="quarter" idx="16" hasCustomPrompt="1"/>
          </p:nvPr>
        </p:nvSpPr>
        <p:spPr>
          <a:xfrm>
            <a:off x="4837857" y="2952914"/>
            <a:ext cx="4110448" cy="369332"/>
          </a:xfrm>
          <a:prstGeom prst="rect">
            <a:avLst/>
          </a:prstGeom>
        </p:spPr>
        <p:txBody>
          <a:bodyPr>
            <a:spAutoFit/>
          </a:bodyPr>
          <a:lstStyle>
            <a:lvl1pPr marL="0" indent="0">
              <a:buNone/>
              <a:defRPr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7" name="Text Placeholder 7">
            <a:extLst>
              <a:ext uri="{FF2B5EF4-FFF2-40B4-BE49-F238E27FC236}">
                <a16:creationId xmlns:a16="http://schemas.microsoft.com/office/drawing/2014/main" id="{E89D9527-DBE7-8BBB-7242-C76590BD20DA}"/>
              </a:ext>
            </a:extLst>
          </p:cNvPr>
          <p:cNvSpPr>
            <a:spLocks noGrp="1"/>
          </p:cNvSpPr>
          <p:nvPr>
            <p:ph type="body" sz="quarter" idx="17" hasCustomPrompt="1"/>
          </p:nvPr>
        </p:nvSpPr>
        <p:spPr>
          <a:xfrm>
            <a:off x="236054" y="3424257"/>
            <a:ext cx="4502334" cy="369332"/>
          </a:xfrm>
          <a:prstGeom prst="rect">
            <a:avLst/>
          </a:prstGeom>
        </p:spPr>
        <p:txBody>
          <a:bodyPr wrap="square">
            <a:spAutoFit/>
          </a:bodyPr>
          <a:lstStyle>
            <a:lvl1pPr marL="0" indent="0">
              <a:buNone/>
              <a:defRPr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8" name="Text Placeholder 7">
            <a:extLst>
              <a:ext uri="{FF2B5EF4-FFF2-40B4-BE49-F238E27FC236}">
                <a16:creationId xmlns:a16="http://schemas.microsoft.com/office/drawing/2014/main" id="{E574360E-BFBD-DC7F-D37B-324EAF8F3C9D}"/>
              </a:ext>
            </a:extLst>
          </p:cNvPr>
          <p:cNvSpPr>
            <a:spLocks noGrp="1"/>
          </p:cNvSpPr>
          <p:nvPr>
            <p:ph type="body" sz="quarter" idx="18" hasCustomPrompt="1"/>
          </p:nvPr>
        </p:nvSpPr>
        <p:spPr>
          <a:xfrm>
            <a:off x="4837857" y="3424257"/>
            <a:ext cx="4110448" cy="369332"/>
          </a:xfrm>
          <a:prstGeom prst="rect">
            <a:avLst/>
          </a:prstGeom>
        </p:spPr>
        <p:txBody>
          <a:bodyPr>
            <a:spAutoFit/>
          </a:bodyPr>
          <a:lstStyle>
            <a:lvl1pPr marL="0" indent="0">
              <a:buNone/>
              <a:defRPr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9" name="Text Placeholder 7">
            <a:extLst>
              <a:ext uri="{FF2B5EF4-FFF2-40B4-BE49-F238E27FC236}">
                <a16:creationId xmlns:a16="http://schemas.microsoft.com/office/drawing/2014/main" id="{6A772123-E7AE-AE0F-9587-16DED282F0BC}"/>
              </a:ext>
            </a:extLst>
          </p:cNvPr>
          <p:cNvSpPr>
            <a:spLocks noGrp="1"/>
          </p:cNvSpPr>
          <p:nvPr>
            <p:ph type="body" sz="quarter" idx="19" hasCustomPrompt="1"/>
          </p:nvPr>
        </p:nvSpPr>
        <p:spPr>
          <a:xfrm>
            <a:off x="236054" y="3895600"/>
            <a:ext cx="4502334" cy="369332"/>
          </a:xfrm>
          <a:prstGeom prst="rect">
            <a:avLst/>
          </a:prstGeom>
        </p:spPr>
        <p:txBody>
          <a:bodyPr wrap="square">
            <a:spAutoFit/>
          </a:bodyPr>
          <a:lstStyle>
            <a:lvl1pPr marL="0" indent="0">
              <a:buNone/>
              <a:defRPr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0" name="Text Placeholder 7">
            <a:extLst>
              <a:ext uri="{FF2B5EF4-FFF2-40B4-BE49-F238E27FC236}">
                <a16:creationId xmlns:a16="http://schemas.microsoft.com/office/drawing/2014/main" id="{40FE62E4-B3B9-6074-341C-99415B9E68A9}"/>
              </a:ext>
            </a:extLst>
          </p:cNvPr>
          <p:cNvSpPr>
            <a:spLocks noGrp="1"/>
          </p:cNvSpPr>
          <p:nvPr>
            <p:ph type="body" sz="quarter" idx="20" hasCustomPrompt="1"/>
          </p:nvPr>
        </p:nvSpPr>
        <p:spPr>
          <a:xfrm>
            <a:off x="4837857" y="3895600"/>
            <a:ext cx="4110448" cy="369332"/>
          </a:xfrm>
          <a:prstGeom prst="rect">
            <a:avLst/>
          </a:prstGeom>
        </p:spPr>
        <p:txBody>
          <a:bodyPr>
            <a:spAutoFit/>
          </a:bodyPr>
          <a:lstStyle>
            <a:lvl1pPr marL="0" indent="0">
              <a:buNone/>
              <a:defRPr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21" name="Text Placeholder 7">
            <a:extLst>
              <a:ext uri="{FF2B5EF4-FFF2-40B4-BE49-F238E27FC236}">
                <a16:creationId xmlns:a16="http://schemas.microsoft.com/office/drawing/2014/main" id="{46470755-8912-AF71-D19F-543E34D56300}"/>
              </a:ext>
            </a:extLst>
          </p:cNvPr>
          <p:cNvSpPr>
            <a:spLocks noGrp="1"/>
          </p:cNvSpPr>
          <p:nvPr>
            <p:ph type="body" sz="quarter" idx="21" hasCustomPrompt="1"/>
          </p:nvPr>
        </p:nvSpPr>
        <p:spPr>
          <a:xfrm>
            <a:off x="236054" y="4366943"/>
            <a:ext cx="4502334" cy="369332"/>
          </a:xfrm>
          <a:prstGeom prst="rect">
            <a:avLst/>
          </a:prstGeom>
        </p:spPr>
        <p:txBody>
          <a:bodyPr wrap="square">
            <a:spAutoFit/>
          </a:bodyPr>
          <a:lstStyle>
            <a:lvl1pPr marL="0" indent="0">
              <a:buNone/>
              <a:defRPr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2" name="Text Placeholder 7">
            <a:extLst>
              <a:ext uri="{FF2B5EF4-FFF2-40B4-BE49-F238E27FC236}">
                <a16:creationId xmlns:a16="http://schemas.microsoft.com/office/drawing/2014/main" id="{4C5036D3-DC5E-E2A8-3D1B-6487B147C77D}"/>
              </a:ext>
            </a:extLst>
          </p:cNvPr>
          <p:cNvSpPr>
            <a:spLocks noGrp="1"/>
          </p:cNvSpPr>
          <p:nvPr>
            <p:ph type="body" sz="quarter" idx="22" hasCustomPrompt="1"/>
          </p:nvPr>
        </p:nvSpPr>
        <p:spPr>
          <a:xfrm>
            <a:off x="4837857" y="4366943"/>
            <a:ext cx="4110448" cy="369332"/>
          </a:xfrm>
          <a:prstGeom prst="rect">
            <a:avLst/>
          </a:prstGeom>
        </p:spPr>
        <p:txBody>
          <a:bodyPr>
            <a:spAutoFit/>
          </a:bodyPr>
          <a:lstStyle>
            <a:lvl1pPr marL="0" indent="0">
              <a:buNone/>
              <a:defRPr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23" name="Text Placeholder 7">
            <a:extLst>
              <a:ext uri="{FF2B5EF4-FFF2-40B4-BE49-F238E27FC236}">
                <a16:creationId xmlns:a16="http://schemas.microsoft.com/office/drawing/2014/main" id="{C63D6FC3-F8A8-CCDF-447A-C2D6868CA7FA}"/>
              </a:ext>
            </a:extLst>
          </p:cNvPr>
          <p:cNvSpPr>
            <a:spLocks noGrp="1"/>
          </p:cNvSpPr>
          <p:nvPr>
            <p:ph type="body" sz="quarter" idx="23" hasCustomPrompt="1"/>
          </p:nvPr>
        </p:nvSpPr>
        <p:spPr>
          <a:xfrm>
            <a:off x="236054" y="4838283"/>
            <a:ext cx="4502334" cy="369332"/>
          </a:xfrm>
          <a:prstGeom prst="rect">
            <a:avLst/>
          </a:prstGeom>
        </p:spPr>
        <p:txBody>
          <a:bodyPr wrap="square">
            <a:spAutoFit/>
          </a:bodyPr>
          <a:lstStyle>
            <a:lvl1pPr marL="0" indent="0">
              <a:buNone/>
              <a:defRPr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4" name="Text Placeholder 7">
            <a:extLst>
              <a:ext uri="{FF2B5EF4-FFF2-40B4-BE49-F238E27FC236}">
                <a16:creationId xmlns:a16="http://schemas.microsoft.com/office/drawing/2014/main" id="{6F93ADA9-3F19-B114-75FE-DA37F00C1B65}"/>
              </a:ext>
            </a:extLst>
          </p:cNvPr>
          <p:cNvSpPr>
            <a:spLocks noGrp="1"/>
          </p:cNvSpPr>
          <p:nvPr>
            <p:ph type="body" sz="quarter" idx="24" hasCustomPrompt="1"/>
          </p:nvPr>
        </p:nvSpPr>
        <p:spPr>
          <a:xfrm>
            <a:off x="4837857" y="4838283"/>
            <a:ext cx="4110448" cy="369332"/>
          </a:xfrm>
          <a:prstGeom prst="rect">
            <a:avLst/>
          </a:prstGeom>
        </p:spPr>
        <p:txBody>
          <a:bodyPr>
            <a:spAutoFit/>
          </a:bodyPr>
          <a:lstStyle>
            <a:lvl1pPr marL="0" indent="0">
              <a:buNone/>
              <a:defRPr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pic>
        <p:nvPicPr>
          <p:cNvPr id="71" name="rain8">
            <a:extLst>
              <a:ext uri="{FF2B5EF4-FFF2-40B4-BE49-F238E27FC236}">
                <a16:creationId xmlns:a16="http://schemas.microsoft.com/office/drawing/2014/main" id="{64885991-3595-517D-C24C-DD7A22B46DF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8357"/>
          <a:stretch/>
        </p:blipFill>
        <p:spPr>
          <a:xfrm flipV="1">
            <a:off x="12046464" y="-1"/>
            <a:ext cx="135487" cy="6476163"/>
          </a:xfrm>
          <a:prstGeom prst="rect">
            <a:avLst/>
          </a:prstGeom>
        </p:spPr>
      </p:pic>
      <p:grpSp>
        <p:nvGrpSpPr>
          <p:cNvPr id="72" name="rain7">
            <a:extLst>
              <a:ext uri="{FF2B5EF4-FFF2-40B4-BE49-F238E27FC236}">
                <a16:creationId xmlns:a16="http://schemas.microsoft.com/office/drawing/2014/main" id="{ADC4607E-8930-F89D-10F2-CFDE219BCF7A}"/>
              </a:ext>
            </a:extLst>
          </p:cNvPr>
          <p:cNvGrpSpPr/>
          <p:nvPr userDrawn="1"/>
        </p:nvGrpSpPr>
        <p:grpSpPr>
          <a:xfrm>
            <a:off x="11931054" y="-125675"/>
            <a:ext cx="135487" cy="6601837"/>
            <a:chOff x="11931054" y="-125675"/>
            <a:chExt cx="135487" cy="6601837"/>
          </a:xfrm>
        </p:grpSpPr>
        <p:pic>
          <p:nvPicPr>
            <p:cNvPr id="73" name="Graphic 72">
              <a:extLst>
                <a:ext uri="{FF2B5EF4-FFF2-40B4-BE49-F238E27FC236}">
                  <a16:creationId xmlns:a16="http://schemas.microsoft.com/office/drawing/2014/main" id="{E18FC21D-B524-A0C0-E0A0-3FBB576F972E}"/>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78439" r="9918"/>
            <a:stretch/>
          </p:blipFill>
          <p:spPr>
            <a:xfrm flipV="1">
              <a:off x="11931054" y="-1"/>
              <a:ext cx="135487" cy="6476163"/>
            </a:xfrm>
            <a:prstGeom prst="rect">
              <a:avLst/>
            </a:prstGeom>
          </p:spPr>
        </p:pic>
        <p:sp>
          <p:nvSpPr>
            <p:cNvPr id="74" name="Rectangle 73">
              <a:extLst>
                <a:ext uri="{FF2B5EF4-FFF2-40B4-BE49-F238E27FC236}">
                  <a16:creationId xmlns:a16="http://schemas.microsoft.com/office/drawing/2014/main" id="{5EB69376-183C-FE00-1B63-49BDB4043828}"/>
                </a:ext>
              </a:extLst>
            </p:cNvPr>
            <p:cNvSpPr/>
            <p:nvPr userDrawn="1"/>
          </p:nvSpPr>
          <p:spPr>
            <a:xfrm>
              <a:off x="11946194" y="-1"/>
              <a:ext cx="98592" cy="187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75" name="Rectangle 74">
              <a:extLst>
                <a:ext uri="{FF2B5EF4-FFF2-40B4-BE49-F238E27FC236}">
                  <a16:creationId xmlns:a16="http://schemas.microsoft.com/office/drawing/2014/main" id="{073EE257-0D44-C213-1AF0-A99136E624A2}"/>
                </a:ext>
              </a:extLst>
            </p:cNvPr>
            <p:cNvSpPr/>
            <p:nvPr userDrawn="1"/>
          </p:nvSpPr>
          <p:spPr>
            <a:xfrm>
              <a:off x="11953842" y="-125675"/>
              <a:ext cx="74114" cy="182880"/>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nvGrpSpPr>
          <p:cNvPr id="76" name="rain6">
            <a:extLst>
              <a:ext uri="{FF2B5EF4-FFF2-40B4-BE49-F238E27FC236}">
                <a16:creationId xmlns:a16="http://schemas.microsoft.com/office/drawing/2014/main" id="{BC2239CB-AFB6-2755-8DA6-B025023F32D8}"/>
              </a:ext>
            </a:extLst>
          </p:cNvPr>
          <p:cNvGrpSpPr/>
          <p:nvPr userDrawn="1"/>
        </p:nvGrpSpPr>
        <p:grpSpPr>
          <a:xfrm>
            <a:off x="11807801" y="-348343"/>
            <a:ext cx="135487" cy="6824505"/>
            <a:chOff x="11808444" y="-348343"/>
            <a:chExt cx="135487" cy="6824505"/>
          </a:xfrm>
        </p:grpSpPr>
        <p:pic>
          <p:nvPicPr>
            <p:cNvPr id="77" name="Graphic 76">
              <a:extLst>
                <a:ext uri="{FF2B5EF4-FFF2-40B4-BE49-F238E27FC236}">
                  <a16:creationId xmlns:a16="http://schemas.microsoft.com/office/drawing/2014/main" id="{3AACBD1D-F456-8C88-9963-1D7342F51098}"/>
                </a:ext>
              </a:extLst>
            </p:cNvPr>
            <p:cNvPicPr>
              <a:picLocks noChangeAspect="1"/>
            </p:cNvPicPr>
            <p:nvPr userDrawn="1"/>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58857" r="29500"/>
            <a:stretch/>
          </p:blipFill>
          <p:spPr>
            <a:xfrm flipV="1">
              <a:off x="11808444" y="-1"/>
              <a:ext cx="135487" cy="6476163"/>
            </a:xfrm>
            <a:prstGeom prst="rect">
              <a:avLst/>
            </a:prstGeom>
          </p:spPr>
        </p:pic>
        <p:sp>
          <p:nvSpPr>
            <p:cNvPr id="78" name="Rectangle 77">
              <a:extLst>
                <a:ext uri="{FF2B5EF4-FFF2-40B4-BE49-F238E27FC236}">
                  <a16:creationId xmlns:a16="http://schemas.microsoft.com/office/drawing/2014/main" id="{2629DED1-6119-5E65-AF86-84BCFEC708AB}"/>
                </a:ext>
              </a:extLst>
            </p:cNvPr>
            <p:cNvSpPr/>
            <p:nvPr userDrawn="1"/>
          </p:nvSpPr>
          <p:spPr>
            <a:xfrm>
              <a:off x="11830199" y="0"/>
              <a:ext cx="102848" cy="952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79" name="Rectangle 78">
              <a:extLst>
                <a:ext uri="{FF2B5EF4-FFF2-40B4-BE49-F238E27FC236}">
                  <a16:creationId xmlns:a16="http://schemas.microsoft.com/office/drawing/2014/main" id="{58276455-5D02-24C9-B0D6-5F3156D1FD4D}"/>
                </a:ext>
              </a:extLst>
            </p:cNvPr>
            <p:cNvSpPr/>
            <p:nvPr userDrawn="1"/>
          </p:nvSpPr>
          <p:spPr>
            <a:xfrm>
              <a:off x="11836367" y="-348343"/>
              <a:ext cx="74114" cy="365760"/>
            </a:xfrm>
            <a:prstGeom prst="rect">
              <a:avLst/>
            </a:prstGeom>
            <a:solidFill>
              <a:srgbClr val="FAFAF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80" name="rain5">
            <a:extLst>
              <a:ext uri="{FF2B5EF4-FFF2-40B4-BE49-F238E27FC236}">
                <a16:creationId xmlns:a16="http://schemas.microsoft.com/office/drawing/2014/main" id="{86DD7BA2-C24C-9A8E-AAEB-5B97DE1731B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39022" r="49335"/>
          <a:stretch/>
        </p:blipFill>
        <p:spPr>
          <a:xfrm flipV="1">
            <a:off x="11694712" y="-1"/>
            <a:ext cx="135487" cy="6476163"/>
          </a:xfrm>
          <a:prstGeom prst="rect">
            <a:avLst/>
          </a:prstGeom>
        </p:spPr>
      </p:pic>
      <p:grpSp>
        <p:nvGrpSpPr>
          <p:cNvPr id="81" name="rain4">
            <a:extLst>
              <a:ext uri="{FF2B5EF4-FFF2-40B4-BE49-F238E27FC236}">
                <a16:creationId xmlns:a16="http://schemas.microsoft.com/office/drawing/2014/main" id="{9B5B263A-BC0D-3B92-5996-504780FA1839}"/>
              </a:ext>
            </a:extLst>
          </p:cNvPr>
          <p:cNvGrpSpPr/>
          <p:nvPr userDrawn="1"/>
        </p:nvGrpSpPr>
        <p:grpSpPr>
          <a:xfrm>
            <a:off x="11580438" y="-51693"/>
            <a:ext cx="138117" cy="6527855"/>
            <a:chOff x="11572102" y="-51693"/>
            <a:chExt cx="138117" cy="6527855"/>
          </a:xfrm>
        </p:grpSpPr>
        <p:sp>
          <p:nvSpPr>
            <p:cNvPr id="82" name="Rectangle 81">
              <a:extLst>
                <a:ext uri="{FF2B5EF4-FFF2-40B4-BE49-F238E27FC236}">
                  <a16:creationId xmlns:a16="http://schemas.microsoft.com/office/drawing/2014/main" id="{53FB340F-2E8C-C9F2-B013-4F356AFC4782}"/>
                </a:ext>
              </a:extLst>
            </p:cNvPr>
            <p:cNvSpPr/>
            <p:nvPr userDrawn="1"/>
          </p:nvSpPr>
          <p:spPr>
            <a:xfrm>
              <a:off x="11582400" y="0"/>
              <a:ext cx="127819" cy="245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nvGrpSpPr>
            <p:cNvPr id="83" name="Group 82">
              <a:extLst>
                <a:ext uri="{FF2B5EF4-FFF2-40B4-BE49-F238E27FC236}">
                  <a16:creationId xmlns:a16="http://schemas.microsoft.com/office/drawing/2014/main" id="{B5C1ED37-4040-8903-46BD-4D602AFE506D}"/>
                </a:ext>
              </a:extLst>
            </p:cNvPr>
            <p:cNvGrpSpPr/>
            <p:nvPr userDrawn="1"/>
          </p:nvGrpSpPr>
          <p:grpSpPr>
            <a:xfrm>
              <a:off x="11572102" y="-51693"/>
              <a:ext cx="135487" cy="6527855"/>
              <a:chOff x="11572102" y="-51693"/>
              <a:chExt cx="135487" cy="6527855"/>
            </a:xfrm>
          </p:grpSpPr>
          <p:pic>
            <p:nvPicPr>
              <p:cNvPr id="84" name="Graphic 83">
                <a:extLst>
                  <a:ext uri="{FF2B5EF4-FFF2-40B4-BE49-F238E27FC236}">
                    <a16:creationId xmlns:a16="http://schemas.microsoft.com/office/drawing/2014/main" id="{1831E863-F9C4-54F0-89AF-0AAC8C39A212}"/>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9104" r="59253"/>
              <a:stretch/>
            </p:blipFill>
            <p:spPr>
              <a:xfrm flipV="1">
                <a:off x="11572102" y="-1"/>
                <a:ext cx="135487" cy="6476163"/>
              </a:xfrm>
              <a:prstGeom prst="rect">
                <a:avLst/>
              </a:prstGeom>
            </p:spPr>
          </p:pic>
          <p:sp>
            <p:nvSpPr>
              <p:cNvPr id="85" name="Rectangle 84">
                <a:extLst>
                  <a:ext uri="{FF2B5EF4-FFF2-40B4-BE49-F238E27FC236}">
                    <a16:creationId xmlns:a16="http://schemas.microsoft.com/office/drawing/2014/main" id="{2AAF3A38-35EB-831C-48DA-DD0327204A58}"/>
                  </a:ext>
                </a:extLst>
              </p:cNvPr>
              <p:cNvSpPr/>
              <p:nvPr userDrawn="1"/>
            </p:nvSpPr>
            <p:spPr>
              <a:xfrm>
                <a:off x="11612256" y="-51693"/>
                <a:ext cx="74114" cy="132036"/>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grpSp>
        <p:nvGrpSpPr>
          <p:cNvPr id="86" name="rain3">
            <a:extLst>
              <a:ext uri="{FF2B5EF4-FFF2-40B4-BE49-F238E27FC236}">
                <a16:creationId xmlns:a16="http://schemas.microsoft.com/office/drawing/2014/main" id="{384CC24F-6096-5890-5FAF-1B251B5B3FFA}"/>
              </a:ext>
            </a:extLst>
          </p:cNvPr>
          <p:cNvGrpSpPr/>
          <p:nvPr userDrawn="1"/>
        </p:nvGrpSpPr>
        <p:grpSpPr>
          <a:xfrm>
            <a:off x="11461841" y="-1"/>
            <a:ext cx="135487" cy="6476163"/>
            <a:chOff x="11455014" y="-1"/>
            <a:chExt cx="135487" cy="6476163"/>
          </a:xfrm>
        </p:grpSpPr>
        <p:pic>
          <p:nvPicPr>
            <p:cNvPr id="87" name="Graphic 86">
              <a:extLst>
                <a:ext uri="{FF2B5EF4-FFF2-40B4-BE49-F238E27FC236}">
                  <a16:creationId xmlns:a16="http://schemas.microsoft.com/office/drawing/2014/main" id="{AB4757E1-C0D6-6758-81B7-B6A74F60CDE5}"/>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9285" r="69072"/>
            <a:stretch/>
          </p:blipFill>
          <p:spPr>
            <a:xfrm flipV="1">
              <a:off x="11455014" y="-1"/>
              <a:ext cx="135487" cy="6476163"/>
            </a:xfrm>
            <a:prstGeom prst="rect">
              <a:avLst/>
            </a:prstGeom>
          </p:spPr>
        </p:pic>
        <p:sp>
          <p:nvSpPr>
            <p:cNvPr id="88" name="Rectangle 87">
              <a:extLst>
                <a:ext uri="{FF2B5EF4-FFF2-40B4-BE49-F238E27FC236}">
                  <a16:creationId xmlns:a16="http://schemas.microsoft.com/office/drawing/2014/main" id="{C1084B98-51D7-8D8E-205F-5BFE345FA997}"/>
                </a:ext>
              </a:extLst>
            </p:cNvPr>
            <p:cNvSpPr/>
            <p:nvPr userDrawn="1"/>
          </p:nvSpPr>
          <p:spPr>
            <a:xfrm>
              <a:off x="11456732" y="0"/>
              <a:ext cx="12389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89" name="rain2">
            <a:extLst>
              <a:ext uri="{FF2B5EF4-FFF2-40B4-BE49-F238E27FC236}">
                <a16:creationId xmlns:a16="http://schemas.microsoft.com/office/drawing/2014/main" id="{C355C28D-D7ED-D667-DF53-A6E26B939373}"/>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130" r="78227"/>
          <a:stretch/>
        </p:blipFill>
        <p:spPr>
          <a:xfrm flipV="1">
            <a:off x="11345126" y="-1"/>
            <a:ext cx="135487" cy="6476163"/>
          </a:xfrm>
          <a:prstGeom prst="rect">
            <a:avLst/>
          </a:prstGeom>
        </p:spPr>
      </p:pic>
      <p:grpSp>
        <p:nvGrpSpPr>
          <p:cNvPr id="90" name="rain1">
            <a:extLst>
              <a:ext uri="{FF2B5EF4-FFF2-40B4-BE49-F238E27FC236}">
                <a16:creationId xmlns:a16="http://schemas.microsoft.com/office/drawing/2014/main" id="{D32627F6-D2EA-F634-7E76-4F6C38DB3F75}"/>
              </a:ext>
            </a:extLst>
          </p:cNvPr>
          <p:cNvGrpSpPr/>
          <p:nvPr userDrawn="1"/>
        </p:nvGrpSpPr>
        <p:grpSpPr>
          <a:xfrm>
            <a:off x="11218607" y="-2"/>
            <a:ext cx="137182" cy="6476163"/>
            <a:chOff x="11218607" y="-2"/>
            <a:chExt cx="137182" cy="6476163"/>
          </a:xfrm>
        </p:grpSpPr>
        <p:pic>
          <p:nvPicPr>
            <p:cNvPr id="91" name="Graphic 90">
              <a:extLst>
                <a:ext uri="{FF2B5EF4-FFF2-40B4-BE49-F238E27FC236}">
                  <a16:creationId xmlns:a16="http://schemas.microsoft.com/office/drawing/2014/main" id="{5AFC6821-5585-8DEE-9C3C-600ACA460A6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12" r="88145"/>
            <a:stretch/>
          </p:blipFill>
          <p:spPr>
            <a:xfrm flipV="1">
              <a:off x="11220302" y="-2"/>
              <a:ext cx="135487" cy="6476163"/>
            </a:xfrm>
            <a:prstGeom prst="rect">
              <a:avLst/>
            </a:prstGeom>
          </p:spPr>
        </p:pic>
        <p:sp>
          <p:nvSpPr>
            <p:cNvPr id="92" name="Rectangle 91">
              <a:extLst>
                <a:ext uri="{FF2B5EF4-FFF2-40B4-BE49-F238E27FC236}">
                  <a16:creationId xmlns:a16="http://schemas.microsoft.com/office/drawing/2014/main" id="{C73E2660-4AB9-EFAB-8D2B-7D89D1F03C1C}"/>
                </a:ext>
              </a:extLst>
            </p:cNvPr>
            <p:cNvSpPr/>
            <p:nvPr userDrawn="1"/>
          </p:nvSpPr>
          <p:spPr>
            <a:xfrm>
              <a:off x="11218607" y="0"/>
              <a:ext cx="123890" cy="95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sp>
        <p:nvSpPr>
          <p:cNvPr id="93" name="Rectangle 92">
            <a:extLst>
              <a:ext uri="{FF2B5EF4-FFF2-40B4-BE49-F238E27FC236}">
                <a16:creationId xmlns:a16="http://schemas.microsoft.com/office/drawing/2014/main" id="{363CF275-4371-C79E-D1D7-E1642334B552}"/>
              </a:ext>
            </a:extLst>
          </p:cNvPr>
          <p:cNvSpPr/>
          <p:nvPr userDrawn="1"/>
        </p:nvSpPr>
        <p:spPr>
          <a:xfrm>
            <a:off x="11617963" y="484481"/>
            <a:ext cx="94612" cy="668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pic>
        <p:nvPicPr>
          <p:cNvPr id="94" name="rain8-copy">
            <a:extLst>
              <a:ext uri="{FF2B5EF4-FFF2-40B4-BE49-F238E27FC236}">
                <a16:creationId xmlns:a16="http://schemas.microsoft.com/office/drawing/2014/main" id="{2DA32033-92FA-BF9C-EF07-7A99CCBF53D9}"/>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8357"/>
          <a:stretch/>
        </p:blipFill>
        <p:spPr>
          <a:xfrm flipV="1">
            <a:off x="12046464" y="-6899290"/>
            <a:ext cx="135487" cy="6476163"/>
          </a:xfrm>
          <a:prstGeom prst="rect">
            <a:avLst/>
          </a:prstGeom>
        </p:spPr>
      </p:pic>
      <p:grpSp>
        <p:nvGrpSpPr>
          <p:cNvPr id="95" name="rain7-copy">
            <a:extLst>
              <a:ext uri="{FF2B5EF4-FFF2-40B4-BE49-F238E27FC236}">
                <a16:creationId xmlns:a16="http://schemas.microsoft.com/office/drawing/2014/main" id="{B3A6C9E8-FF67-61E0-3041-BBA25E0FE80A}"/>
              </a:ext>
            </a:extLst>
          </p:cNvPr>
          <p:cNvGrpSpPr/>
          <p:nvPr userDrawn="1"/>
        </p:nvGrpSpPr>
        <p:grpSpPr>
          <a:xfrm>
            <a:off x="11931054" y="-7036839"/>
            <a:ext cx="135487" cy="6601837"/>
            <a:chOff x="11931054" y="-125675"/>
            <a:chExt cx="135487" cy="6601837"/>
          </a:xfrm>
        </p:grpSpPr>
        <p:pic>
          <p:nvPicPr>
            <p:cNvPr id="96" name="Graphic 95">
              <a:extLst>
                <a:ext uri="{FF2B5EF4-FFF2-40B4-BE49-F238E27FC236}">
                  <a16:creationId xmlns:a16="http://schemas.microsoft.com/office/drawing/2014/main" id="{3ED6190D-5533-181B-3528-A2CCA3B93EF5}"/>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78439" r="9918"/>
            <a:stretch/>
          </p:blipFill>
          <p:spPr>
            <a:xfrm flipV="1">
              <a:off x="11931054" y="-1"/>
              <a:ext cx="135487" cy="6476163"/>
            </a:xfrm>
            <a:prstGeom prst="rect">
              <a:avLst/>
            </a:prstGeom>
          </p:spPr>
        </p:pic>
        <p:sp>
          <p:nvSpPr>
            <p:cNvPr id="97" name="Rectangle 96">
              <a:extLst>
                <a:ext uri="{FF2B5EF4-FFF2-40B4-BE49-F238E27FC236}">
                  <a16:creationId xmlns:a16="http://schemas.microsoft.com/office/drawing/2014/main" id="{D5F978C6-9C34-51E9-8054-043C3CF790D8}"/>
                </a:ext>
              </a:extLst>
            </p:cNvPr>
            <p:cNvSpPr/>
            <p:nvPr userDrawn="1"/>
          </p:nvSpPr>
          <p:spPr>
            <a:xfrm>
              <a:off x="11946194" y="-1"/>
              <a:ext cx="98592" cy="187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98" name="Rectangle 97">
              <a:extLst>
                <a:ext uri="{FF2B5EF4-FFF2-40B4-BE49-F238E27FC236}">
                  <a16:creationId xmlns:a16="http://schemas.microsoft.com/office/drawing/2014/main" id="{B2D0F5CF-D95F-554C-701A-229E2B3F7C59}"/>
                </a:ext>
              </a:extLst>
            </p:cNvPr>
            <p:cNvSpPr/>
            <p:nvPr userDrawn="1"/>
          </p:nvSpPr>
          <p:spPr>
            <a:xfrm>
              <a:off x="11953842" y="-125675"/>
              <a:ext cx="74114" cy="182880"/>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nvGrpSpPr>
          <p:cNvPr id="99" name="rain6-copy">
            <a:extLst>
              <a:ext uri="{FF2B5EF4-FFF2-40B4-BE49-F238E27FC236}">
                <a16:creationId xmlns:a16="http://schemas.microsoft.com/office/drawing/2014/main" id="{001361EF-E08B-291C-4D2C-342BAA95BE11}"/>
              </a:ext>
            </a:extLst>
          </p:cNvPr>
          <p:cNvGrpSpPr/>
          <p:nvPr userDrawn="1"/>
        </p:nvGrpSpPr>
        <p:grpSpPr>
          <a:xfrm>
            <a:off x="11807801" y="-7259507"/>
            <a:ext cx="135487" cy="6824505"/>
            <a:chOff x="11808444" y="-348343"/>
            <a:chExt cx="135487" cy="6824505"/>
          </a:xfrm>
        </p:grpSpPr>
        <p:pic>
          <p:nvPicPr>
            <p:cNvPr id="100" name="Graphic 99">
              <a:extLst>
                <a:ext uri="{FF2B5EF4-FFF2-40B4-BE49-F238E27FC236}">
                  <a16:creationId xmlns:a16="http://schemas.microsoft.com/office/drawing/2014/main" id="{6B485858-1372-88DE-E429-30AF4484A2C2}"/>
                </a:ext>
              </a:extLst>
            </p:cNvPr>
            <p:cNvPicPr>
              <a:picLocks noChangeAspect="1"/>
            </p:cNvPicPr>
            <p:nvPr userDrawn="1"/>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58857" r="29500"/>
            <a:stretch/>
          </p:blipFill>
          <p:spPr>
            <a:xfrm flipV="1">
              <a:off x="11808444" y="-1"/>
              <a:ext cx="135487" cy="6476163"/>
            </a:xfrm>
            <a:prstGeom prst="rect">
              <a:avLst/>
            </a:prstGeom>
          </p:spPr>
        </p:pic>
        <p:sp>
          <p:nvSpPr>
            <p:cNvPr id="101" name="Rectangle 100">
              <a:extLst>
                <a:ext uri="{FF2B5EF4-FFF2-40B4-BE49-F238E27FC236}">
                  <a16:creationId xmlns:a16="http://schemas.microsoft.com/office/drawing/2014/main" id="{03C01A6B-0A5E-5A2D-E7A8-317A7F5CE794}"/>
                </a:ext>
              </a:extLst>
            </p:cNvPr>
            <p:cNvSpPr/>
            <p:nvPr userDrawn="1"/>
          </p:nvSpPr>
          <p:spPr>
            <a:xfrm>
              <a:off x="11830199" y="0"/>
              <a:ext cx="102848" cy="952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102" name="Rectangle 101">
              <a:extLst>
                <a:ext uri="{FF2B5EF4-FFF2-40B4-BE49-F238E27FC236}">
                  <a16:creationId xmlns:a16="http://schemas.microsoft.com/office/drawing/2014/main" id="{9437862D-B647-C642-6D12-82BDDFA7CF11}"/>
                </a:ext>
              </a:extLst>
            </p:cNvPr>
            <p:cNvSpPr/>
            <p:nvPr userDrawn="1"/>
          </p:nvSpPr>
          <p:spPr>
            <a:xfrm>
              <a:off x="11836367" y="-348343"/>
              <a:ext cx="74114" cy="365760"/>
            </a:xfrm>
            <a:prstGeom prst="rect">
              <a:avLst/>
            </a:prstGeom>
            <a:solidFill>
              <a:srgbClr val="FAFAF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103" name="rain5-copy">
            <a:extLst>
              <a:ext uri="{FF2B5EF4-FFF2-40B4-BE49-F238E27FC236}">
                <a16:creationId xmlns:a16="http://schemas.microsoft.com/office/drawing/2014/main" id="{8C158E7A-D38C-C16F-BB01-47249021773D}"/>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39022" r="49335"/>
          <a:stretch/>
        </p:blipFill>
        <p:spPr>
          <a:xfrm flipV="1">
            <a:off x="11694712" y="-6899290"/>
            <a:ext cx="135487" cy="6476163"/>
          </a:xfrm>
          <a:prstGeom prst="rect">
            <a:avLst/>
          </a:prstGeom>
        </p:spPr>
      </p:pic>
      <p:grpSp>
        <p:nvGrpSpPr>
          <p:cNvPr id="104" name="rain4-copy">
            <a:extLst>
              <a:ext uri="{FF2B5EF4-FFF2-40B4-BE49-F238E27FC236}">
                <a16:creationId xmlns:a16="http://schemas.microsoft.com/office/drawing/2014/main" id="{6A6E783B-5BC4-A247-30BF-1FF9E3348E64}"/>
              </a:ext>
            </a:extLst>
          </p:cNvPr>
          <p:cNvGrpSpPr/>
          <p:nvPr userDrawn="1"/>
        </p:nvGrpSpPr>
        <p:grpSpPr>
          <a:xfrm>
            <a:off x="11580438" y="-6832222"/>
            <a:ext cx="138117" cy="6527855"/>
            <a:chOff x="11572102" y="-51693"/>
            <a:chExt cx="138117" cy="6527855"/>
          </a:xfrm>
        </p:grpSpPr>
        <p:sp>
          <p:nvSpPr>
            <p:cNvPr id="105" name="Rectangle 104">
              <a:extLst>
                <a:ext uri="{FF2B5EF4-FFF2-40B4-BE49-F238E27FC236}">
                  <a16:creationId xmlns:a16="http://schemas.microsoft.com/office/drawing/2014/main" id="{634BD3AB-AC07-EA18-2800-1C9287FA714F}"/>
                </a:ext>
              </a:extLst>
            </p:cNvPr>
            <p:cNvSpPr/>
            <p:nvPr userDrawn="1"/>
          </p:nvSpPr>
          <p:spPr>
            <a:xfrm>
              <a:off x="11582400" y="0"/>
              <a:ext cx="127819" cy="245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nvGrpSpPr>
            <p:cNvPr id="106" name="Group 105">
              <a:extLst>
                <a:ext uri="{FF2B5EF4-FFF2-40B4-BE49-F238E27FC236}">
                  <a16:creationId xmlns:a16="http://schemas.microsoft.com/office/drawing/2014/main" id="{EB1F3D42-188C-C613-A19A-A843454FC45A}"/>
                </a:ext>
              </a:extLst>
            </p:cNvPr>
            <p:cNvGrpSpPr/>
            <p:nvPr userDrawn="1"/>
          </p:nvGrpSpPr>
          <p:grpSpPr>
            <a:xfrm>
              <a:off x="11572102" y="-51693"/>
              <a:ext cx="135487" cy="6527855"/>
              <a:chOff x="11572102" y="-51693"/>
              <a:chExt cx="135487" cy="6527855"/>
            </a:xfrm>
          </p:grpSpPr>
          <p:pic>
            <p:nvPicPr>
              <p:cNvPr id="107" name="Graphic 106">
                <a:extLst>
                  <a:ext uri="{FF2B5EF4-FFF2-40B4-BE49-F238E27FC236}">
                    <a16:creationId xmlns:a16="http://schemas.microsoft.com/office/drawing/2014/main" id="{3D6ED04C-5F74-FB9D-95DB-DDE53E48B224}"/>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9104" r="59253"/>
              <a:stretch/>
            </p:blipFill>
            <p:spPr>
              <a:xfrm flipV="1">
                <a:off x="11572102" y="-1"/>
                <a:ext cx="135487" cy="6476163"/>
              </a:xfrm>
              <a:prstGeom prst="rect">
                <a:avLst/>
              </a:prstGeom>
            </p:spPr>
          </p:pic>
          <p:sp>
            <p:nvSpPr>
              <p:cNvPr id="108" name="Rectangle 107">
                <a:extLst>
                  <a:ext uri="{FF2B5EF4-FFF2-40B4-BE49-F238E27FC236}">
                    <a16:creationId xmlns:a16="http://schemas.microsoft.com/office/drawing/2014/main" id="{C18785E8-2D03-3820-1C26-285D418B1A24}"/>
                  </a:ext>
                </a:extLst>
              </p:cNvPr>
              <p:cNvSpPr/>
              <p:nvPr userDrawn="1"/>
            </p:nvSpPr>
            <p:spPr>
              <a:xfrm>
                <a:off x="11612256" y="-51693"/>
                <a:ext cx="74114" cy="132036"/>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grpSp>
        <p:nvGrpSpPr>
          <p:cNvPr id="109" name="rain3-copy">
            <a:extLst>
              <a:ext uri="{FF2B5EF4-FFF2-40B4-BE49-F238E27FC236}">
                <a16:creationId xmlns:a16="http://schemas.microsoft.com/office/drawing/2014/main" id="{84197673-32C2-0BED-2257-818D48B333FB}"/>
              </a:ext>
            </a:extLst>
          </p:cNvPr>
          <p:cNvGrpSpPr/>
          <p:nvPr userDrawn="1"/>
        </p:nvGrpSpPr>
        <p:grpSpPr>
          <a:xfrm>
            <a:off x="11461841" y="-6899290"/>
            <a:ext cx="135487" cy="6476163"/>
            <a:chOff x="11455014" y="-1"/>
            <a:chExt cx="135487" cy="6476163"/>
          </a:xfrm>
        </p:grpSpPr>
        <p:pic>
          <p:nvPicPr>
            <p:cNvPr id="110" name="Graphic 109">
              <a:extLst>
                <a:ext uri="{FF2B5EF4-FFF2-40B4-BE49-F238E27FC236}">
                  <a16:creationId xmlns:a16="http://schemas.microsoft.com/office/drawing/2014/main" id="{63272D43-6B72-0670-461F-863C62A8DCCD}"/>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9285" r="69072"/>
            <a:stretch/>
          </p:blipFill>
          <p:spPr>
            <a:xfrm flipV="1">
              <a:off x="11455014" y="-1"/>
              <a:ext cx="135487" cy="6476163"/>
            </a:xfrm>
            <a:prstGeom prst="rect">
              <a:avLst/>
            </a:prstGeom>
          </p:spPr>
        </p:pic>
        <p:sp>
          <p:nvSpPr>
            <p:cNvPr id="111" name="Rectangle 110">
              <a:extLst>
                <a:ext uri="{FF2B5EF4-FFF2-40B4-BE49-F238E27FC236}">
                  <a16:creationId xmlns:a16="http://schemas.microsoft.com/office/drawing/2014/main" id="{89577887-D124-170D-1B4E-C58078692A3A}"/>
                </a:ext>
              </a:extLst>
            </p:cNvPr>
            <p:cNvSpPr/>
            <p:nvPr userDrawn="1"/>
          </p:nvSpPr>
          <p:spPr>
            <a:xfrm>
              <a:off x="11456732" y="0"/>
              <a:ext cx="12389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112" name="rain2-copy">
            <a:extLst>
              <a:ext uri="{FF2B5EF4-FFF2-40B4-BE49-F238E27FC236}">
                <a16:creationId xmlns:a16="http://schemas.microsoft.com/office/drawing/2014/main" id="{C14CD65E-BE18-4F59-0E7B-67253C63AF59}"/>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130" r="78227"/>
          <a:stretch/>
        </p:blipFill>
        <p:spPr>
          <a:xfrm flipV="1">
            <a:off x="11345126" y="-6899290"/>
            <a:ext cx="135487" cy="6476163"/>
          </a:xfrm>
          <a:prstGeom prst="rect">
            <a:avLst/>
          </a:prstGeom>
        </p:spPr>
      </p:pic>
      <p:sp>
        <p:nvSpPr>
          <p:cNvPr id="113" name="Rectangle 112">
            <a:extLst>
              <a:ext uri="{FF2B5EF4-FFF2-40B4-BE49-F238E27FC236}">
                <a16:creationId xmlns:a16="http://schemas.microsoft.com/office/drawing/2014/main" id="{47EE4BF4-1637-D78B-AFEE-F15939280F84}"/>
              </a:ext>
            </a:extLst>
          </p:cNvPr>
          <p:cNvSpPr/>
          <p:nvPr userDrawn="1"/>
        </p:nvSpPr>
        <p:spPr>
          <a:xfrm>
            <a:off x="11617963" y="-6414808"/>
            <a:ext cx="94612" cy="668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nvGrpSpPr>
          <p:cNvPr id="114" name="rain1-copy">
            <a:extLst>
              <a:ext uri="{FF2B5EF4-FFF2-40B4-BE49-F238E27FC236}">
                <a16:creationId xmlns:a16="http://schemas.microsoft.com/office/drawing/2014/main" id="{972FB120-281A-DB3B-54EB-30982FC453FD}"/>
              </a:ext>
            </a:extLst>
          </p:cNvPr>
          <p:cNvGrpSpPr/>
          <p:nvPr userDrawn="1"/>
        </p:nvGrpSpPr>
        <p:grpSpPr>
          <a:xfrm>
            <a:off x="11218607" y="-6921390"/>
            <a:ext cx="137182" cy="6476163"/>
            <a:chOff x="11218607" y="-2"/>
            <a:chExt cx="137182" cy="6476163"/>
          </a:xfrm>
        </p:grpSpPr>
        <p:pic>
          <p:nvPicPr>
            <p:cNvPr id="115" name="Graphic 114">
              <a:extLst>
                <a:ext uri="{FF2B5EF4-FFF2-40B4-BE49-F238E27FC236}">
                  <a16:creationId xmlns:a16="http://schemas.microsoft.com/office/drawing/2014/main" id="{B884AD55-1640-64F0-182D-37F815827838}"/>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12" r="88145"/>
            <a:stretch/>
          </p:blipFill>
          <p:spPr>
            <a:xfrm flipV="1">
              <a:off x="11220302" y="-2"/>
              <a:ext cx="135487" cy="6476163"/>
            </a:xfrm>
            <a:prstGeom prst="rect">
              <a:avLst/>
            </a:prstGeom>
          </p:spPr>
        </p:pic>
        <p:sp>
          <p:nvSpPr>
            <p:cNvPr id="116" name="Rectangle 115">
              <a:extLst>
                <a:ext uri="{FF2B5EF4-FFF2-40B4-BE49-F238E27FC236}">
                  <a16:creationId xmlns:a16="http://schemas.microsoft.com/office/drawing/2014/main" id="{AC7A6119-6A06-9B5A-0647-3C839445F2B0}"/>
                </a:ext>
              </a:extLst>
            </p:cNvPr>
            <p:cNvSpPr/>
            <p:nvPr userDrawn="1"/>
          </p:nvSpPr>
          <p:spPr>
            <a:xfrm>
              <a:off x="11218607" y="0"/>
              <a:ext cx="123890" cy="95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sp>
        <p:nvSpPr>
          <p:cNvPr id="117" name="Rectangle 116">
            <a:extLst>
              <a:ext uri="{FF2B5EF4-FFF2-40B4-BE49-F238E27FC236}">
                <a16:creationId xmlns:a16="http://schemas.microsoft.com/office/drawing/2014/main" id="{595AE536-7330-98A3-083B-BDB16CB0BFD3}"/>
              </a:ext>
            </a:extLst>
          </p:cNvPr>
          <p:cNvSpPr/>
          <p:nvPr userDrawn="1"/>
        </p:nvSpPr>
        <p:spPr>
          <a:xfrm>
            <a:off x="11218607" y="6019800"/>
            <a:ext cx="963344" cy="838818"/>
          </a:xfrm>
          <a:prstGeom prst="rect">
            <a:avLst/>
          </a:prstGeom>
          <a:gradFill>
            <a:gsLst>
              <a:gs pos="0">
                <a:schemeClr val="bg1">
                  <a:alpha val="0"/>
                </a:schemeClr>
              </a:gs>
              <a:gs pos="56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pic>
        <p:nvPicPr>
          <p:cNvPr id="4" name="Picture 3">
            <a:extLst>
              <a:ext uri="{FF2B5EF4-FFF2-40B4-BE49-F238E27FC236}">
                <a16:creationId xmlns:a16="http://schemas.microsoft.com/office/drawing/2014/main" id="{89454A2B-537D-B95B-1E82-D98A9AA23DA5}"/>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5" name="TextBox 4">
            <a:extLst>
              <a:ext uri="{FF2B5EF4-FFF2-40B4-BE49-F238E27FC236}">
                <a16:creationId xmlns:a16="http://schemas.microsoft.com/office/drawing/2014/main" id="{F9CCBC37-A473-FD9B-7884-B68985FC7DDD}"/>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7" name="TextBox 6">
            <a:extLst>
              <a:ext uri="{FF2B5EF4-FFF2-40B4-BE49-F238E27FC236}">
                <a16:creationId xmlns:a16="http://schemas.microsoft.com/office/drawing/2014/main" id="{E997ED41-D564-805D-6A5A-BAD1957976B6}"/>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Tree>
    <p:extLst>
      <p:ext uri="{BB962C8B-B14F-4D97-AF65-F5344CB8AC3E}">
        <p14:creationId xmlns:p14="http://schemas.microsoft.com/office/powerpoint/2010/main" val="703234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fill="hold" nodeType="withEffect">
                                  <p:stCondLst>
                                    <p:cond delay="0"/>
                                  </p:stCondLst>
                                  <p:childTnLst>
                                    <p:animMotion origin="layout" path="M 4.58333E-6 7.40741E-7 L 4.58333E-6 1.00093 " pathEditMode="relative" rAng="0" ptsTypes="AA">
                                      <p:cBhvr>
                                        <p:cTn id="6" dur="70000" fill="hold"/>
                                        <p:tgtEl>
                                          <p:spTgt spid="90"/>
                                        </p:tgtEl>
                                        <p:attrNameLst>
                                          <p:attrName>ppt_x</p:attrName>
                                          <p:attrName>ppt_y</p:attrName>
                                        </p:attrNameLst>
                                      </p:cBhvr>
                                      <p:rCtr x="0" y="50046"/>
                                    </p:animMotion>
                                  </p:childTnLst>
                                </p:cTn>
                              </p:par>
                              <p:par>
                                <p:cTn id="7" presetID="42" presetClass="path" presetSubtype="0" repeatCount="indefinite" fill="hold" nodeType="withEffect">
                                  <p:stCondLst>
                                    <p:cond delay="0"/>
                                  </p:stCondLst>
                                  <p:childTnLst>
                                    <p:animMotion origin="layout" path="M 4.58333E-6 7.40741E-7 L 4.58333E-6 1.00093 " pathEditMode="relative" rAng="0" ptsTypes="AA">
                                      <p:cBhvr>
                                        <p:cTn id="8" dur="120000" fill="hold"/>
                                        <p:tgtEl>
                                          <p:spTgt spid="89"/>
                                        </p:tgtEl>
                                        <p:attrNameLst>
                                          <p:attrName>ppt_x</p:attrName>
                                          <p:attrName>ppt_y</p:attrName>
                                        </p:attrNameLst>
                                      </p:cBhvr>
                                      <p:rCtr x="0" y="50046"/>
                                    </p:animMotion>
                                  </p:childTnLst>
                                </p:cTn>
                              </p:par>
                              <p:par>
                                <p:cTn id="9" presetID="42" presetClass="path" presetSubtype="0" repeatCount="indefinite" fill="hold" nodeType="withEffect">
                                  <p:stCondLst>
                                    <p:cond delay="0"/>
                                  </p:stCondLst>
                                  <p:childTnLst>
                                    <p:animMotion origin="layout" path="M -2.91667E-6 -7.40741E-7 L -2.91667E-6 1.00093 " pathEditMode="relative" rAng="0" ptsTypes="AA">
                                      <p:cBhvr>
                                        <p:cTn id="10" dur="100000" fill="hold"/>
                                        <p:tgtEl>
                                          <p:spTgt spid="86"/>
                                        </p:tgtEl>
                                        <p:attrNameLst>
                                          <p:attrName>ppt_x</p:attrName>
                                          <p:attrName>ppt_y</p:attrName>
                                        </p:attrNameLst>
                                      </p:cBhvr>
                                      <p:rCtr x="0" y="50046"/>
                                    </p:animMotion>
                                  </p:childTnLst>
                                </p:cTn>
                              </p:par>
                              <p:par>
                                <p:cTn id="11" presetID="42" presetClass="path" presetSubtype="0" repeatCount="indefinite" fill="hold" nodeType="withEffect">
                                  <p:stCondLst>
                                    <p:cond delay="0"/>
                                  </p:stCondLst>
                                  <p:childTnLst>
                                    <p:animMotion origin="layout" path="M 1.25E-6 2.96296E-6 L 1.25E-6 1.00092 " pathEditMode="relative" rAng="0" ptsTypes="AA">
                                      <p:cBhvr>
                                        <p:cTn id="12" dur="140000" fill="hold"/>
                                        <p:tgtEl>
                                          <p:spTgt spid="81"/>
                                        </p:tgtEl>
                                        <p:attrNameLst>
                                          <p:attrName>ppt_x</p:attrName>
                                          <p:attrName>ppt_y</p:attrName>
                                        </p:attrNameLst>
                                      </p:cBhvr>
                                      <p:rCtr x="0" y="50046"/>
                                    </p:animMotion>
                                  </p:childTnLst>
                                </p:cTn>
                              </p:par>
                              <p:par>
                                <p:cTn id="13" presetID="42" presetClass="path" presetSubtype="0" repeatCount="indefinite" fill="hold" nodeType="withEffect">
                                  <p:stCondLst>
                                    <p:cond delay="0"/>
                                  </p:stCondLst>
                                  <p:childTnLst>
                                    <p:animMotion origin="layout" path="M 4.58333E-6 7.40741E-7 L 4.58333E-6 1.00093 " pathEditMode="relative" rAng="0" ptsTypes="AA">
                                      <p:cBhvr>
                                        <p:cTn id="14" dur="120000" fill="hold"/>
                                        <p:tgtEl>
                                          <p:spTgt spid="80"/>
                                        </p:tgtEl>
                                        <p:attrNameLst>
                                          <p:attrName>ppt_x</p:attrName>
                                          <p:attrName>ppt_y</p:attrName>
                                        </p:attrNameLst>
                                      </p:cBhvr>
                                      <p:rCtr x="0" y="50046"/>
                                    </p:animMotion>
                                  </p:childTnLst>
                                </p:cTn>
                              </p:par>
                              <p:par>
                                <p:cTn id="15" presetID="42" presetClass="path" presetSubtype="0" repeatCount="indefinite" fill="hold" nodeType="withEffect">
                                  <p:stCondLst>
                                    <p:cond delay="0"/>
                                  </p:stCondLst>
                                  <p:childTnLst>
                                    <p:animMotion origin="layout" path="M 1.66667E-6 7.40741E-7 L 1.66667E-6 1.00093 " pathEditMode="relative" rAng="0" ptsTypes="AA">
                                      <p:cBhvr>
                                        <p:cTn id="16" dur="200000" fill="hold"/>
                                        <p:tgtEl>
                                          <p:spTgt spid="76"/>
                                        </p:tgtEl>
                                        <p:attrNameLst>
                                          <p:attrName>ppt_x</p:attrName>
                                          <p:attrName>ppt_y</p:attrName>
                                        </p:attrNameLst>
                                      </p:cBhvr>
                                      <p:rCtr x="0" y="50046"/>
                                    </p:animMotion>
                                  </p:childTnLst>
                                </p:cTn>
                              </p:par>
                              <p:par>
                                <p:cTn id="17" presetID="42" presetClass="path" presetSubtype="0" repeatCount="indefinite" fill="hold" nodeType="withEffect">
                                  <p:stCondLst>
                                    <p:cond delay="0"/>
                                  </p:stCondLst>
                                  <p:childTnLst>
                                    <p:animMotion origin="layout" path="M 4.58333E-6 7.40741E-7 L 4.58333E-6 1.00093 " pathEditMode="relative" rAng="0" ptsTypes="AA">
                                      <p:cBhvr>
                                        <p:cTn id="18" dur="85000" fill="hold"/>
                                        <p:tgtEl>
                                          <p:spTgt spid="72"/>
                                        </p:tgtEl>
                                        <p:attrNameLst>
                                          <p:attrName>ppt_x</p:attrName>
                                          <p:attrName>ppt_y</p:attrName>
                                        </p:attrNameLst>
                                      </p:cBhvr>
                                      <p:rCtr x="0" y="50046"/>
                                    </p:animMotion>
                                  </p:childTnLst>
                                </p:cTn>
                              </p:par>
                              <p:par>
                                <p:cTn id="19" presetID="42" presetClass="path" presetSubtype="0" repeatCount="indefinite" fill="hold" nodeType="withEffect">
                                  <p:stCondLst>
                                    <p:cond delay="0"/>
                                  </p:stCondLst>
                                  <p:childTnLst>
                                    <p:animMotion origin="layout" path="M 4.58333E-6 7.40741E-7 L 4.58333E-6 1.00093 " pathEditMode="relative" rAng="0" ptsTypes="AA">
                                      <p:cBhvr>
                                        <p:cTn id="20" dur="110000" fill="hold"/>
                                        <p:tgtEl>
                                          <p:spTgt spid="71"/>
                                        </p:tgtEl>
                                        <p:attrNameLst>
                                          <p:attrName>ppt_x</p:attrName>
                                          <p:attrName>ppt_y</p:attrName>
                                        </p:attrNameLst>
                                      </p:cBhvr>
                                      <p:rCtr x="0" y="50046"/>
                                    </p:animMotion>
                                  </p:childTnLst>
                                </p:cTn>
                              </p:par>
                              <p:par>
                                <p:cTn id="21" presetID="42" presetClass="path" presetSubtype="0" repeatCount="indefinite" fill="hold" nodeType="withEffect">
                                  <p:stCondLst>
                                    <p:cond delay="0"/>
                                  </p:stCondLst>
                                  <p:childTnLst>
                                    <p:animMotion origin="layout" path="M 2.29167E-6 -3.7037E-6 L 2.29167E-6 1.00093 " pathEditMode="relative" rAng="0" ptsTypes="AA">
                                      <p:cBhvr>
                                        <p:cTn id="22" dur="120000" fill="hold"/>
                                        <p:tgtEl>
                                          <p:spTgt spid="112"/>
                                        </p:tgtEl>
                                        <p:attrNameLst>
                                          <p:attrName>ppt_x</p:attrName>
                                          <p:attrName>ppt_y</p:attrName>
                                        </p:attrNameLst>
                                      </p:cBhvr>
                                      <p:rCtr x="0" y="50046"/>
                                    </p:animMotion>
                                  </p:childTnLst>
                                </p:cTn>
                              </p:par>
                              <p:par>
                                <p:cTn id="23" presetID="42" presetClass="path" presetSubtype="0" repeatCount="indefinite" fill="hold" nodeType="withEffect">
                                  <p:stCondLst>
                                    <p:cond delay="0"/>
                                  </p:stCondLst>
                                  <p:childTnLst>
                                    <p:animMotion origin="layout" path="M -2.91667E-6 -3.7037E-6 L -2.91667E-6 1.00093 " pathEditMode="relative" rAng="0" ptsTypes="AA">
                                      <p:cBhvr>
                                        <p:cTn id="24" dur="100000" fill="hold"/>
                                        <p:tgtEl>
                                          <p:spTgt spid="109"/>
                                        </p:tgtEl>
                                        <p:attrNameLst>
                                          <p:attrName>ppt_x</p:attrName>
                                          <p:attrName>ppt_y</p:attrName>
                                        </p:attrNameLst>
                                      </p:cBhvr>
                                      <p:rCtr x="0" y="50046"/>
                                    </p:animMotion>
                                  </p:childTnLst>
                                </p:cTn>
                              </p:par>
                              <p:par>
                                <p:cTn id="25" presetID="42" presetClass="path" presetSubtype="0" repeatCount="indefinite" fill="hold" nodeType="withEffect">
                                  <p:stCondLst>
                                    <p:cond delay="0"/>
                                  </p:stCondLst>
                                  <p:childTnLst>
                                    <p:animMotion origin="layout" path="M 1.25E-6 3.7037E-7 L 1.25E-6 1.00093 " pathEditMode="relative" rAng="0" ptsTypes="AA">
                                      <p:cBhvr>
                                        <p:cTn id="26" dur="140000" fill="hold"/>
                                        <p:tgtEl>
                                          <p:spTgt spid="104"/>
                                        </p:tgtEl>
                                        <p:attrNameLst>
                                          <p:attrName>ppt_x</p:attrName>
                                          <p:attrName>ppt_y</p:attrName>
                                        </p:attrNameLst>
                                      </p:cBhvr>
                                      <p:rCtr x="0" y="50046"/>
                                    </p:animMotion>
                                  </p:childTnLst>
                                </p:cTn>
                              </p:par>
                              <p:par>
                                <p:cTn id="27" presetID="42" presetClass="path" presetSubtype="0" repeatCount="indefinite" fill="hold" nodeType="withEffect">
                                  <p:stCondLst>
                                    <p:cond delay="0"/>
                                  </p:stCondLst>
                                  <p:childTnLst>
                                    <p:animMotion origin="layout" path="M -3.54167E-6 -3.7037E-6 L -3.54167E-6 1.00093 " pathEditMode="relative" rAng="0" ptsTypes="AA">
                                      <p:cBhvr>
                                        <p:cTn id="28" dur="120000" fill="hold"/>
                                        <p:tgtEl>
                                          <p:spTgt spid="103"/>
                                        </p:tgtEl>
                                        <p:attrNameLst>
                                          <p:attrName>ppt_x</p:attrName>
                                          <p:attrName>ppt_y</p:attrName>
                                        </p:attrNameLst>
                                      </p:cBhvr>
                                      <p:rCtr x="0" y="50046"/>
                                    </p:animMotion>
                                  </p:childTnLst>
                                </p:cTn>
                              </p:par>
                              <p:par>
                                <p:cTn id="29" presetID="42" presetClass="path" presetSubtype="0" repeatCount="indefinite" fill="hold" nodeType="withEffect">
                                  <p:stCondLst>
                                    <p:cond delay="0"/>
                                  </p:stCondLst>
                                  <p:childTnLst>
                                    <p:animMotion origin="layout" path="M 1.66667E-6 -3.7037E-7 L 1.66667E-6 1.00093 " pathEditMode="relative" rAng="0" ptsTypes="AA">
                                      <p:cBhvr>
                                        <p:cTn id="30" dur="200000" fill="hold"/>
                                        <p:tgtEl>
                                          <p:spTgt spid="99"/>
                                        </p:tgtEl>
                                        <p:attrNameLst>
                                          <p:attrName>ppt_x</p:attrName>
                                          <p:attrName>ppt_y</p:attrName>
                                        </p:attrNameLst>
                                      </p:cBhvr>
                                      <p:rCtr x="0" y="50046"/>
                                    </p:animMotion>
                                  </p:childTnLst>
                                </p:cTn>
                              </p:par>
                              <p:par>
                                <p:cTn id="31" presetID="42" presetClass="path" presetSubtype="0" repeatCount="indefinite" fill="hold" nodeType="withEffect">
                                  <p:stCondLst>
                                    <p:cond delay="0"/>
                                  </p:stCondLst>
                                  <p:childTnLst>
                                    <p:animMotion origin="layout" path="M -4.58333E-6 -4.07407E-6 L -4.58333E-6 1.00093 " pathEditMode="relative" rAng="0" ptsTypes="AA">
                                      <p:cBhvr>
                                        <p:cTn id="32" dur="75000" fill="hold"/>
                                        <p:tgtEl>
                                          <p:spTgt spid="95"/>
                                        </p:tgtEl>
                                        <p:attrNameLst>
                                          <p:attrName>ppt_x</p:attrName>
                                          <p:attrName>ppt_y</p:attrName>
                                        </p:attrNameLst>
                                      </p:cBhvr>
                                      <p:rCtr x="0" y="50046"/>
                                    </p:animMotion>
                                  </p:childTnLst>
                                </p:cTn>
                              </p:par>
                              <p:par>
                                <p:cTn id="33" presetID="42" presetClass="path" presetSubtype="0" repeatCount="indefinite" fill="hold" nodeType="withEffect">
                                  <p:stCondLst>
                                    <p:cond delay="0"/>
                                  </p:stCondLst>
                                  <p:childTnLst>
                                    <p:animMotion origin="layout" path="M 2.08333E-7 -3.7037E-6 L 2.08333E-7 1.00093 " pathEditMode="relative" rAng="0" ptsTypes="AA">
                                      <p:cBhvr>
                                        <p:cTn id="34" dur="110000" fill="hold"/>
                                        <p:tgtEl>
                                          <p:spTgt spid="94"/>
                                        </p:tgtEl>
                                        <p:attrNameLst>
                                          <p:attrName>ppt_x</p:attrName>
                                          <p:attrName>ppt_y</p:attrName>
                                        </p:attrNameLst>
                                      </p:cBhvr>
                                      <p:rCtr x="0" y="50046"/>
                                    </p:animMotion>
                                  </p:childTnLst>
                                </p:cTn>
                              </p:par>
                              <p:par>
                                <p:cTn id="35" presetID="42" presetClass="path" presetSubtype="0" repeatCount="indefinite" fill="hold" nodeType="withEffect">
                                  <p:stCondLst>
                                    <p:cond delay="0"/>
                                  </p:stCondLst>
                                  <p:childTnLst>
                                    <p:animMotion origin="layout" path="M -1.25E-6 -2.96296E-6 L -1.25E-6 1.00093 " pathEditMode="relative" rAng="0" ptsTypes="AA">
                                      <p:cBhvr>
                                        <p:cTn id="36" dur="70000" fill="hold"/>
                                        <p:tgtEl>
                                          <p:spTgt spid="114"/>
                                        </p:tgtEl>
                                        <p:attrNameLst>
                                          <p:attrName>ppt_x</p:attrName>
                                          <p:attrName>ppt_y</p:attrName>
                                        </p:attrNameLst>
                                      </p:cBhvr>
                                      <p:rCtr x="0" y="500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genda_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F38B8-4833-7D15-090E-6473727C5CDE}"/>
              </a:ext>
            </a:extLst>
          </p:cNvPr>
          <p:cNvSpPr>
            <a:spLocks noGrp="1"/>
          </p:cNvSpPr>
          <p:nvPr>
            <p:ph type="title"/>
          </p:nvPr>
        </p:nvSpPr>
        <p:spPr>
          <a:xfrm>
            <a:off x="236054" y="761443"/>
            <a:ext cx="7108581" cy="865194"/>
          </a:xfrm>
        </p:spPr>
        <p:txBody>
          <a:bodyPr anchor="b"/>
          <a:lstStyle>
            <a:lvl1pPr>
              <a:defRPr sz="3400"/>
            </a:lvl1pPr>
          </a:lstStyle>
          <a:p>
            <a:r>
              <a:rPr lang="en-US"/>
              <a:t>Click to edit Master title style</a:t>
            </a:r>
          </a:p>
        </p:txBody>
      </p:sp>
      <p:sp>
        <p:nvSpPr>
          <p:cNvPr id="6" name="Rectangle 5">
            <a:extLst>
              <a:ext uri="{FF2B5EF4-FFF2-40B4-BE49-F238E27FC236}">
                <a16:creationId xmlns:a16="http://schemas.microsoft.com/office/drawing/2014/main" id="{ED6E88AD-AF36-C997-5DD8-DA299A408546}"/>
              </a:ext>
            </a:extLst>
          </p:cNvPr>
          <p:cNvSpPr/>
          <p:nvPr userDrawn="1"/>
        </p:nvSpPr>
        <p:spPr>
          <a:xfrm>
            <a:off x="236054" y="1674779"/>
            <a:ext cx="1163687"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236054" y="2010228"/>
            <a:ext cx="3548199" cy="338554"/>
          </a:xfrm>
          <a:prstGeom prst="rect">
            <a:avLst/>
          </a:prstGeom>
        </p:spPr>
        <p:txBody>
          <a:bodyPr wrap="square">
            <a:spAutoFit/>
          </a:bodyPr>
          <a:lstStyle>
            <a:lvl1pPr marL="0" indent="0">
              <a:buNone/>
              <a:defRPr sz="1600"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3888544" y="2010228"/>
            <a:ext cx="3456091" cy="338554"/>
          </a:xfrm>
          <a:prstGeom prst="rect">
            <a:avLst/>
          </a:prstGeom>
        </p:spPr>
        <p:txBody>
          <a:bodyPr wrap="square">
            <a:spAutoFit/>
          </a:bodyPr>
          <a:lstStyle>
            <a:lvl1pPr marL="0" indent="0">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1" name="Text Placeholder 7">
            <a:extLst>
              <a:ext uri="{FF2B5EF4-FFF2-40B4-BE49-F238E27FC236}">
                <a16:creationId xmlns:a16="http://schemas.microsoft.com/office/drawing/2014/main" id="{85D4E920-1C5F-F828-FA2C-59DF3A93B5C3}"/>
              </a:ext>
            </a:extLst>
          </p:cNvPr>
          <p:cNvSpPr>
            <a:spLocks noGrp="1"/>
          </p:cNvSpPr>
          <p:nvPr>
            <p:ph type="body" sz="quarter" idx="13" hasCustomPrompt="1"/>
          </p:nvPr>
        </p:nvSpPr>
        <p:spPr>
          <a:xfrm>
            <a:off x="236054" y="2481571"/>
            <a:ext cx="3548199" cy="338554"/>
          </a:xfrm>
          <a:prstGeom prst="rect">
            <a:avLst/>
          </a:prstGeom>
        </p:spPr>
        <p:txBody>
          <a:bodyPr wrap="square">
            <a:spAutoFit/>
          </a:bodyPr>
          <a:lstStyle>
            <a:lvl1pPr marL="0" indent="0">
              <a:buNone/>
              <a:defRPr sz="1600"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3" name="Text Placeholder 7">
            <a:extLst>
              <a:ext uri="{FF2B5EF4-FFF2-40B4-BE49-F238E27FC236}">
                <a16:creationId xmlns:a16="http://schemas.microsoft.com/office/drawing/2014/main" id="{36414C3C-CEDA-6F82-B2E4-4C9DE6DCABCC}"/>
              </a:ext>
            </a:extLst>
          </p:cNvPr>
          <p:cNvSpPr>
            <a:spLocks noGrp="1"/>
          </p:cNvSpPr>
          <p:nvPr>
            <p:ph type="body" sz="quarter" idx="14" hasCustomPrompt="1"/>
          </p:nvPr>
        </p:nvSpPr>
        <p:spPr>
          <a:xfrm>
            <a:off x="3888544" y="2481571"/>
            <a:ext cx="3456091" cy="338554"/>
          </a:xfrm>
          <a:prstGeom prst="rect">
            <a:avLst/>
          </a:prstGeom>
        </p:spPr>
        <p:txBody>
          <a:bodyPr wrap="square">
            <a:spAutoFit/>
          </a:bodyPr>
          <a:lstStyle>
            <a:lvl1pPr marL="0" indent="0">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4" name="Text Placeholder 7">
            <a:extLst>
              <a:ext uri="{FF2B5EF4-FFF2-40B4-BE49-F238E27FC236}">
                <a16:creationId xmlns:a16="http://schemas.microsoft.com/office/drawing/2014/main" id="{59F93CD7-543B-3286-F021-EC14FDFD494B}"/>
              </a:ext>
            </a:extLst>
          </p:cNvPr>
          <p:cNvSpPr>
            <a:spLocks noGrp="1"/>
          </p:cNvSpPr>
          <p:nvPr>
            <p:ph type="body" sz="quarter" idx="15" hasCustomPrompt="1"/>
          </p:nvPr>
        </p:nvSpPr>
        <p:spPr>
          <a:xfrm>
            <a:off x="236054" y="2952914"/>
            <a:ext cx="3548199" cy="338554"/>
          </a:xfrm>
          <a:prstGeom prst="rect">
            <a:avLst/>
          </a:prstGeom>
        </p:spPr>
        <p:txBody>
          <a:bodyPr wrap="square">
            <a:spAutoFit/>
          </a:bodyPr>
          <a:lstStyle>
            <a:lvl1pPr marL="0" indent="0">
              <a:buNone/>
              <a:defRPr sz="1600"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5" name="Text Placeholder 7">
            <a:extLst>
              <a:ext uri="{FF2B5EF4-FFF2-40B4-BE49-F238E27FC236}">
                <a16:creationId xmlns:a16="http://schemas.microsoft.com/office/drawing/2014/main" id="{BC0E5663-0B15-8D88-934F-22BF622FFF59}"/>
              </a:ext>
            </a:extLst>
          </p:cNvPr>
          <p:cNvSpPr>
            <a:spLocks noGrp="1"/>
          </p:cNvSpPr>
          <p:nvPr>
            <p:ph type="body" sz="quarter" idx="16" hasCustomPrompt="1"/>
          </p:nvPr>
        </p:nvSpPr>
        <p:spPr>
          <a:xfrm>
            <a:off x="3888544" y="2952914"/>
            <a:ext cx="3456091" cy="338554"/>
          </a:xfrm>
          <a:prstGeom prst="rect">
            <a:avLst/>
          </a:prstGeom>
        </p:spPr>
        <p:txBody>
          <a:bodyPr wrap="square">
            <a:spAutoFit/>
          </a:bodyPr>
          <a:lstStyle>
            <a:lvl1pPr marL="0" indent="0">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7" name="Text Placeholder 7">
            <a:extLst>
              <a:ext uri="{FF2B5EF4-FFF2-40B4-BE49-F238E27FC236}">
                <a16:creationId xmlns:a16="http://schemas.microsoft.com/office/drawing/2014/main" id="{E89D9527-DBE7-8BBB-7242-C76590BD20DA}"/>
              </a:ext>
            </a:extLst>
          </p:cNvPr>
          <p:cNvSpPr>
            <a:spLocks noGrp="1"/>
          </p:cNvSpPr>
          <p:nvPr>
            <p:ph type="body" sz="quarter" idx="17" hasCustomPrompt="1"/>
          </p:nvPr>
        </p:nvSpPr>
        <p:spPr>
          <a:xfrm>
            <a:off x="236054" y="3424257"/>
            <a:ext cx="3548199" cy="338554"/>
          </a:xfrm>
          <a:prstGeom prst="rect">
            <a:avLst/>
          </a:prstGeom>
        </p:spPr>
        <p:txBody>
          <a:bodyPr wrap="square">
            <a:spAutoFit/>
          </a:bodyPr>
          <a:lstStyle>
            <a:lvl1pPr marL="0" indent="0">
              <a:buNone/>
              <a:defRPr sz="1600"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8" name="Text Placeholder 7">
            <a:extLst>
              <a:ext uri="{FF2B5EF4-FFF2-40B4-BE49-F238E27FC236}">
                <a16:creationId xmlns:a16="http://schemas.microsoft.com/office/drawing/2014/main" id="{E574360E-BFBD-DC7F-D37B-324EAF8F3C9D}"/>
              </a:ext>
            </a:extLst>
          </p:cNvPr>
          <p:cNvSpPr>
            <a:spLocks noGrp="1"/>
          </p:cNvSpPr>
          <p:nvPr>
            <p:ph type="body" sz="quarter" idx="18" hasCustomPrompt="1"/>
          </p:nvPr>
        </p:nvSpPr>
        <p:spPr>
          <a:xfrm>
            <a:off x="3888544" y="3424257"/>
            <a:ext cx="3456091" cy="338554"/>
          </a:xfrm>
          <a:prstGeom prst="rect">
            <a:avLst/>
          </a:prstGeom>
        </p:spPr>
        <p:txBody>
          <a:bodyPr wrap="square">
            <a:spAutoFit/>
          </a:bodyPr>
          <a:lstStyle>
            <a:lvl1pPr marL="0" indent="0">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9" name="Text Placeholder 7">
            <a:extLst>
              <a:ext uri="{FF2B5EF4-FFF2-40B4-BE49-F238E27FC236}">
                <a16:creationId xmlns:a16="http://schemas.microsoft.com/office/drawing/2014/main" id="{6A772123-E7AE-AE0F-9587-16DED282F0BC}"/>
              </a:ext>
            </a:extLst>
          </p:cNvPr>
          <p:cNvSpPr>
            <a:spLocks noGrp="1"/>
          </p:cNvSpPr>
          <p:nvPr>
            <p:ph type="body" sz="quarter" idx="19" hasCustomPrompt="1"/>
          </p:nvPr>
        </p:nvSpPr>
        <p:spPr>
          <a:xfrm>
            <a:off x="236054" y="3895600"/>
            <a:ext cx="3548199" cy="338554"/>
          </a:xfrm>
          <a:prstGeom prst="rect">
            <a:avLst/>
          </a:prstGeom>
        </p:spPr>
        <p:txBody>
          <a:bodyPr wrap="square">
            <a:spAutoFit/>
          </a:bodyPr>
          <a:lstStyle>
            <a:lvl1pPr marL="0" indent="0">
              <a:buNone/>
              <a:defRPr sz="1600"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0" name="Text Placeholder 7">
            <a:extLst>
              <a:ext uri="{FF2B5EF4-FFF2-40B4-BE49-F238E27FC236}">
                <a16:creationId xmlns:a16="http://schemas.microsoft.com/office/drawing/2014/main" id="{40FE62E4-B3B9-6074-341C-99415B9E68A9}"/>
              </a:ext>
            </a:extLst>
          </p:cNvPr>
          <p:cNvSpPr>
            <a:spLocks noGrp="1"/>
          </p:cNvSpPr>
          <p:nvPr>
            <p:ph type="body" sz="quarter" idx="20" hasCustomPrompt="1"/>
          </p:nvPr>
        </p:nvSpPr>
        <p:spPr>
          <a:xfrm>
            <a:off x="3888544" y="3895600"/>
            <a:ext cx="3456091" cy="338554"/>
          </a:xfrm>
          <a:prstGeom prst="rect">
            <a:avLst/>
          </a:prstGeom>
        </p:spPr>
        <p:txBody>
          <a:bodyPr wrap="square">
            <a:spAutoFit/>
          </a:bodyPr>
          <a:lstStyle>
            <a:lvl1pPr marL="0" indent="0">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21" name="Text Placeholder 7">
            <a:extLst>
              <a:ext uri="{FF2B5EF4-FFF2-40B4-BE49-F238E27FC236}">
                <a16:creationId xmlns:a16="http://schemas.microsoft.com/office/drawing/2014/main" id="{46470755-8912-AF71-D19F-543E34D56300}"/>
              </a:ext>
            </a:extLst>
          </p:cNvPr>
          <p:cNvSpPr>
            <a:spLocks noGrp="1"/>
          </p:cNvSpPr>
          <p:nvPr>
            <p:ph type="body" sz="quarter" idx="21" hasCustomPrompt="1"/>
          </p:nvPr>
        </p:nvSpPr>
        <p:spPr>
          <a:xfrm>
            <a:off x="236054" y="4366943"/>
            <a:ext cx="3548199" cy="338554"/>
          </a:xfrm>
          <a:prstGeom prst="rect">
            <a:avLst/>
          </a:prstGeom>
        </p:spPr>
        <p:txBody>
          <a:bodyPr wrap="square">
            <a:spAutoFit/>
          </a:bodyPr>
          <a:lstStyle>
            <a:lvl1pPr marL="0" indent="0">
              <a:buNone/>
              <a:defRPr sz="1600"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2" name="Text Placeholder 7">
            <a:extLst>
              <a:ext uri="{FF2B5EF4-FFF2-40B4-BE49-F238E27FC236}">
                <a16:creationId xmlns:a16="http://schemas.microsoft.com/office/drawing/2014/main" id="{4C5036D3-DC5E-E2A8-3D1B-6487B147C77D}"/>
              </a:ext>
            </a:extLst>
          </p:cNvPr>
          <p:cNvSpPr>
            <a:spLocks noGrp="1"/>
          </p:cNvSpPr>
          <p:nvPr>
            <p:ph type="body" sz="quarter" idx="22" hasCustomPrompt="1"/>
          </p:nvPr>
        </p:nvSpPr>
        <p:spPr>
          <a:xfrm>
            <a:off x="3888544" y="4366943"/>
            <a:ext cx="3456091" cy="338554"/>
          </a:xfrm>
          <a:prstGeom prst="rect">
            <a:avLst/>
          </a:prstGeom>
        </p:spPr>
        <p:txBody>
          <a:bodyPr wrap="square">
            <a:spAutoFit/>
          </a:bodyPr>
          <a:lstStyle>
            <a:lvl1pPr marL="0" indent="0">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23" name="Text Placeholder 7">
            <a:extLst>
              <a:ext uri="{FF2B5EF4-FFF2-40B4-BE49-F238E27FC236}">
                <a16:creationId xmlns:a16="http://schemas.microsoft.com/office/drawing/2014/main" id="{C63D6FC3-F8A8-CCDF-447A-C2D6868CA7FA}"/>
              </a:ext>
            </a:extLst>
          </p:cNvPr>
          <p:cNvSpPr>
            <a:spLocks noGrp="1"/>
          </p:cNvSpPr>
          <p:nvPr>
            <p:ph type="body" sz="quarter" idx="23" hasCustomPrompt="1"/>
          </p:nvPr>
        </p:nvSpPr>
        <p:spPr>
          <a:xfrm>
            <a:off x="236054" y="4838283"/>
            <a:ext cx="3548199" cy="338554"/>
          </a:xfrm>
          <a:prstGeom prst="rect">
            <a:avLst/>
          </a:prstGeom>
        </p:spPr>
        <p:txBody>
          <a:bodyPr wrap="square">
            <a:spAutoFit/>
          </a:bodyPr>
          <a:lstStyle>
            <a:lvl1pPr marL="0" indent="0">
              <a:buNone/>
              <a:defRPr sz="1600"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4" name="Text Placeholder 7">
            <a:extLst>
              <a:ext uri="{FF2B5EF4-FFF2-40B4-BE49-F238E27FC236}">
                <a16:creationId xmlns:a16="http://schemas.microsoft.com/office/drawing/2014/main" id="{6F93ADA9-3F19-B114-75FE-DA37F00C1B65}"/>
              </a:ext>
            </a:extLst>
          </p:cNvPr>
          <p:cNvSpPr>
            <a:spLocks noGrp="1"/>
          </p:cNvSpPr>
          <p:nvPr>
            <p:ph type="body" sz="quarter" idx="24" hasCustomPrompt="1"/>
          </p:nvPr>
        </p:nvSpPr>
        <p:spPr>
          <a:xfrm>
            <a:off x="3888544" y="4838283"/>
            <a:ext cx="3456091" cy="338554"/>
          </a:xfrm>
          <a:prstGeom prst="rect">
            <a:avLst/>
          </a:prstGeom>
        </p:spPr>
        <p:txBody>
          <a:bodyPr wrap="square">
            <a:spAutoFit/>
          </a:bodyPr>
          <a:lstStyle>
            <a:lvl1pPr marL="0" indent="0">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2" name="Picture Placeholder 11">
            <a:extLst>
              <a:ext uri="{FF2B5EF4-FFF2-40B4-BE49-F238E27FC236}">
                <a16:creationId xmlns:a16="http://schemas.microsoft.com/office/drawing/2014/main" id="{F5BAEC73-C0C5-5AB3-F5EE-F9DDB60400FF}"/>
              </a:ext>
            </a:extLst>
          </p:cNvPr>
          <p:cNvSpPr>
            <a:spLocks noGrp="1"/>
          </p:cNvSpPr>
          <p:nvPr>
            <p:ph type="pic" sz="quarter" idx="27" hasCustomPrompt="1"/>
          </p:nvPr>
        </p:nvSpPr>
        <p:spPr>
          <a:xfrm>
            <a:off x="7745858" y="363164"/>
            <a:ext cx="4472084" cy="6494835"/>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a:defRPr lang="en-US" dirty="0"/>
            </a:lvl1pPr>
          </a:lstStyle>
          <a:p>
            <a:pPr marL="7938" lvl="0" indent="0">
              <a:buNone/>
            </a:pPr>
            <a:r>
              <a:rPr lang="en-US"/>
              <a:t>      </a:t>
            </a:r>
          </a:p>
        </p:txBody>
      </p:sp>
      <p:pic>
        <p:nvPicPr>
          <p:cNvPr id="26" name="Picture 25" descr="Shape&#10;&#10;Description automatically generated">
            <a:extLst>
              <a:ext uri="{FF2B5EF4-FFF2-40B4-BE49-F238E27FC236}">
                <a16:creationId xmlns:a16="http://schemas.microsoft.com/office/drawing/2014/main" id="{A76AF585-A365-825E-7E46-FFD38DEBEA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56397" y="173736"/>
            <a:ext cx="4661545" cy="6684264"/>
          </a:xfrm>
          <a:prstGeom prst="rect">
            <a:avLst/>
          </a:prstGeom>
        </p:spPr>
      </p:pic>
      <p:pic>
        <p:nvPicPr>
          <p:cNvPr id="4" name="Picture 3">
            <a:extLst>
              <a:ext uri="{FF2B5EF4-FFF2-40B4-BE49-F238E27FC236}">
                <a16:creationId xmlns:a16="http://schemas.microsoft.com/office/drawing/2014/main" id="{F4EAA91B-1174-5477-B4DF-5C2E1436877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3882E7E6-6502-26AB-8D0B-1E8F8E7C0AC9}"/>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262182043"/>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4" y="283464"/>
            <a:ext cx="11610321" cy="1159192"/>
          </a:xfrm>
        </p:spPr>
        <p:txBody>
          <a:bodyPr/>
          <a:lstStyle>
            <a:lvl1pPr>
              <a:defRPr>
                <a:solidFill>
                  <a:srgbClr val="4F81BD"/>
                </a:solidFill>
              </a:defRPr>
            </a:lvl1pPr>
          </a:lstStyle>
          <a:p>
            <a:r>
              <a:rPr lang="en-US"/>
              <a:t>Click to edit Master title style</a:t>
            </a:r>
          </a:p>
        </p:txBody>
      </p:sp>
      <p:pic>
        <p:nvPicPr>
          <p:cNvPr id="7" name="Picture 6">
            <a:extLst>
              <a:ext uri="{FF2B5EF4-FFF2-40B4-BE49-F238E27FC236}">
                <a16:creationId xmlns:a16="http://schemas.microsoft.com/office/drawing/2014/main" id="{01AAF1C9-26AC-3D4F-2489-022E282D30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8" name="TextBox 7">
            <a:extLst>
              <a:ext uri="{FF2B5EF4-FFF2-40B4-BE49-F238E27FC236}">
                <a16:creationId xmlns:a16="http://schemas.microsoft.com/office/drawing/2014/main" id="{4EC75FAD-E869-3CDD-46B6-9714CFEDC608}"/>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9" name="TextBox 8">
            <a:extLst>
              <a:ext uri="{FF2B5EF4-FFF2-40B4-BE49-F238E27FC236}">
                <a16:creationId xmlns:a16="http://schemas.microsoft.com/office/drawing/2014/main" id="{54FDE570-D6F9-1F66-B2F7-8CE55F3D027A}"/>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2" name="Text Placeholder 11">
            <a:extLst>
              <a:ext uri="{FF2B5EF4-FFF2-40B4-BE49-F238E27FC236}">
                <a16:creationId xmlns:a16="http://schemas.microsoft.com/office/drawing/2014/main" id="{C093EC47-083F-1728-02D7-9EC1D0230791}"/>
              </a:ext>
            </a:extLst>
          </p:cNvPr>
          <p:cNvSpPr>
            <a:spLocks noGrp="1"/>
          </p:cNvSpPr>
          <p:nvPr>
            <p:ph type="body" sz="quarter" idx="10"/>
          </p:nvPr>
        </p:nvSpPr>
        <p:spPr>
          <a:xfrm>
            <a:off x="237744" y="1442656"/>
            <a:ext cx="11630025" cy="440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53A5F793-5228-E7B3-3A2D-B9FC77B94B91}"/>
              </a:ext>
            </a:extLst>
          </p:cNvPr>
          <p:cNvSpPr/>
          <p:nvPr userDrawn="1"/>
        </p:nvSpPr>
        <p:spPr>
          <a:xfrm rot="5400000" flipV="1">
            <a:off x="8729393" y="3392424"/>
            <a:ext cx="6858000" cy="73152"/>
          </a:xfrm>
          <a:prstGeom prst="rect">
            <a:avLst/>
          </a:prstGeom>
          <a:gradFill flip="none" rotWithShape="1">
            <a:gsLst>
              <a:gs pos="68000">
                <a:srgbClr val="ED7D31"/>
              </a:gs>
              <a:gs pos="8000">
                <a:srgbClr val="5B9BD5"/>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3012291455"/>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4" y="283464"/>
            <a:ext cx="11610321" cy="1159192"/>
          </a:xfrm>
        </p:spPr>
        <p:txBody>
          <a:bodyPr/>
          <a:lstStyle>
            <a:lvl1pPr>
              <a:defRPr>
                <a:solidFill>
                  <a:srgbClr val="4F81BD"/>
                </a:solidFill>
              </a:defRPr>
            </a:lvl1pPr>
          </a:lstStyle>
          <a:p>
            <a:r>
              <a:rPr lang="en-US"/>
              <a:t>Click to edit Master title style</a:t>
            </a:r>
          </a:p>
        </p:txBody>
      </p:sp>
      <p:pic>
        <p:nvPicPr>
          <p:cNvPr id="7" name="Picture 6">
            <a:extLst>
              <a:ext uri="{FF2B5EF4-FFF2-40B4-BE49-F238E27FC236}">
                <a16:creationId xmlns:a16="http://schemas.microsoft.com/office/drawing/2014/main" id="{01AAF1C9-26AC-3D4F-2489-022E282D30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8" name="TextBox 7">
            <a:extLst>
              <a:ext uri="{FF2B5EF4-FFF2-40B4-BE49-F238E27FC236}">
                <a16:creationId xmlns:a16="http://schemas.microsoft.com/office/drawing/2014/main" id="{4EC75FAD-E869-3CDD-46B6-9714CFEDC608}"/>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9" name="TextBox 8">
            <a:extLst>
              <a:ext uri="{FF2B5EF4-FFF2-40B4-BE49-F238E27FC236}">
                <a16:creationId xmlns:a16="http://schemas.microsoft.com/office/drawing/2014/main" id="{54FDE570-D6F9-1F66-B2F7-8CE55F3D027A}"/>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2" name="Text Placeholder 11">
            <a:extLst>
              <a:ext uri="{FF2B5EF4-FFF2-40B4-BE49-F238E27FC236}">
                <a16:creationId xmlns:a16="http://schemas.microsoft.com/office/drawing/2014/main" id="{C093EC47-083F-1728-02D7-9EC1D0230791}"/>
              </a:ext>
            </a:extLst>
          </p:cNvPr>
          <p:cNvSpPr>
            <a:spLocks noGrp="1"/>
          </p:cNvSpPr>
          <p:nvPr>
            <p:ph type="body" sz="quarter" idx="10"/>
          </p:nvPr>
        </p:nvSpPr>
        <p:spPr>
          <a:xfrm>
            <a:off x="237744" y="1442656"/>
            <a:ext cx="11630025" cy="440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A6CD104F-E719-BFF0-8EF3-D1045891B166}"/>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452670"/>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4" y="283464"/>
            <a:ext cx="11686905" cy="1159192"/>
          </a:xfrm>
        </p:spPr>
        <p:txBody>
          <a:bodyPr/>
          <a:lstStyle>
            <a:lvl1pPr>
              <a:defRPr>
                <a:solidFill>
                  <a:srgbClr val="4F81BD"/>
                </a:solidFill>
              </a:defRPr>
            </a:lvl1p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2" name="Rectangle 1">
            <a:extLst>
              <a:ext uri="{FF2B5EF4-FFF2-40B4-BE49-F238E27FC236}">
                <a16:creationId xmlns:a16="http://schemas.microsoft.com/office/drawing/2014/main" id="{42A9F3F1-73F6-61D0-47F9-149802B73B0F}"/>
              </a:ext>
            </a:extLst>
          </p:cNvPr>
          <p:cNvSpPr/>
          <p:nvPr userDrawn="1"/>
        </p:nvSpPr>
        <p:spPr>
          <a:xfrm rot="10800000" flipV="1">
            <a:off x="0" y="6840603"/>
            <a:ext cx="12192000" cy="73152"/>
          </a:xfrm>
          <a:prstGeom prst="rect">
            <a:avLst/>
          </a:prstGeom>
          <a:gradFill flip="none" rotWithShape="1">
            <a:gsLst>
              <a:gs pos="68000">
                <a:srgbClr val="ED7D31"/>
              </a:gs>
              <a:gs pos="8000">
                <a:srgbClr val="5B9BD5"/>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1501583657"/>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4" y="283464"/>
            <a:ext cx="11686905" cy="1159192"/>
          </a:xfrm>
        </p:spPr>
        <p:txBody>
          <a:bodyPr/>
          <a:lstStyle>
            <a:lvl1pPr>
              <a:defRPr>
                <a:solidFill>
                  <a:srgbClr val="4F81BD"/>
                </a:solidFill>
              </a:defRPr>
            </a:lvl1p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2" name="Rectangle 1">
            <a:extLst>
              <a:ext uri="{FF2B5EF4-FFF2-40B4-BE49-F238E27FC236}">
                <a16:creationId xmlns:a16="http://schemas.microsoft.com/office/drawing/2014/main" id="{42A9F3F1-73F6-61D0-47F9-149802B73B0F}"/>
              </a:ext>
            </a:extLst>
          </p:cNvPr>
          <p:cNvSpPr/>
          <p:nvPr userDrawn="1"/>
        </p:nvSpPr>
        <p:spPr>
          <a:xfrm rot="5400000" flipV="1">
            <a:off x="8729393" y="3392424"/>
            <a:ext cx="6858000" cy="73152"/>
          </a:xfrm>
          <a:prstGeom prst="rect">
            <a:avLst/>
          </a:prstGeom>
          <a:gradFill flip="none" rotWithShape="1">
            <a:gsLst>
              <a:gs pos="68000">
                <a:srgbClr val="ED7D31"/>
              </a:gs>
              <a:gs pos="8000">
                <a:srgbClr val="5B9BD5"/>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3339378485"/>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4" y="283464"/>
            <a:ext cx="11686905" cy="1159192"/>
          </a:xfrm>
        </p:spPr>
        <p:txBody>
          <a:bodyPr/>
          <a:lstStyle>
            <a:lvl1pPr>
              <a:defRPr>
                <a:solidFill>
                  <a:srgbClr val="4F81BD"/>
                </a:solidFill>
              </a:defRPr>
            </a:lvl1p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3" name="Rectangle 2">
            <a:extLst>
              <a:ext uri="{FF2B5EF4-FFF2-40B4-BE49-F238E27FC236}">
                <a16:creationId xmlns:a16="http://schemas.microsoft.com/office/drawing/2014/main" id="{C6B29020-062B-F0D0-351B-5DEA9A4D7850}"/>
              </a:ext>
            </a:extLst>
          </p:cNvPr>
          <p:cNvSpPr/>
          <p:nvPr userDrawn="1"/>
        </p:nvSpPr>
        <p:spPr>
          <a:xfrm rot="10800000" flipV="1">
            <a:off x="-60960" y="6784848"/>
            <a:ext cx="1225296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2334498"/>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4" y="283464"/>
            <a:ext cx="11686905" cy="1159192"/>
          </a:xfrm>
        </p:spPr>
        <p:txBody>
          <a:bodyPr/>
          <a:lstStyle>
            <a:lvl1pPr>
              <a:defRPr>
                <a:solidFill>
                  <a:srgbClr val="4F81BD"/>
                </a:solidFill>
              </a:defRPr>
            </a:lvl1p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3" name="Rectangle 2">
            <a:extLst>
              <a:ext uri="{FF2B5EF4-FFF2-40B4-BE49-F238E27FC236}">
                <a16:creationId xmlns:a16="http://schemas.microsoft.com/office/drawing/2014/main" id="{C6B29020-062B-F0D0-351B-5DEA9A4D7850}"/>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3094108"/>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D53DFD-FB7B-83EA-89A4-02723EF985B6}"/>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30653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905A03-B6E9-6990-105A-44D3B399DAF4}"/>
              </a:ext>
            </a:extLst>
          </p:cNvPr>
          <p:cNvSpPr/>
          <p:nvPr userDrawn="1"/>
        </p:nvSpPr>
        <p:spPr>
          <a:xfrm rot="5400000" flipV="1">
            <a:off x="8729393" y="3392424"/>
            <a:ext cx="6858000" cy="73152"/>
          </a:xfrm>
          <a:prstGeom prst="rect">
            <a:avLst/>
          </a:prstGeom>
          <a:gradFill flip="none" rotWithShape="1">
            <a:gsLst>
              <a:gs pos="68000">
                <a:srgbClr val="ED7D31"/>
              </a:gs>
              <a:gs pos="8000">
                <a:srgbClr val="5B9BD5"/>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798070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with Devic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64A2E2E-6091-6B6A-43B3-04D6AF80A441}"/>
              </a:ext>
            </a:extLst>
          </p:cNvPr>
          <p:cNvSpPr/>
          <p:nvPr userDrawn="1"/>
        </p:nvSpPr>
        <p:spPr>
          <a:xfrm>
            <a:off x="8779836" y="0"/>
            <a:ext cx="341216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4" y="283464"/>
            <a:ext cx="8214360" cy="1159192"/>
          </a:xfrm>
        </p:spPr>
        <p:txBody>
          <a:bodyPr/>
          <a:lstStyle/>
          <a:p>
            <a:r>
              <a:rPr lang="en-US"/>
              <a:t>Click to edit Master title style</a:t>
            </a:r>
          </a:p>
        </p:txBody>
      </p:sp>
      <p:sp>
        <p:nvSpPr>
          <p:cNvPr id="16" name="Picture Placeholder 15">
            <a:extLst>
              <a:ext uri="{FF2B5EF4-FFF2-40B4-BE49-F238E27FC236}">
                <a16:creationId xmlns:a16="http://schemas.microsoft.com/office/drawing/2014/main" id="{439E130D-C8DE-12B0-67FD-66FA74982F03}"/>
              </a:ext>
            </a:extLst>
          </p:cNvPr>
          <p:cNvSpPr>
            <a:spLocks noGrp="1"/>
          </p:cNvSpPr>
          <p:nvPr>
            <p:ph type="pic" sz="quarter" idx="34"/>
          </p:nvPr>
        </p:nvSpPr>
        <p:spPr>
          <a:xfrm>
            <a:off x="9335812" y="1025246"/>
            <a:ext cx="2353295" cy="5050988"/>
          </a:xfrm>
          <a:prstGeom prst="roundRect">
            <a:avLst>
              <a:gd name="adj" fmla="val 10748"/>
            </a:avLst>
          </a:prstGeom>
          <a:solidFill>
            <a:schemeClr val="bg1">
              <a:lumMod val="95000"/>
            </a:schemeClr>
          </a:solidFill>
        </p:spPr>
        <p:txBody>
          <a:bodyPr wrap="square" anchor="ctr">
            <a:noAutofit/>
          </a:bodyPr>
          <a:lstStyle>
            <a:lvl1pPr algn="ctr">
              <a:defRPr/>
            </a:lvl1pPr>
          </a:lstStyle>
          <a:p>
            <a:r>
              <a:rPr lang="en-US"/>
              <a:t>Click icon to add picture</a:t>
            </a:r>
          </a:p>
        </p:txBody>
      </p:sp>
      <p:sp>
        <p:nvSpPr>
          <p:cNvPr id="17" name="Freeform 16">
            <a:extLst>
              <a:ext uri="{FF2B5EF4-FFF2-40B4-BE49-F238E27FC236}">
                <a16:creationId xmlns:a16="http://schemas.microsoft.com/office/drawing/2014/main" id="{FBF3DAC0-297B-867F-C921-75E5663FA869}"/>
              </a:ext>
            </a:extLst>
          </p:cNvPr>
          <p:cNvSpPr/>
          <p:nvPr userDrawn="1"/>
        </p:nvSpPr>
        <p:spPr>
          <a:xfrm rot="16200000">
            <a:off x="7828859" y="2179738"/>
            <a:ext cx="5367201" cy="2719004"/>
          </a:xfrm>
          <a:custGeom>
            <a:avLst/>
            <a:gdLst>
              <a:gd name="connsiteX0" fmla="*/ 5194023 w 5367201"/>
              <a:gd name="connsiteY0" fmla="*/ 444849 h 2719004"/>
              <a:gd name="connsiteX1" fmla="*/ 4935467 w 5367201"/>
              <a:gd name="connsiteY1" fmla="*/ 186293 h 2719004"/>
              <a:gd name="connsiteX2" fmla="*/ 416674 w 5367201"/>
              <a:gd name="connsiteY2" fmla="*/ 186292 h 2719004"/>
              <a:gd name="connsiteX3" fmla="*/ 158118 w 5367201"/>
              <a:gd name="connsiteY3" fmla="*/ 444848 h 2719004"/>
              <a:gd name="connsiteX4" fmla="*/ 158118 w 5367201"/>
              <a:gd name="connsiteY4" fmla="*/ 2268668 h 2719004"/>
              <a:gd name="connsiteX5" fmla="*/ 416674 w 5367201"/>
              <a:gd name="connsiteY5" fmla="*/ 2527224 h 2719004"/>
              <a:gd name="connsiteX6" fmla="*/ 4935467 w 5367201"/>
              <a:gd name="connsiteY6" fmla="*/ 2527224 h 2719004"/>
              <a:gd name="connsiteX7" fmla="*/ 5194023 w 5367201"/>
              <a:gd name="connsiteY7" fmla="*/ 2268669 h 2719004"/>
              <a:gd name="connsiteX8" fmla="*/ 5194023 w 5367201"/>
              <a:gd name="connsiteY8" fmla="*/ 2004263 h 2719004"/>
              <a:gd name="connsiteX9" fmla="*/ 5193667 w 5367201"/>
              <a:gd name="connsiteY9" fmla="*/ 2004263 h 2719004"/>
              <a:gd name="connsiteX10" fmla="*/ 5193667 w 5367201"/>
              <a:gd name="connsiteY10" fmla="*/ 709254 h 2719004"/>
              <a:gd name="connsiteX11" fmla="*/ 5194023 w 5367201"/>
              <a:gd name="connsiteY11" fmla="*/ 709254 h 2719004"/>
              <a:gd name="connsiteX12" fmla="*/ 5367201 w 5367201"/>
              <a:gd name="connsiteY12" fmla="*/ 439030 h 2719004"/>
              <a:gd name="connsiteX13" fmla="*/ 5367201 w 5367201"/>
              <a:gd name="connsiteY13" fmla="*/ 2274488 h 2719004"/>
              <a:gd name="connsiteX14" fmla="*/ 4950867 w 5367201"/>
              <a:gd name="connsiteY14" fmla="*/ 2690822 h 2719004"/>
              <a:gd name="connsiteX15" fmla="*/ 4130463 w 5367201"/>
              <a:gd name="connsiteY15" fmla="*/ 2690822 h 2719004"/>
              <a:gd name="connsiteX16" fmla="*/ 4130463 w 5367201"/>
              <a:gd name="connsiteY16" fmla="*/ 2699972 h 2719004"/>
              <a:gd name="connsiteX17" fmla="*/ 4111430 w 5367201"/>
              <a:gd name="connsiteY17" fmla="*/ 2719004 h 2719004"/>
              <a:gd name="connsiteX18" fmla="*/ 3516297 w 5367201"/>
              <a:gd name="connsiteY18" fmla="*/ 2719004 h 2719004"/>
              <a:gd name="connsiteX19" fmla="*/ 3497264 w 5367201"/>
              <a:gd name="connsiteY19" fmla="*/ 2699972 h 2719004"/>
              <a:gd name="connsiteX20" fmla="*/ 3497265 w 5367201"/>
              <a:gd name="connsiteY20" fmla="*/ 2690822 h 2719004"/>
              <a:gd name="connsiteX21" fmla="*/ 416334 w 5367201"/>
              <a:gd name="connsiteY21" fmla="*/ 2690821 h 2719004"/>
              <a:gd name="connsiteX22" fmla="*/ 0 w 5367201"/>
              <a:gd name="connsiteY22" fmla="*/ 2274487 h 2719004"/>
              <a:gd name="connsiteX23" fmla="*/ 0 w 5367201"/>
              <a:gd name="connsiteY23" fmla="*/ 439029 h 2719004"/>
              <a:gd name="connsiteX24" fmla="*/ 416334 w 5367201"/>
              <a:gd name="connsiteY24" fmla="*/ 22695 h 2719004"/>
              <a:gd name="connsiteX25" fmla="*/ 3361841 w 5367201"/>
              <a:gd name="connsiteY25" fmla="*/ 22695 h 2719004"/>
              <a:gd name="connsiteX26" fmla="*/ 3361841 w 5367201"/>
              <a:gd name="connsiteY26" fmla="*/ 19033 h 2719004"/>
              <a:gd name="connsiteX27" fmla="*/ 3380873 w 5367201"/>
              <a:gd name="connsiteY27" fmla="*/ 0 h 2719004"/>
              <a:gd name="connsiteX28" fmla="*/ 3723461 w 5367201"/>
              <a:gd name="connsiteY28" fmla="*/ 0 h 2719004"/>
              <a:gd name="connsiteX29" fmla="*/ 3742494 w 5367201"/>
              <a:gd name="connsiteY29" fmla="*/ 19033 h 2719004"/>
              <a:gd name="connsiteX30" fmla="*/ 3742494 w 5367201"/>
              <a:gd name="connsiteY30" fmla="*/ 22696 h 2719004"/>
              <a:gd name="connsiteX31" fmla="*/ 3877915 w 5367201"/>
              <a:gd name="connsiteY31" fmla="*/ 22696 h 2719004"/>
              <a:gd name="connsiteX32" fmla="*/ 3877915 w 5367201"/>
              <a:gd name="connsiteY32" fmla="*/ 19034 h 2719004"/>
              <a:gd name="connsiteX33" fmla="*/ 3896948 w 5367201"/>
              <a:gd name="connsiteY33" fmla="*/ 1 h 2719004"/>
              <a:gd name="connsiteX34" fmla="*/ 4239536 w 5367201"/>
              <a:gd name="connsiteY34" fmla="*/ 1 h 2719004"/>
              <a:gd name="connsiteX35" fmla="*/ 4258569 w 5367201"/>
              <a:gd name="connsiteY35" fmla="*/ 19034 h 2719004"/>
              <a:gd name="connsiteX36" fmla="*/ 4258569 w 5367201"/>
              <a:gd name="connsiteY36" fmla="*/ 22696 h 2719004"/>
              <a:gd name="connsiteX37" fmla="*/ 4413611 w 5367201"/>
              <a:gd name="connsiteY37" fmla="*/ 22696 h 2719004"/>
              <a:gd name="connsiteX38" fmla="*/ 4413611 w 5367201"/>
              <a:gd name="connsiteY38" fmla="*/ 19036 h 2719004"/>
              <a:gd name="connsiteX39" fmla="*/ 4432644 w 5367201"/>
              <a:gd name="connsiteY39" fmla="*/ 3 h 2719004"/>
              <a:gd name="connsiteX40" fmla="*/ 4622971 w 5367201"/>
              <a:gd name="connsiteY40" fmla="*/ 3 h 2719004"/>
              <a:gd name="connsiteX41" fmla="*/ 4642004 w 5367201"/>
              <a:gd name="connsiteY41" fmla="*/ 19036 h 2719004"/>
              <a:gd name="connsiteX42" fmla="*/ 4642004 w 5367201"/>
              <a:gd name="connsiteY42" fmla="*/ 22696 h 2719004"/>
              <a:gd name="connsiteX43" fmla="*/ 4950867 w 5367201"/>
              <a:gd name="connsiteY43" fmla="*/ 22696 h 2719004"/>
              <a:gd name="connsiteX44" fmla="*/ 5367201 w 5367201"/>
              <a:gd name="connsiteY44" fmla="*/ 439030 h 271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67201" h="2719004">
                <a:moveTo>
                  <a:pt x="5194023" y="444849"/>
                </a:moveTo>
                <a:cubicBezTo>
                  <a:pt x="5194023" y="302052"/>
                  <a:pt x="5078264" y="186293"/>
                  <a:pt x="4935467" y="186293"/>
                </a:cubicBezTo>
                <a:lnTo>
                  <a:pt x="416674" y="186292"/>
                </a:lnTo>
                <a:cubicBezTo>
                  <a:pt x="273878" y="186292"/>
                  <a:pt x="158118" y="302051"/>
                  <a:pt x="158118" y="444848"/>
                </a:cubicBezTo>
                <a:lnTo>
                  <a:pt x="158118" y="2268668"/>
                </a:lnTo>
                <a:cubicBezTo>
                  <a:pt x="158118" y="2411464"/>
                  <a:pt x="273878" y="2527224"/>
                  <a:pt x="416674" y="2527224"/>
                </a:cubicBezTo>
                <a:lnTo>
                  <a:pt x="4935467" y="2527224"/>
                </a:lnTo>
                <a:cubicBezTo>
                  <a:pt x="5078264" y="2527224"/>
                  <a:pt x="5194023" y="2411465"/>
                  <a:pt x="5194023" y="2268669"/>
                </a:cubicBezTo>
                <a:lnTo>
                  <a:pt x="5194023" y="2004263"/>
                </a:lnTo>
                <a:lnTo>
                  <a:pt x="5193667" y="2004263"/>
                </a:lnTo>
                <a:lnTo>
                  <a:pt x="5193667" y="709254"/>
                </a:lnTo>
                <a:lnTo>
                  <a:pt x="5194023" y="709254"/>
                </a:lnTo>
                <a:close/>
                <a:moveTo>
                  <a:pt x="5367201" y="439030"/>
                </a:moveTo>
                <a:lnTo>
                  <a:pt x="5367201" y="2274488"/>
                </a:lnTo>
                <a:cubicBezTo>
                  <a:pt x="5367201" y="2504423"/>
                  <a:pt x="5180802" y="2690822"/>
                  <a:pt x="4950867" y="2690822"/>
                </a:cubicBezTo>
                <a:lnTo>
                  <a:pt x="4130463" y="2690822"/>
                </a:lnTo>
                <a:lnTo>
                  <a:pt x="4130463" y="2699972"/>
                </a:lnTo>
                <a:cubicBezTo>
                  <a:pt x="4130463" y="2710483"/>
                  <a:pt x="4121942" y="2719004"/>
                  <a:pt x="4111430" y="2719004"/>
                </a:cubicBezTo>
                <a:lnTo>
                  <a:pt x="3516297" y="2719004"/>
                </a:lnTo>
                <a:cubicBezTo>
                  <a:pt x="3505786" y="2719004"/>
                  <a:pt x="3497264" y="2710483"/>
                  <a:pt x="3497264" y="2699972"/>
                </a:cubicBezTo>
                <a:lnTo>
                  <a:pt x="3497265" y="2690822"/>
                </a:lnTo>
                <a:lnTo>
                  <a:pt x="416334" y="2690821"/>
                </a:lnTo>
                <a:cubicBezTo>
                  <a:pt x="186399" y="2690821"/>
                  <a:pt x="0" y="2504422"/>
                  <a:pt x="0" y="2274487"/>
                </a:cubicBezTo>
                <a:lnTo>
                  <a:pt x="0" y="439029"/>
                </a:lnTo>
                <a:cubicBezTo>
                  <a:pt x="0" y="209094"/>
                  <a:pt x="186399" y="22695"/>
                  <a:pt x="416334" y="22695"/>
                </a:cubicBezTo>
                <a:lnTo>
                  <a:pt x="3361841" y="22695"/>
                </a:lnTo>
                <a:lnTo>
                  <a:pt x="3361841" y="19033"/>
                </a:lnTo>
                <a:cubicBezTo>
                  <a:pt x="3361841" y="8522"/>
                  <a:pt x="3370362" y="0"/>
                  <a:pt x="3380873" y="0"/>
                </a:cubicBezTo>
                <a:lnTo>
                  <a:pt x="3723461" y="0"/>
                </a:lnTo>
                <a:cubicBezTo>
                  <a:pt x="3733973" y="0"/>
                  <a:pt x="3742494" y="8522"/>
                  <a:pt x="3742494" y="19033"/>
                </a:cubicBezTo>
                <a:lnTo>
                  <a:pt x="3742494" y="22696"/>
                </a:lnTo>
                <a:lnTo>
                  <a:pt x="3877915" y="22696"/>
                </a:lnTo>
                <a:lnTo>
                  <a:pt x="3877915" y="19034"/>
                </a:lnTo>
                <a:cubicBezTo>
                  <a:pt x="3877915" y="8523"/>
                  <a:pt x="3886437" y="1"/>
                  <a:pt x="3896948" y="1"/>
                </a:cubicBezTo>
                <a:lnTo>
                  <a:pt x="4239536" y="1"/>
                </a:lnTo>
                <a:cubicBezTo>
                  <a:pt x="4250048" y="1"/>
                  <a:pt x="4258569" y="8523"/>
                  <a:pt x="4258569" y="19034"/>
                </a:cubicBezTo>
                <a:lnTo>
                  <a:pt x="4258569" y="22696"/>
                </a:lnTo>
                <a:lnTo>
                  <a:pt x="4413611" y="22696"/>
                </a:lnTo>
                <a:lnTo>
                  <a:pt x="4413611" y="19036"/>
                </a:lnTo>
                <a:cubicBezTo>
                  <a:pt x="4413611" y="8524"/>
                  <a:pt x="4422133" y="3"/>
                  <a:pt x="4432644" y="3"/>
                </a:cubicBezTo>
                <a:lnTo>
                  <a:pt x="4622971" y="3"/>
                </a:lnTo>
                <a:cubicBezTo>
                  <a:pt x="4633482" y="3"/>
                  <a:pt x="4642004" y="8524"/>
                  <a:pt x="4642004" y="19036"/>
                </a:cubicBezTo>
                <a:lnTo>
                  <a:pt x="4642004" y="22696"/>
                </a:lnTo>
                <a:lnTo>
                  <a:pt x="4950867" y="22696"/>
                </a:lnTo>
                <a:cubicBezTo>
                  <a:pt x="5180802" y="22696"/>
                  <a:pt x="5367201" y="209095"/>
                  <a:pt x="5367201" y="43903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venir Next LT Pro"/>
              <a:ea typeface="+mn-ea"/>
              <a:cs typeface="+mn-cs"/>
            </a:endParaRPr>
          </a:p>
        </p:txBody>
      </p:sp>
      <p:pic>
        <p:nvPicPr>
          <p:cNvPr id="4" name="Picture 3">
            <a:extLst>
              <a:ext uri="{FF2B5EF4-FFF2-40B4-BE49-F238E27FC236}">
                <a16:creationId xmlns:a16="http://schemas.microsoft.com/office/drawing/2014/main" id="{4713E6BA-061F-B5F4-ED6A-C0739392361C}"/>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256032" y="6254496"/>
            <a:ext cx="292100" cy="368300"/>
          </a:xfrm>
          <a:prstGeom prst="rect">
            <a:avLst/>
          </a:prstGeom>
        </p:spPr>
      </p:pic>
      <p:sp>
        <p:nvSpPr>
          <p:cNvPr id="6" name="TextBox 5">
            <a:extLst>
              <a:ext uri="{FF2B5EF4-FFF2-40B4-BE49-F238E27FC236}">
                <a16:creationId xmlns:a16="http://schemas.microsoft.com/office/drawing/2014/main" id="{AB1D9AF6-C6A4-BF61-116F-56689BDC503F}"/>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sp>
        <p:nvSpPr>
          <p:cNvPr id="7" name="TextBox 6">
            <a:extLst>
              <a:ext uri="{FF2B5EF4-FFF2-40B4-BE49-F238E27FC236}">
                <a16:creationId xmlns:a16="http://schemas.microsoft.com/office/drawing/2014/main" id="{D73DC317-0E26-6D63-7DE6-F187DA2803D1}"/>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F77B881-CDA4-7041-897F-97D0053686EF}" type="slidenum">
              <a:rPr kumimoji="0" lang="en-US" sz="700" b="1" i="0" u="none" strike="noStrike" kern="1200" cap="none" spc="0" normalizeH="0" baseline="0" noProof="0" smtClean="0">
                <a:ln>
                  <a:noFill/>
                </a:ln>
                <a:solidFill>
                  <a:srgbClr val="1861F5"/>
                </a:solidFill>
                <a:effectLst/>
                <a:uLnTx/>
                <a:uFillTx/>
                <a:latin typeface="Avenir Next LT Pro"/>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700" b="1" i="0" u="none" strike="noStrike" kern="1200" cap="none" spc="0" normalizeH="0" baseline="0" noProof="0">
              <a:ln>
                <a:noFill/>
              </a:ln>
              <a:solidFill>
                <a:srgbClr val="1861F5"/>
              </a:solidFill>
              <a:effectLst/>
              <a:uLnTx/>
              <a:uFillTx/>
              <a:latin typeface="Avenir Next LT Pro"/>
              <a:ea typeface="+mn-ea"/>
              <a:cs typeface="+mn-cs"/>
            </a:endParaRPr>
          </a:p>
        </p:txBody>
      </p:sp>
      <p:sp>
        <p:nvSpPr>
          <p:cNvPr id="10" name="Content Placeholder 9">
            <a:extLst>
              <a:ext uri="{FF2B5EF4-FFF2-40B4-BE49-F238E27FC236}">
                <a16:creationId xmlns:a16="http://schemas.microsoft.com/office/drawing/2014/main" id="{617B985E-3602-9CE9-AA15-FA0867A49D7C}"/>
              </a:ext>
            </a:extLst>
          </p:cNvPr>
          <p:cNvSpPr>
            <a:spLocks noGrp="1"/>
          </p:cNvSpPr>
          <p:nvPr>
            <p:ph sz="quarter" idx="35"/>
          </p:nvPr>
        </p:nvSpPr>
        <p:spPr>
          <a:xfrm>
            <a:off x="237744" y="1442656"/>
            <a:ext cx="8213725" cy="43929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7385097"/>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Content with Pictur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4" y="283464"/>
            <a:ext cx="6959991" cy="1159192"/>
          </a:xfrm>
        </p:spPr>
        <p:txBody>
          <a:bodyPr/>
          <a:lstStyle/>
          <a:p>
            <a:r>
              <a:rPr lang="en-US"/>
              <a:t>Click to edit Master title style</a:t>
            </a:r>
          </a:p>
        </p:txBody>
      </p:sp>
      <p:sp>
        <p:nvSpPr>
          <p:cNvPr id="13" name="Picture Placeholder 12">
            <a:extLst>
              <a:ext uri="{FF2B5EF4-FFF2-40B4-BE49-F238E27FC236}">
                <a16:creationId xmlns:a16="http://schemas.microsoft.com/office/drawing/2014/main" id="{B5FA9863-4D47-75E4-CF32-381ED9DF47D1}"/>
              </a:ext>
            </a:extLst>
          </p:cNvPr>
          <p:cNvSpPr>
            <a:spLocks noGrp="1"/>
          </p:cNvSpPr>
          <p:nvPr>
            <p:ph type="pic" sz="quarter" idx="27" hasCustomPrompt="1"/>
          </p:nvPr>
        </p:nvSpPr>
        <p:spPr>
          <a:xfrm>
            <a:off x="7725980" y="371874"/>
            <a:ext cx="4472084" cy="6485860"/>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a:defRPr lang="en-US" dirty="0"/>
            </a:lvl1pPr>
          </a:lstStyle>
          <a:p>
            <a:pPr marL="7938" lvl="0" indent="0">
              <a:buNone/>
            </a:pPr>
            <a:r>
              <a:rPr lang="en-US"/>
              <a:t>      </a:t>
            </a:r>
          </a:p>
        </p:txBody>
      </p:sp>
      <p:pic>
        <p:nvPicPr>
          <p:cNvPr id="10" name="Picture 9" descr="Shape&#10;&#10;Description automatically generated with medium confidence">
            <a:extLst>
              <a:ext uri="{FF2B5EF4-FFF2-40B4-BE49-F238E27FC236}">
                <a16:creationId xmlns:a16="http://schemas.microsoft.com/office/drawing/2014/main" id="{48F8A456-453D-C82B-AE97-14D926D10F3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56397" y="186436"/>
            <a:ext cx="4635603" cy="6684264"/>
          </a:xfrm>
          <a:prstGeom prst="rect">
            <a:avLst/>
          </a:prstGeom>
        </p:spPr>
      </p:pic>
      <p:pic>
        <p:nvPicPr>
          <p:cNvPr id="2" name="Picture 1">
            <a:extLst>
              <a:ext uri="{FF2B5EF4-FFF2-40B4-BE49-F238E27FC236}">
                <a16:creationId xmlns:a16="http://schemas.microsoft.com/office/drawing/2014/main" id="{36C1D9B5-7DC7-371A-0C39-5E23FBDC81E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10CF315E-538D-03C6-33DF-629B1DB6297E}"/>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2" name="Content Placeholder 11">
            <a:extLst>
              <a:ext uri="{FF2B5EF4-FFF2-40B4-BE49-F238E27FC236}">
                <a16:creationId xmlns:a16="http://schemas.microsoft.com/office/drawing/2014/main" id="{0524104E-8875-AEF8-9A89-83403880F011}"/>
              </a:ext>
            </a:extLst>
          </p:cNvPr>
          <p:cNvSpPr>
            <a:spLocks noGrp="1"/>
          </p:cNvSpPr>
          <p:nvPr>
            <p:ph sz="quarter" idx="28"/>
          </p:nvPr>
        </p:nvSpPr>
        <p:spPr>
          <a:xfrm>
            <a:off x="237744" y="1442656"/>
            <a:ext cx="6959600" cy="43929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649789"/>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Content with Devic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64A2E2E-6091-6B6A-43B3-04D6AF80A441}"/>
              </a:ext>
            </a:extLst>
          </p:cNvPr>
          <p:cNvSpPr/>
          <p:nvPr userDrawn="1"/>
        </p:nvSpPr>
        <p:spPr>
          <a:xfrm>
            <a:off x="8779836" y="0"/>
            <a:ext cx="341216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4" y="283464"/>
            <a:ext cx="8214360" cy="1159192"/>
          </a:xfrm>
        </p:spPr>
        <p:txBody>
          <a:bodyPr/>
          <a:lstStyle/>
          <a:p>
            <a:r>
              <a:rPr lang="en-US"/>
              <a:t>Click to edit Master title style</a:t>
            </a:r>
          </a:p>
        </p:txBody>
      </p:sp>
      <p:sp>
        <p:nvSpPr>
          <p:cNvPr id="16" name="Picture Placeholder 15">
            <a:extLst>
              <a:ext uri="{FF2B5EF4-FFF2-40B4-BE49-F238E27FC236}">
                <a16:creationId xmlns:a16="http://schemas.microsoft.com/office/drawing/2014/main" id="{439E130D-C8DE-12B0-67FD-66FA74982F03}"/>
              </a:ext>
            </a:extLst>
          </p:cNvPr>
          <p:cNvSpPr>
            <a:spLocks noGrp="1"/>
          </p:cNvSpPr>
          <p:nvPr>
            <p:ph type="pic" sz="quarter" idx="34"/>
          </p:nvPr>
        </p:nvSpPr>
        <p:spPr>
          <a:xfrm>
            <a:off x="9335812" y="1025246"/>
            <a:ext cx="2353295" cy="5050988"/>
          </a:xfrm>
          <a:prstGeom prst="roundRect">
            <a:avLst>
              <a:gd name="adj" fmla="val 10748"/>
            </a:avLst>
          </a:prstGeom>
          <a:solidFill>
            <a:schemeClr val="bg1">
              <a:lumMod val="95000"/>
            </a:schemeClr>
          </a:solidFill>
        </p:spPr>
        <p:txBody>
          <a:bodyPr wrap="square" anchor="ctr">
            <a:noAutofit/>
          </a:bodyPr>
          <a:lstStyle>
            <a:lvl1pPr algn="ctr">
              <a:defRPr/>
            </a:lvl1pPr>
          </a:lstStyle>
          <a:p>
            <a:r>
              <a:rPr lang="en-US"/>
              <a:t>Click icon to add picture</a:t>
            </a:r>
          </a:p>
        </p:txBody>
      </p:sp>
      <p:sp>
        <p:nvSpPr>
          <p:cNvPr id="17" name="Freeform 16">
            <a:extLst>
              <a:ext uri="{FF2B5EF4-FFF2-40B4-BE49-F238E27FC236}">
                <a16:creationId xmlns:a16="http://schemas.microsoft.com/office/drawing/2014/main" id="{FBF3DAC0-297B-867F-C921-75E5663FA869}"/>
              </a:ext>
            </a:extLst>
          </p:cNvPr>
          <p:cNvSpPr/>
          <p:nvPr userDrawn="1"/>
        </p:nvSpPr>
        <p:spPr>
          <a:xfrm rot="16200000">
            <a:off x="7828859" y="2179738"/>
            <a:ext cx="5367201" cy="2719004"/>
          </a:xfrm>
          <a:custGeom>
            <a:avLst/>
            <a:gdLst>
              <a:gd name="connsiteX0" fmla="*/ 5194023 w 5367201"/>
              <a:gd name="connsiteY0" fmla="*/ 444849 h 2719004"/>
              <a:gd name="connsiteX1" fmla="*/ 4935467 w 5367201"/>
              <a:gd name="connsiteY1" fmla="*/ 186293 h 2719004"/>
              <a:gd name="connsiteX2" fmla="*/ 416674 w 5367201"/>
              <a:gd name="connsiteY2" fmla="*/ 186292 h 2719004"/>
              <a:gd name="connsiteX3" fmla="*/ 158118 w 5367201"/>
              <a:gd name="connsiteY3" fmla="*/ 444848 h 2719004"/>
              <a:gd name="connsiteX4" fmla="*/ 158118 w 5367201"/>
              <a:gd name="connsiteY4" fmla="*/ 2268668 h 2719004"/>
              <a:gd name="connsiteX5" fmla="*/ 416674 w 5367201"/>
              <a:gd name="connsiteY5" fmla="*/ 2527224 h 2719004"/>
              <a:gd name="connsiteX6" fmla="*/ 4935467 w 5367201"/>
              <a:gd name="connsiteY6" fmla="*/ 2527224 h 2719004"/>
              <a:gd name="connsiteX7" fmla="*/ 5194023 w 5367201"/>
              <a:gd name="connsiteY7" fmla="*/ 2268669 h 2719004"/>
              <a:gd name="connsiteX8" fmla="*/ 5194023 w 5367201"/>
              <a:gd name="connsiteY8" fmla="*/ 2004263 h 2719004"/>
              <a:gd name="connsiteX9" fmla="*/ 5193667 w 5367201"/>
              <a:gd name="connsiteY9" fmla="*/ 2004263 h 2719004"/>
              <a:gd name="connsiteX10" fmla="*/ 5193667 w 5367201"/>
              <a:gd name="connsiteY10" fmla="*/ 709254 h 2719004"/>
              <a:gd name="connsiteX11" fmla="*/ 5194023 w 5367201"/>
              <a:gd name="connsiteY11" fmla="*/ 709254 h 2719004"/>
              <a:gd name="connsiteX12" fmla="*/ 5367201 w 5367201"/>
              <a:gd name="connsiteY12" fmla="*/ 439030 h 2719004"/>
              <a:gd name="connsiteX13" fmla="*/ 5367201 w 5367201"/>
              <a:gd name="connsiteY13" fmla="*/ 2274488 h 2719004"/>
              <a:gd name="connsiteX14" fmla="*/ 4950867 w 5367201"/>
              <a:gd name="connsiteY14" fmla="*/ 2690822 h 2719004"/>
              <a:gd name="connsiteX15" fmla="*/ 4130463 w 5367201"/>
              <a:gd name="connsiteY15" fmla="*/ 2690822 h 2719004"/>
              <a:gd name="connsiteX16" fmla="*/ 4130463 w 5367201"/>
              <a:gd name="connsiteY16" fmla="*/ 2699972 h 2719004"/>
              <a:gd name="connsiteX17" fmla="*/ 4111430 w 5367201"/>
              <a:gd name="connsiteY17" fmla="*/ 2719004 h 2719004"/>
              <a:gd name="connsiteX18" fmla="*/ 3516297 w 5367201"/>
              <a:gd name="connsiteY18" fmla="*/ 2719004 h 2719004"/>
              <a:gd name="connsiteX19" fmla="*/ 3497264 w 5367201"/>
              <a:gd name="connsiteY19" fmla="*/ 2699972 h 2719004"/>
              <a:gd name="connsiteX20" fmla="*/ 3497265 w 5367201"/>
              <a:gd name="connsiteY20" fmla="*/ 2690822 h 2719004"/>
              <a:gd name="connsiteX21" fmla="*/ 416334 w 5367201"/>
              <a:gd name="connsiteY21" fmla="*/ 2690821 h 2719004"/>
              <a:gd name="connsiteX22" fmla="*/ 0 w 5367201"/>
              <a:gd name="connsiteY22" fmla="*/ 2274487 h 2719004"/>
              <a:gd name="connsiteX23" fmla="*/ 0 w 5367201"/>
              <a:gd name="connsiteY23" fmla="*/ 439029 h 2719004"/>
              <a:gd name="connsiteX24" fmla="*/ 416334 w 5367201"/>
              <a:gd name="connsiteY24" fmla="*/ 22695 h 2719004"/>
              <a:gd name="connsiteX25" fmla="*/ 3361841 w 5367201"/>
              <a:gd name="connsiteY25" fmla="*/ 22695 h 2719004"/>
              <a:gd name="connsiteX26" fmla="*/ 3361841 w 5367201"/>
              <a:gd name="connsiteY26" fmla="*/ 19033 h 2719004"/>
              <a:gd name="connsiteX27" fmla="*/ 3380873 w 5367201"/>
              <a:gd name="connsiteY27" fmla="*/ 0 h 2719004"/>
              <a:gd name="connsiteX28" fmla="*/ 3723461 w 5367201"/>
              <a:gd name="connsiteY28" fmla="*/ 0 h 2719004"/>
              <a:gd name="connsiteX29" fmla="*/ 3742494 w 5367201"/>
              <a:gd name="connsiteY29" fmla="*/ 19033 h 2719004"/>
              <a:gd name="connsiteX30" fmla="*/ 3742494 w 5367201"/>
              <a:gd name="connsiteY30" fmla="*/ 22696 h 2719004"/>
              <a:gd name="connsiteX31" fmla="*/ 3877915 w 5367201"/>
              <a:gd name="connsiteY31" fmla="*/ 22696 h 2719004"/>
              <a:gd name="connsiteX32" fmla="*/ 3877915 w 5367201"/>
              <a:gd name="connsiteY32" fmla="*/ 19034 h 2719004"/>
              <a:gd name="connsiteX33" fmla="*/ 3896948 w 5367201"/>
              <a:gd name="connsiteY33" fmla="*/ 1 h 2719004"/>
              <a:gd name="connsiteX34" fmla="*/ 4239536 w 5367201"/>
              <a:gd name="connsiteY34" fmla="*/ 1 h 2719004"/>
              <a:gd name="connsiteX35" fmla="*/ 4258569 w 5367201"/>
              <a:gd name="connsiteY35" fmla="*/ 19034 h 2719004"/>
              <a:gd name="connsiteX36" fmla="*/ 4258569 w 5367201"/>
              <a:gd name="connsiteY36" fmla="*/ 22696 h 2719004"/>
              <a:gd name="connsiteX37" fmla="*/ 4413611 w 5367201"/>
              <a:gd name="connsiteY37" fmla="*/ 22696 h 2719004"/>
              <a:gd name="connsiteX38" fmla="*/ 4413611 w 5367201"/>
              <a:gd name="connsiteY38" fmla="*/ 19036 h 2719004"/>
              <a:gd name="connsiteX39" fmla="*/ 4432644 w 5367201"/>
              <a:gd name="connsiteY39" fmla="*/ 3 h 2719004"/>
              <a:gd name="connsiteX40" fmla="*/ 4622971 w 5367201"/>
              <a:gd name="connsiteY40" fmla="*/ 3 h 2719004"/>
              <a:gd name="connsiteX41" fmla="*/ 4642004 w 5367201"/>
              <a:gd name="connsiteY41" fmla="*/ 19036 h 2719004"/>
              <a:gd name="connsiteX42" fmla="*/ 4642004 w 5367201"/>
              <a:gd name="connsiteY42" fmla="*/ 22696 h 2719004"/>
              <a:gd name="connsiteX43" fmla="*/ 4950867 w 5367201"/>
              <a:gd name="connsiteY43" fmla="*/ 22696 h 2719004"/>
              <a:gd name="connsiteX44" fmla="*/ 5367201 w 5367201"/>
              <a:gd name="connsiteY44" fmla="*/ 439030 h 271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67201" h="2719004">
                <a:moveTo>
                  <a:pt x="5194023" y="444849"/>
                </a:moveTo>
                <a:cubicBezTo>
                  <a:pt x="5194023" y="302052"/>
                  <a:pt x="5078264" y="186293"/>
                  <a:pt x="4935467" y="186293"/>
                </a:cubicBezTo>
                <a:lnTo>
                  <a:pt x="416674" y="186292"/>
                </a:lnTo>
                <a:cubicBezTo>
                  <a:pt x="273878" y="186292"/>
                  <a:pt x="158118" y="302051"/>
                  <a:pt x="158118" y="444848"/>
                </a:cubicBezTo>
                <a:lnTo>
                  <a:pt x="158118" y="2268668"/>
                </a:lnTo>
                <a:cubicBezTo>
                  <a:pt x="158118" y="2411464"/>
                  <a:pt x="273878" y="2527224"/>
                  <a:pt x="416674" y="2527224"/>
                </a:cubicBezTo>
                <a:lnTo>
                  <a:pt x="4935467" y="2527224"/>
                </a:lnTo>
                <a:cubicBezTo>
                  <a:pt x="5078264" y="2527224"/>
                  <a:pt x="5194023" y="2411465"/>
                  <a:pt x="5194023" y="2268669"/>
                </a:cubicBezTo>
                <a:lnTo>
                  <a:pt x="5194023" y="2004263"/>
                </a:lnTo>
                <a:lnTo>
                  <a:pt x="5193667" y="2004263"/>
                </a:lnTo>
                <a:lnTo>
                  <a:pt x="5193667" y="709254"/>
                </a:lnTo>
                <a:lnTo>
                  <a:pt x="5194023" y="709254"/>
                </a:lnTo>
                <a:close/>
                <a:moveTo>
                  <a:pt x="5367201" y="439030"/>
                </a:moveTo>
                <a:lnTo>
                  <a:pt x="5367201" y="2274488"/>
                </a:lnTo>
                <a:cubicBezTo>
                  <a:pt x="5367201" y="2504423"/>
                  <a:pt x="5180802" y="2690822"/>
                  <a:pt x="4950867" y="2690822"/>
                </a:cubicBezTo>
                <a:lnTo>
                  <a:pt x="4130463" y="2690822"/>
                </a:lnTo>
                <a:lnTo>
                  <a:pt x="4130463" y="2699972"/>
                </a:lnTo>
                <a:cubicBezTo>
                  <a:pt x="4130463" y="2710483"/>
                  <a:pt x="4121942" y="2719004"/>
                  <a:pt x="4111430" y="2719004"/>
                </a:cubicBezTo>
                <a:lnTo>
                  <a:pt x="3516297" y="2719004"/>
                </a:lnTo>
                <a:cubicBezTo>
                  <a:pt x="3505786" y="2719004"/>
                  <a:pt x="3497264" y="2710483"/>
                  <a:pt x="3497264" y="2699972"/>
                </a:cubicBezTo>
                <a:lnTo>
                  <a:pt x="3497265" y="2690822"/>
                </a:lnTo>
                <a:lnTo>
                  <a:pt x="416334" y="2690821"/>
                </a:lnTo>
                <a:cubicBezTo>
                  <a:pt x="186399" y="2690821"/>
                  <a:pt x="0" y="2504422"/>
                  <a:pt x="0" y="2274487"/>
                </a:cubicBezTo>
                <a:lnTo>
                  <a:pt x="0" y="439029"/>
                </a:lnTo>
                <a:cubicBezTo>
                  <a:pt x="0" y="209094"/>
                  <a:pt x="186399" y="22695"/>
                  <a:pt x="416334" y="22695"/>
                </a:cubicBezTo>
                <a:lnTo>
                  <a:pt x="3361841" y="22695"/>
                </a:lnTo>
                <a:lnTo>
                  <a:pt x="3361841" y="19033"/>
                </a:lnTo>
                <a:cubicBezTo>
                  <a:pt x="3361841" y="8522"/>
                  <a:pt x="3370362" y="0"/>
                  <a:pt x="3380873" y="0"/>
                </a:cubicBezTo>
                <a:lnTo>
                  <a:pt x="3723461" y="0"/>
                </a:lnTo>
                <a:cubicBezTo>
                  <a:pt x="3733973" y="0"/>
                  <a:pt x="3742494" y="8522"/>
                  <a:pt x="3742494" y="19033"/>
                </a:cubicBezTo>
                <a:lnTo>
                  <a:pt x="3742494" y="22696"/>
                </a:lnTo>
                <a:lnTo>
                  <a:pt x="3877915" y="22696"/>
                </a:lnTo>
                <a:lnTo>
                  <a:pt x="3877915" y="19034"/>
                </a:lnTo>
                <a:cubicBezTo>
                  <a:pt x="3877915" y="8523"/>
                  <a:pt x="3886437" y="1"/>
                  <a:pt x="3896948" y="1"/>
                </a:cubicBezTo>
                <a:lnTo>
                  <a:pt x="4239536" y="1"/>
                </a:lnTo>
                <a:cubicBezTo>
                  <a:pt x="4250048" y="1"/>
                  <a:pt x="4258569" y="8523"/>
                  <a:pt x="4258569" y="19034"/>
                </a:cubicBezTo>
                <a:lnTo>
                  <a:pt x="4258569" y="22696"/>
                </a:lnTo>
                <a:lnTo>
                  <a:pt x="4413611" y="22696"/>
                </a:lnTo>
                <a:lnTo>
                  <a:pt x="4413611" y="19036"/>
                </a:lnTo>
                <a:cubicBezTo>
                  <a:pt x="4413611" y="8524"/>
                  <a:pt x="4422133" y="3"/>
                  <a:pt x="4432644" y="3"/>
                </a:cubicBezTo>
                <a:lnTo>
                  <a:pt x="4622971" y="3"/>
                </a:lnTo>
                <a:cubicBezTo>
                  <a:pt x="4633482" y="3"/>
                  <a:pt x="4642004" y="8524"/>
                  <a:pt x="4642004" y="19036"/>
                </a:cubicBezTo>
                <a:lnTo>
                  <a:pt x="4642004" y="22696"/>
                </a:lnTo>
                <a:lnTo>
                  <a:pt x="4950867" y="22696"/>
                </a:lnTo>
                <a:cubicBezTo>
                  <a:pt x="5180802" y="22696"/>
                  <a:pt x="5367201" y="209095"/>
                  <a:pt x="5367201" y="43903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b="0" i="0" err="1">
              <a:latin typeface="+mn-lt"/>
            </a:endParaRPr>
          </a:p>
        </p:txBody>
      </p:sp>
      <p:pic>
        <p:nvPicPr>
          <p:cNvPr id="4" name="Picture 3">
            <a:extLst>
              <a:ext uri="{FF2B5EF4-FFF2-40B4-BE49-F238E27FC236}">
                <a16:creationId xmlns:a16="http://schemas.microsoft.com/office/drawing/2014/main" id="{4713E6BA-061F-B5F4-ED6A-C073939236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6" name="TextBox 5">
            <a:extLst>
              <a:ext uri="{FF2B5EF4-FFF2-40B4-BE49-F238E27FC236}">
                <a16:creationId xmlns:a16="http://schemas.microsoft.com/office/drawing/2014/main" id="{AB1D9AF6-C6A4-BF61-116F-56689BDC503F}"/>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7" name="TextBox 6">
            <a:extLst>
              <a:ext uri="{FF2B5EF4-FFF2-40B4-BE49-F238E27FC236}">
                <a16:creationId xmlns:a16="http://schemas.microsoft.com/office/drawing/2014/main" id="{D73DC317-0E26-6D63-7DE6-F187DA2803D1}"/>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10" name="Content Placeholder 9">
            <a:extLst>
              <a:ext uri="{FF2B5EF4-FFF2-40B4-BE49-F238E27FC236}">
                <a16:creationId xmlns:a16="http://schemas.microsoft.com/office/drawing/2014/main" id="{617B985E-3602-9CE9-AA15-FA0867A49D7C}"/>
              </a:ext>
            </a:extLst>
          </p:cNvPr>
          <p:cNvSpPr>
            <a:spLocks noGrp="1"/>
          </p:cNvSpPr>
          <p:nvPr>
            <p:ph sz="quarter" idx="35"/>
          </p:nvPr>
        </p:nvSpPr>
        <p:spPr>
          <a:xfrm>
            <a:off x="237744" y="1442656"/>
            <a:ext cx="8213725" cy="43929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0076501"/>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28599" y="1463040"/>
            <a:ext cx="5726417" cy="408570"/>
          </a:xfrm>
          <a:prstGeom prst="rect">
            <a:avLst/>
          </a:prstGeom>
        </p:spPr>
        <p:txBody>
          <a:bodyPr anchor="t"/>
          <a:lstStyle>
            <a:lvl1pPr marL="0" indent="0">
              <a:buNone/>
              <a:defRPr b="1" i="0">
                <a:solidFill>
                  <a:schemeClr val="accent2"/>
                </a:solidFill>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8" name="Text Placeholder 4">
            <a:extLst>
              <a:ext uri="{FF2B5EF4-FFF2-40B4-BE49-F238E27FC236}">
                <a16:creationId xmlns:a16="http://schemas.microsoft.com/office/drawing/2014/main" id="{10E8FF0D-5EB3-44AA-5DBC-14DC1ABAE14F}"/>
              </a:ext>
            </a:extLst>
          </p:cNvPr>
          <p:cNvSpPr>
            <a:spLocks noGrp="1"/>
          </p:cNvSpPr>
          <p:nvPr>
            <p:ph type="body" sz="quarter" idx="13"/>
          </p:nvPr>
        </p:nvSpPr>
        <p:spPr>
          <a:xfrm>
            <a:off x="6236480" y="1463040"/>
            <a:ext cx="5666785" cy="408570"/>
          </a:xfrm>
          <a:prstGeom prst="rect">
            <a:avLst/>
          </a:prstGeom>
        </p:spPr>
        <p:txBody>
          <a:bodyPr anchor="t"/>
          <a:lstStyle>
            <a:lvl1pPr marL="0" indent="0">
              <a:buNone/>
              <a:defRPr b="1" i="0">
                <a:solidFill>
                  <a:schemeClr val="accent2"/>
                </a:solidFill>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4" name="TextBox 3">
            <a:extLst>
              <a:ext uri="{FF2B5EF4-FFF2-40B4-BE49-F238E27FC236}">
                <a16:creationId xmlns:a16="http://schemas.microsoft.com/office/drawing/2014/main" id="{4E650B3F-72F5-F33A-0E7B-C1C71CB82BA3}"/>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6" name="Title 5">
            <a:extLst>
              <a:ext uri="{FF2B5EF4-FFF2-40B4-BE49-F238E27FC236}">
                <a16:creationId xmlns:a16="http://schemas.microsoft.com/office/drawing/2014/main" id="{B345FCB7-B3A7-101E-C96E-6295B60609E5}"/>
              </a:ext>
            </a:extLst>
          </p:cNvPr>
          <p:cNvSpPr>
            <a:spLocks noGrp="1"/>
          </p:cNvSpPr>
          <p:nvPr>
            <p:ph type="title"/>
          </p:nvPr>
        </p:nvSpPr>
        <p:spPr>
          <a:xfrm>
            <a:off x="237744" y="283464"/>
            <a:ext cx="11649456"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C1083CEA-B2E2-DBB4-9C7C-ABB9535F6D7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1" name="TextBox 10">
            <a:extLst>
              <a:ext uri="{FF2B5EF4-FFF2-40B4-BE49-F238E27FC236}">
                <a16:creationId xmlns:a16="http://schemas.microsoft.com/office/drawing/2014/main" id="{6A3AA0CD-09FF-7E86-B9F2-DBEE24F272D0}"/>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2" name="Rectangle 1">
            <a:extLst>
              <a:ext uri="{FF2B5EF4-FFF2-40B4-BE49-F238E27FC236}">
                <a16:creationId xmlns:a16="http://schemas.microsoft.com/office/drawing/2014/main" id="{33615B68-796E-4524-DB6D-57C68CBBD133}"/>
              </a:ext>
            </a:extLst>
          </p:cNvPr>
          <p:cNvSpPr/>
          <p:nvPr userDrawn="1"/>
        </p:nvSpPr>
        <p:spPr>
          <a:xfrm rot="5400000" flipV="1">
            <a:off x="8726424"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14">
            <a:extLst>
              <a:ext uri="{FF2B5EF4-FFF2-40B4-BE49-F238E27FC236}">
                <a16:creationId xmlns:a16="http://schemas.microsoft.com/office/drawing/2014/main" id="{7551BC16-8E0E-F16B-C8B1-948BE04E1F8F}"/>
              </a:ext>
            </a:extLst>
          </p:cNvPr>
          <p:cNvSpPr>
            <a:spLocks noGrp="1"/>
          </p:cNvSpPr>
          <p:nvPr>
            <p:ph sz="quarter" idx="14"/>
          </p:nvPr>
        </p:nvSpPr>
        <p:spPr>
          <a:xfrm>
            <a:off x="229235" y="1871610"/>
            <a:ext cx="5726286" cy="43466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4">
            <a:extLst>
              <a:ext uri="{FF2B5EF4-FFF2-40B4-BE49-F238E27FC236}">
                <a16:creationId xmlns:a16="http://schemas.microsoft.com/office/drawing/2014/main" id="{6CF30A79-C9C9-C99F-14FB-6CF4D2981E33}"/>
              </a:ext>
            </a:extLst>
          </p:cNvPr>
          <p:cNvSpPr>
            <a:spLocks noGrp="1"/>
          </p:cNvSpPr>
          <p:nvPr>
            <p:ph sz="quarter" idx="15"/>
          </p:nvPr>
        </p:nvSpPr>
        <p:spPr>
          <a:xfrm>
            <a:off x="6236481" y="1871610"/>
            <a:ext cx="5650719" cy="43466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41254855"/>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Column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BCABFE3-C5B1-C2B3-9C47-7264D5D2F6A8}"/>
              </a:ext>
            </a:extLst>
          </p:cNvPr>
          <p:cNvSpPr/>
          <p:nvPr userDrawn="1"/>
        </p:nvSpPr>
        <p:spPr>
          <a:xfrm flipH="1">
            <a:off x="609600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4" y="1463040"/>
            <a:ext cx="5563436" cy="408570"/>
          </a:xfrm>
          <a:prstGeom prst="rect">
            <a:avLst/>
          </a:prstGeom>
        </p:spPr>
        <p:txBody>
          <a:bodyPr anchor="t"/>
          <a:lstStyle>
            <a:lvl1pPr marL="0" indent="0">
              <a:buNone/>
              <a:defRPr b="1" i="0">
                <a:solidFill>
                  <a:schemeClr val="tx1"/>
                </a:solidFill>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8" name="Text Placeholder 4">
            <a:extLst>
              <a:ext uri="{FF2B5EF4-FFF2-40B4-BE49-F238E27FC236}">
                <a16:creationId xmlns:a16="http://schemas.microsoft.com/office/drawing/2014/main" id="{10E8FF0D-5EB3-44AA-5DBC-14DC1ABAE14F}"/>
              </a:ext>
            </a:extLst>
          </p:cNvPr>
          <p:cNvSpPr>
            <a:spLocks noGrp="1"/>
          </p:cNvSpPr>
          <p:nvPr>
            <p:ph type="body" sz="quarter" idx="13"/>
          </p:nvPr>
        </p:nvSpPr>
        <p:spPr>
          <a:xfrm>
            <a:off x="6417268" y="1463040"/>
            <a:ext cx="5431832" cy="408570"/>
          </a:xfrm>
          <a:prstGeom prst="rect">
            <a:avLst/>
          </a:prstGeom>
        </p:spPr>
        <p:txBody>
          <a:bodyPr anchor="t"/>
          <a:lstStyle>
            <a:lvl1pPr marL="0" indent="0">
              <a:buNone/>
              <a:defRPr b="1" i="0">
                <a:solidFill>
                  <a:schemeClr val="bg1"/>
                </a:solidFill>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11" name="Title 10">
            <a:extLst>
              <a:ext uri="{FF2B5EF4-FFF2-40B4-BE49-F238E27FC236}">
                <a16:creationId xmlns:a16="http://schemas.microsoft.com/office/drawing/2014/main" id="{E3837B6E-01D6-AEE3-DC93-67607FCD2C12}"/>
              </a:ext>
            </a:extLst>
          </p:cNvPr>
          <p:cNvSpPr>
            <a:spLocks noGrp="1"/>
          </p:cNvSpPr>
          <p:nvPr>
            <p:ph type="title"/>
          </p:nvPr>
        </p:nvSpPr>
        <p:spPr>
          <a:xfrm>
            <a:off x="237744" y="283464"/>
            <a:ext cx="5563435"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58B226B9-DA3F-BBE7-FDCB-8BC72194A6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2" name="TextBox 11">
            <a:extLst>
              <a:ext uri="{FF2B5EF4-FFF2-40B4-BE49-F238E27FC236}">
                <a16:creationId xmlns:a16="http://schemas.microsoft.com/office/drawing/2014/main" id="{98DBCCBE-6894-75EA-DD99-71C2A7C8D21B}"/>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3" name="TextBox 12">
            <a:extLst>
              <a:ext uri="{FF2B5EF4-FFF2-40B4-BE49-F238E27FC236}">
                <a16:creationId xmlns:a16="http://schemas.microsoft.com/office/drawing/2014/main" id="{99B1FAF2-0107-2583-481A-9AB3DAABE6C5}"/>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18" name="Content Placeholder 17">
            <a:extLst>
              <a:ext uri="{FF2B5EF4-FFF2-40B4-BE49-F238E27FC236}">
                <a16:creationId xmlns:a16="http://schemas.microsoft.com/office/drawing/2014/main" id="{79B41C33-DB17-832E-C18B-F360C3A0C57A}"/>
              </a:ext>
            </a:extLst>
          </p:cNvPr>
          <p:cNvSpPr>
            <a:spLocks noGrp="1"/>
          </p:cNvSpPr>
          <p:nvPr>
            <p:ph sz="quarter" idx="14"/>
          </p:nvPr>
        </p:nvSpPr>
        <p:spPr>
          <a:xfrm>
            <a:off x="237744" y="1871610"/>
            <a:ext cx="5562600" cy="43831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7">
            <a:extLst>
              <a:ext uri="{FF2B5EF4-FFF2-40B4-BE49-F238E27FC236}">
                <a16:creationId xmlns:a16="http://schemas.microsoft.com/office/drawing/2014/main" id="{653F9CF3-78B7-3388-1572-A4F46FD6B693}"/>
              </a:ext>
            </a:extLst>
          </p:cNvPr>
          <p:cNvSpPr>
            <a:spLocks noGrp="1"/>
          </p:cNvSpPr>
          <p:nvPr>
            <p:ph sz="quarter" idx="15"/>
          </p:nvPr>
        </p:nvSpPr>
        <p:spPr>
          <a:xfrm>
            <a:off x="6417267" y="1871610"/>
            <a:ext cx="5454058" cy="438314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1647366"/>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resenter Slide 4 people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4D4075-54D7-6A6A-50E8-3281100CF6C9}"/>
              </a:ext>
            </a:extLst>
          </p:cNvPr>
          <p:cNvSpPr/>
          <p:nvPr userDrawn="1"/>
        </p:nvSpPr>
        <p:spPr>
          <a:xfrm>
            <a:off x="0" y="0"/>
            <a:ext cx="12192000"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447701"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47701"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0" name="Picture Placeholder 9">
            <a:extLst>
              <a:ext uri="{FF2B5EF4-FFF2-40B4-BE49-F238E27FC236}">
                <a16:creationId xmlns:a16="http://schemas.microsoft.com/office/drawing/2014/main" id="{B00EE88F-AE7C-C386-1C73-1F5897B651A9}"/>
              </a:ext>
            </a:extLst>
          </p:cNvPr>
          <p:cNvSpPr>
            <a:spLocks noGrp="1"/>
          </p:cNvSpPr>
          <p:nvPr>
            <p:ph type="pic" sz="quarter" idx="13" hasCustomPrompt="1"/>
          </p:nvPr>
        </p:nvSpPr>
        <p:spPr>
          <a:xfrm>
            <a:off x="864858" y="2427766"/>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28" name="Text Placeholder 7">
            <a:extLst>
              <a:ext uri="{FF2B5EF4-FFF2-40B4-BE49-F238E27FC236}">
                <a16:creationId xmlns:a16="http://schemas.microsoft.com/office/drawing/2014/main" id="{BAE3F959-C6F8-0682-FBC2-4F1BC30213E4}"/>
              </a:ext>
            </a:extLst>
          </p:cNvPr>
          <p:cNvSpPr>
            <a:spLocks noGrp="1"/>
          </p:cNvSpPr>
          <p:nvPr>
            <p:ph type="body" sz="quarter" idx="14" hasCustomPrompt="1"/>
          </p:nvPr>
        </p:nvSpPr>
        <p:spPr>
          <a:xfrm>
            <a:off x="3302479"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9" name="Text Placeholder 7">
            <a:extLst>
              <a:ext uri="{FF2B5EF4-FFF2-40B4-BE49-F238E27FC236}">
                <a16:creationId xmlns:a16="http://schemas.microsoft.com/office/drawing/2014/main" id="{E6F3F84E-33AA-07DC-69BF-39CA8541767B}"/>
              </a:ext>
            </a:extLst>
          </p:cNvPr>
          <p:cNvSpPr>
            <a:spLocks noGrp="1"/>
          </p:cNvSpPr>
          <p:nvPr>
            <p:ph type="body" sz="quarter" idx="15" hasCustomPrompt="1"/>
          </p:nvPr>
        </p:nvSpPr>
        <p:spPr>
          <a:xfrm>
            <a:off x="3302479"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0" name="Picture Placeholder 9">
            <a:extLst>
              <a:ext uri="{FF2B5EF4-FFF2-40B4-BE49-F238E27FC236}">
                <a16:creationId xmlns:a16="http://schemas.microsoft.com/office/drawing/2014/main" id="{91DC5A23-7B00-058F-528E-A343453540E3}"/>
              </a:ext>
            </a:extLst>
          </p:cNvPr>
          <p:cNvSpPr>
            <a:spLocks noGrp="1"/>
          </p:cNvSpPr>
          <p:nvPr>
            <p:ph type="pic" sz="quarter" idx="16" hasCustomPrompt="1"/>
          </p:nvPr>
        </p:nvSpPr>
        <p:spPr>
          <a:xfrm>
            <a:off x="3719636" y="2427766"/>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31" name="Text Placeholder 7">
            <a:extLst>
              <a:ext uri="{FF2B5EF4-FFF2-40B4-BE49-F238E27FC236}">
                <a16:creationId xmlns:a16="http://schemas.microsoft.com/office/drawing/2014/main" id="{09A3A5A3-C2EA-2FFE-C3E1-C3EF426C05AB}"/>
              </a:ext>
            </a:extLst>
          </p:cNvPr>
          <p:cNvSpPr>
            <a:spLocks noGrp="1"/>
          </p:cNvSpPr>
          <p:nvPr>
            <p:ph type="body" sz="quarter" idx="17" hasCustomPrompt="1"/>
          </p:nvPr>
        </p:nvSpPr>
        <p:spPr>
          <a:xfrm>
            <a:off x="6157257"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2" name="Text Placeholder 7">
            <a:extLst>
              <a:ext uri="{FF2B5EF4-FFF2-40B4-BE49-F238E27FC236}">
                <a16:creationId xmlns:a16="http://schemas.microsoft.com/office/drawing/2014/main" id="{BED2E2B4-1AE0-7D02-7D16-77F9221401C9}"/>
              </a:ext>
            </a:extLst>
          </p:cNvPr>
          <p:cNvSpPr>
            <a:spLocks noGrp="1"/>
          </p:cNvSpPr>
          <p:nvPr>
            <p:ph type="body" sz="quarter" idx="18" hasCustomPrompt="1"/>
          </p:nvPr>
        </p:nvSpPr>
        <p:spPr>
          <a:xfrm>
            <a:off x="6157257"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3" name="Picture Placeholder 9">
            <a:extLst>
              <a:ext uri="{FF2B5EF4-FFF2-40B4-BE49-F238E27FC236}">
                <a16:creationId xmlns:a16="http://schemas.microsoft.com/office/drawing/2014/main" id="{6280DC09-E9DA-E0B2-477E-90EA181D0DC9}"/>
              </a:ext>
            </a:extLst>
          </p:cNvPr>
          <p:cNvSpPr>
            <a:spLocks noGrp="1"/>
          </p:cNvSpPr>
          <p:nvPr>
            <p:ph type="pic" sz="quarter" idx="19" hasCustomPrompt="1"/>
          </p:nvPr>
        </p:nvSpPr>
        <p:spPr>
          <a:xfrm>
            <a:off x="6574414" y="2427766"/>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34" name="Text Placeholder 7">
            <a:extLst>
              <a:ext uri="{FF2B5EF4-FFF2-40B4-BE49-F238E27FC236}">
                <a16:creationId xmlns:a16="http://schemas.microsoft.com/office/drawing/2014/main" id="{9F21542E-FF09-7F51-CD09-7FB0DE1FE1EE}"/>
              </a:ext>
            </a:extLst>
          </p:cNvPr>
          <p:cNvSpPr>
            <a:spLocks noGrp="1"/>
          </p:cNvSpPr>
          <p:nvPr>
            <p:ph type="body" sz="quarter" idx="20" hasCustomPrompt="1"/>
          </p:nvPr>
        </p:nvSpPr>
        <p:spPr>
          <a:xfrm>
            <a:off x="9012035"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5" name="Text Placeholder 7">
            <a:extLst>
              <a:ext uri="{FF2B5EF4-FFF2-40B4-BE49-F238E27FC236}">
                <a16:creationId xmlns:a16="http://schemas.microsoft.com/office/drawing/2014/main" id="{AA5D26A2-3A2D-129A-D37C-3731AEB15118}"/>
              </a:ext>
            </a:extLst>
          </p:cNvPr>
          <p:cNvSpPr>
            <a:spLocks noGrp="1"/>
          </p:cNvSpPr>
          <p:nvPr>
            <p:ph type="body" sz="quarter" idx="21" hasCustomPrompt="1"/>
          </p:nvPr>
        </p:nvSpPr>
        <p:spPr>
          <a:xfrm>
            <a:off x="9012035"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6" name="Picture Placeholder 9">
            <a:extLst>
              <a:ext uri="{FF2B5EF4-FFF2-40B4-BE49-F238E27FC236}">
                <a16:creationId xmlns:a16="http://schemas.microsoft.com/office/drawing/2014/main" id="{4C0D3DE0-2FE9-2E46-2DDF-382521FC49CE}"/>
              </a:ext>
            </a:extLst>
          </p:cNvPr>
          <p:cNvSpPr>
            <a:spLocks noGrp="1"/>
          </p:cNvSpPr>
          <p:nvPr>
            <p:ph type="pic" sz="quarter" idx="22" hasCustomPrompt="1"/>
          </p:nvPr>
        </p:nvSpPr>
        <p:spPr>
          <a:xfrm>
            <a:off x="9429192" y="2427766"/>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37" name="Title 36">
            <a:extLst>
              <a:ext uri="{FF2B5EF4-FFF2-40B4-BE49-F238E27FC236}">
                <a16:creationId xmlns:a16="http://schemas.microsoft.com/office/drawing/2014/main" id="{D9670E94-D140-B500-FBCF-AABE7EEBABAE}"/>
              </a:ext>
            </a:extLst>
          </p:cNvPr>
          <p:cNvSpPr>
            <a:spLocks noGrp="1"/>
          </p:cNvSpPr>
          <p:nvPr>
            <p:ph type="title"/>
          </p:nvPr>
        </p:nvSpPr>
        <p:spPr>
          <a:xfrm>
            <a:off x="237744" y="283464"/>
            <a:ext cx="11566478" cy="936620"/>
          </a:xfrm>
        </p:spPr>
        <p:txBody>
          <a:bodyPr anchor="t"/>
          <a:lstStyle>
            <a:lvl1pPr>
              <a:defRPr>
                <a:solidFill>
                  <a:schemeClr val="bg1"/>
                </a:solidFill>
              </a:defRPr>
            </a:lvl1pPr>
          </a:lstStyle>
          <a:p>
            <a:r>
              <a:rPr lang="en-US"/>
              <a:t>Click to edit Master title style</a:t>
            </a:r>
          </a:p>
        </p:txBody>
      </p:sp>
      <p:pic>
        <p:nvPicPr>
          <p:cNvPr id="6" name="Picture 5">
            <a:extLst>
              <a:ext uri="{FF2B5EF4-FFF2-40B4-BE49-F238E27FC236}">
                <a16:creationId xmlns:a16="http://schemas.microsoft.com/office/drawing/2014/main" id="{F56897B0-7EF6-866D-0182-9741523E2FF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C4549FE0-17A2-51D8-6E18-E5518AFECB20}"/>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1" name="TextBox 10">
            <a:extLst>
              <a:ext uri="{FF2B5EF4-FFF2-40B4-BE49-F238E27FC236}">
                <a16:creationId xmlns:a16="http://schemas.microsoft.com/office/drawing/2014/main" id="{F88E0E73-5C7A-A23A-299E-49D5A6A45555}"/>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Tree>
    <p:extLst>
      <p:ext uri="{BB962C8B-B14F-4D97-AF65-F5344CB8AC3E}">
        <p14:creationId xmlns:p14="http://schemas.microsoft.com/office/powerpoint/2010/main" val="2667684491"/>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resenter Slide 8 people blue">
    <p:bg>
      <p:bgPr>
        <a:solidFill>
          <a:schemeClr val="accent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447701" y="3340648"/>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47701" y="3086569"/>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0" name="Picture Placeholder 9">
            <a:extLst>
              <a:ext uri="{FF2B5EF4-FFF2-40B4-BE49-F238E27FC236}">
                <a16:creationId xmlns:a16="http://schemas.microsoft.com/office/drawing/2014/main" id="{B00EE88F-AE7C-C386-1C73-1F5897B651A9}"/>
              </a:ext>
            </a:extLst>
          </p:cNvPr>
          <p:cNvSpPr>
            <a:spLocks noGrp="1"/>
          </p:cNvSpPr>
          <p:nvPr>
            <p:ph type="pic" sz="quarter" idx="13" hasCustomPrompt="1"/>
          </p:nvPr>
        </p:nvSpPr>
        <p:spPr>
          <a:xfrm>
            <a:off x="1045578" y="1510702"/>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28" name="Text Placeholder 7">
            <a:extLst>
              <a:ext uri="{FF2B5EF4-FFF2-40B4-BE49-F238E27FC236}">
                <a16:creationId xmlns:a16="http://schemas.microsoft.com/office/drawing/2014/main" id="{BAE3F959-C6F8-0682-FBC2-4F1BC30213E4}"/>
              </a:ext>
            </a:extLst>
          </p:cNvPr>
          <p:cNvSpPr>
            <a:spLocks noGrp="1"/>
          </p:cNvSpPr>
          <p:nvPr>
            <p:ph type="body" sz="quarter" idx="14" hasCustomPrompt="1"/>
          </p:nvPr>
        </p:nvSpPr>
        <p:spPr>
          <a:xfrm>
            <a:off x="3302479" y="3340648"/>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9" name="Text Placeholder 7">
            <a:extLst>
              <a:ext uri="{FF2B5EF4-FFF2-40B4-BE49-F238E27FC236}">
                <a16:creationId xmlns:a16="http://schemas.microsoft.com/office/drawing/2014/main" id="{E6F3F84E-33AA-07DC-69BF-39CA8541767B}"/>
              </a:ext>
            </a:extLst>
          </p:cNvPr>
          <p:cNvSpPr>
            <a:spLocks noGrp="1"/>
          </p:cNvSpPr>
          <p:nvPr>
            <p:ph type="body" sz="quarter" idx="15" hasCustomPrompt="1"/>
          </p:nvPr>
        </p:nvSpPr>
        <p:spPr>
          <a:xfrm>
            <a:off x="3302479" y="3086569"/>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0" name="Picture Placeholder 9">
            <a:extLst>
              <a:ext uri="{FF2B5EF4-FFF2-40B4-BE49-F238E27FC236}">
                <a16:creationId xmlns:a16="http://schemas.microsoft.com/office/drawing/2014/main" id="{91DC5A23-7B00-058F-528E-A343453540E3}"/>
              </a:ext>
            </a:extLst>
          </p:cNvPr>
          <p:cNvSpPr>
            <a:spLocks noGrp="1"/>
          </p:cNvSpPr>
          <p:nvPr>
            <p:ph type="pic" sz="quarter" idx="16" hasCustomPrompt="1"/>
          </p:nvPr>
        </p:nvSpPr>
        <p:spPr>
          <a:xfrm>
            <a:off x="3900356" y="1510702"/>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1" name="Text Placeholder 7">
            <a:extLst>
              <a:ext uri="{FF2B5EF4-FFF2-40B4-BE49-F238E27FC236}">
                <a16:creationId xmlns:a16="http://schemas.microsoft.com/office/drawing/2014/main" id="{09A3A5A3-C2EA-2FFE-C3E1-C3EF426C05AB}"/>
              </a:ext>
            </a:extLst>
          </p:cNvPr>
          <p:cNvSpPr>
            <a:spLocks noGrp="1"/>
          </p:cNvSpPr>
          <p:nvPr>
            <p:ph type="body" sz="quarter" idx="17" hasCustomPrompt="1"/>
          </p:nvPr>
        </p:nvSpPr>
        <p:spPr>
          <a:xfrm>
            <a:off x="6157257" y="3340648"/>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2" name="Text Placeholder 7">
            <a:extLst>
              <a:ext uri="{FF2B5EF4-FFF2-40B4-BE49-F238E27FC236}">
                <a16:creationId xmlns:a16="http://schemas.microsoft.com/office/drawing/2014/main" id="{BED2E2B4-1AE0-7D02-7D16-77F9221401C9}"/>
              </a:ext>
            </a:extLst>
          </p:cNvPr>
          <p:cNvSpPr>
            <a:spLocks noGrp="1"/>
          </p:cNvSpPr>
          <p:nvPr>
            <p:ph type="body" sz="quarter" idx="18" hasCustomPrompt="1"/>
          </p:nvPr>
        </p:nvSpPr>
        <p:spPr>
          <a:xfrm>
            <a:off x="6157257" y="3086569"/>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3" name="Picture Placeholder 9">
            <a:extLst>
              <a:ext uri="{FF2B5EF4-FFF2-40B4-BE49-F238E27FC236}">
                <a16:creationId xmlns:a16="http://schemas.microsoft.com/office/drawing/2014/main" id="{6280DC09-E9DA-E0B2-477E-90EA181D0DC9}"/>
              </a:ext>
            </a:extLst>
          </p:cNvPr>
          <p:cNvSpPr>
            <a:spLocks noGrp="1"/>
          </p:cNvSpPr>
          <p:nvPr>
            <p:ph type="pic" sz="quarter" idx="19" hasCustomPrompt="1"/>
          </p:nvPr>
        </p:nvSpPr>
        <p:spPr>
          <a:xfrm>
            <a:off x="6755134" y="1510702"/>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4" name="Text Placeholder 7">
            <a:extLst>
              <a:ext uri="{FF2B5EF4-FFF2-40B4-BE49-F238E27FC236}">
                <a16:creationId xmlns:a16="http://schemas.microsoft.com/office/drawing/2014/main" id="{9F21542E-FF09-7F51-CD09-7FB0DE1FE1EE}"/>
              </a:ext>
            </a:extLst>
          </p:cNvPr>
          <p:cNvSpPr>
            <a:spLocks noGrp="1"/>
          </p:cNvSpPr>
          <p:nvPr>
            <p:ph type="body" sz="quarter" idx="20" hasCustomPrompt="1"/>
          </p:nvPr>
        </p:nvSpPr>
        <p:spPr>
          <a:xfrm>
            <a:off x="9012035" y="3340648"/>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5" name="Text Placeholder 7">
            <a:extLst>
              <a:ext uri="{FF2B5EF4-FFF2-40B4-BE49-F238E27FC236}">
                <a16:creationId xmlns:a16="http://schemas.microsoft.com/office/drawing/2014/main" id="{AA5D26A2-3A2D-129A-D37C-3731AEB15118}"/>
              </a:ext>
            </a:extLst>
          </p:cNvPr>
          <p:cNvSpPr>
            <a:spLocks noGrp="1"/>
          </p:cNvSpPr>
          <p:nvPr>
            <p:ph type="body" sz="quarter" idx="21" hasCustomPrompt="1"/>
          </p:nvPr>
        </p:nvSpPr>
        <p:spPr>
          <a:xfrm>
            <a:off x="9012035" y="3086569"/>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6" name="Picture Placeholder 9">
            <a:extLst>
              <a:ext uri="{FF2B5EF4-FFF2-40B4-BE49-F238E27FC236}">
                <a16:creationId xmlns:a16="http://schemas.microsoft.com/office/drawing/2014/main" id="{4C0D3DE0-2FE9-2E46-2DDF-382521FC49CE}"/>
              </a:ext>
            </a:extLst>
          </p:cNvPr>
          <p:cNvSpPr>
            <a:spLocks noGrp="1"/>
          </p:cNvSpPr>
          <p:nvPr>
            <p:ph type="pic" sz="quarter" idx="22" hasCustomPrompt="1"/>
          </p:nvPr>
        </p:nvSpPr>
        <p:spPr>
          <a:xfrm>
            <a:off x="9609912" y="1510702"/>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7" name="Title 36">
            <a:extLst>
              <a:ext uri="{FF2B5EF4-FFF2-40B4-BE49-F238E27FC236}">
                <a16:creationId xmlns:a16="http://schemas.microsoft.com/office/drawing/2014/main" id="{D9670E94-D140-B500-FBCF-AABE7EEBABAE}"/>
              </a:ext>
            </a:extLst>
          </p:cNvPr>
          <p:cNvSpPr>
            <a:spLocks noGrp="1"/>
          </p:cNvSpPr>
          <p:nvPr>
            <p:ph type="title"/>
          </p:nvPr>
        </p:nvSpPr>
        <p:spPr>
          <a:xfrm>
            <a:off x="237744" y="283464"/>
            <a:ext cx="11566478" cy="936620"/>
          </a:xfrm>
        </p:spPr>
        <p:txBody>
          <a:bodyPr anchor="t"/>
          <a:lstStyle>
            <a:lvl1pPr>
              <a:defRPr>
                <a:solidFill>
                  <a:schemeClr val="bg1"/>
                </a:solidFill>
              </a:defRPr>
            </a:lvl1pPr>
          </a:lstStyle>
          <a:p>
            <a:r>
              <a:rPr lang="en-US"/>
              <a:t>Click to edit Master title style</a:t>
            </a:r>
          </a:p>
        </p:txBody>
      </p:sp>
      <p:sp>
        <p:nvSpPr>
          <p:cNvPr id="2" name="Text Placeholder 7">
            <a:extLst>
              <a:ext uri="{FF2B5EF4-FFF2-40B4-BE49-F238E27FC236}">
                <a16:creationId xmlns:a16="http://schemas.microsoft.com/office/drawing/2014/main" id="{A5AC46BD-5E5D-B9DD-D3BF-E4A397FD523A}"/>
              </a:ext>
            </a:extLst>
          </p:cNvPr>
          <p:cNvSpPr>
            <a:spLocks noGrp="1"/>
          </p:cNvSpPr>
          <p:nvPr>
            <p:ph type="body" sz="quarter" idx="23" hasCustomPrompt="1"/>
          </p:nvPr>
        </p:nvSpPr>
        <p:spPr>
          <a:xfrm>
            <a:off x="447701" y="5764727"/>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5" name="Text Placeholder 7">
            <a:extLst>
              <a:ext uri="{FF2B5EF4-FFF2-40B4-BE49-F238E27FC236}">
                <a16:creationId xmlns:a16="http://schemas.microsoft.com/office/drawing/2014/main" id="{F59E349D-8015-626D-8333-970B2FD39C88}"/>
              </a:ext>
            </a:extLst>
          </p:cNvPr>
          <p:cNvSpPr>
            <a:spLocks noGrp="1"/>
          </p:cNvSpPr>
          <p:nvPr>
            <p:ph type="body" sz="quarter" idx="24" hasCustomPrompt="1"/>
          </p:nvPr>
        </p:nvSpPr>
        <p:spPr>
          <a:xfrm>
            <a:off x="447701" y="5510648"/>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1" name="Picture Placeholder 9">
            <a:extLst>
              <a:ext uri="{FF2B5EF4-FFF2-40B4-BE49-F238E27FC236}">
                <a16:creationId xmlns:a16="http://schemas.microsoft.com/office/drawing/2014/main" id="{4860F50D-8294-9796-A66D-A9F70056FB02}"/>
              </a:ext>
            </a:extLst>
          </p:cNvPr>
          <p:cNvSpPr>
            <a:spLocks noGrp="1"/>
          </p:cNvSpPr>
          <p:nvPr>
            <p:ph type="pic" sz="quarter" idx="25" hasCustomPrompt="1"/>
          </p:nvPr>
        </p:nvSpPr>
        <p:spPr>
          <a:xfrm>
            <a:off x="1045578" y="3934781"/>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12" name="Text Placeholder 7">
            <a:extLst>
              <a:ext uri="{FF2B5EF4-FFF2-40B4-BE49-F238E27FC236}">
                <a16:creationId xmlns:a16="http://schemas.microsoft.com/office/drawing/2014/main" id="{D5BAFB55-E6C5-F765-DB88-21B2FFEA3E11}"/>
              </a:ext>
            </a:extLst>
          </p:cNvPr>
          <p:cNvSpPr>
            <a:spLocks noGrp="1"/>
          </p:cNvSpPr>
          <p:nvPr>
            <p:ph type="body" sz="quarter" idx="26" hasCustomPrompt="1"/>
          </p:nvPr>
        </p:nvSpPr>
        <p:spPr>
          <a:xfrm>
            <a:off x="3302479" y="5764727"/>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3" name="Text Placeholder 7">
            <a:extLst>
              <a:ext uri="{FF2B5EF4-FFF2-40B4-BE49-F238E27FC236}">
                <a16:creationId xmlns:a16="http://schemas.microsoft.com/office/drawing/2014/main" id="{2EE7E1FF-2470-790C-D0B6-198F2AB2EECF}"/>
              </a:ext>
            </a:extLst>
          </p:cNvPr>
          <p:cNvSpPr>
            <a:spLocks noGrp="1"/>
          </p:cNvSpPr>
          <p:nvPr>
            <p:ph type="body" sz="quarter" idx="27" hasCustomPrompt="1"/>
          </p:nvPr>
        </p:nvSpPr>
        <p:spPr>
          <a:xfrm>
            <a:off x="3302479" y="5510648"/>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4" name="Picture Placeholder 9">
            <a:extLst>
              <a:ext uri="{FF2B5EF4-FFF2-40B4-BE49-F238E27FC236}">
                <a16:creationId xmlns:a16="http://schemas.microsoft.com/office/drawing/2014/main" id="{E1722736-F5D8-DDEE-EA42-7DCA2AF9507B}"/>
              </a:ext>
            </a:extLst>
          </p:cNvPr>
          <p:cNvSpPr>
            <a:spLocks noGrp="1"/>
          </p:cNvSpPr>
          <p:nvPr>
            <p:ph type="pic" sz="quarter" idx="28" hasCustomPrompt="1"/>
          </p:nvPr>
        </p:nvSpPr>
        <p:spPr>
          <a:xfrm>
            <a:off x="3900356" y="3934781"/>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15" name="Text Placeholder 7">
            <a:extLst>
              <a:ext uri="{FF2B5EF4-FFF2-40B4-BE49-F238E27FC236}">
                <a16:creationId xmlns:a16="http://schemas.microsoft.com/office/drawing/2014/main" id="{EF5EDD91-1D03-07DC-AD88-1162EF9394C3}"/>
              </a:ext>
            </a:extLst>
          </p:cNvPr>
          <p:cNvSpPr>
            <a:spLocks noGrp="1"/>
          </p:cNvSpPr>
          <p:nvPr>
            <p:ph type="body" sz="quarter" idx="29" hasCustomPrompt="1"/>
          </p:nvPr>
        </p:nvSpPr>
        <p:spPr>
          <a:xfrm>
            <a:off x="6157257" y="5764727"/>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6" name="Text Placeholder 7">
            <a:extLst>
              <a:ext uri="{FF2B5EF4-FFF2-40B4-BE49-F238E27FC236}">
                <a16:creationId xmlns:a16="http://schemas.microsoft.com/office/drawing/2014/main" id="{5AFEB971-DBA9-E990-7CAE-E1ED2AAA8FF1}"/>
              </a:ext>
            </a:extLst>
          </p:cNvPr>
          <p:cNvSpPr>
            <a:spLocks noGrp="1"/>
          </p:cNvSpPr>
          <p:nvPr>
            <p:ph type="body" sz="quarter" idx="30" hasCustomPrompt="1"/>
          </p:nvPr>
        </p:nvSpPr>
        <p:spPr>
          <a:xfrm>
            <a:off x="6157257" y="5510648"/>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7" name="Picture Placeholder 9">
            <a:extLst>
              <a:ext uri="{FF2B5EF4-FFF2-40B4-BE49-F238E27FC236}">
                <a16:creationId xmlns:a16="http://schemas.microsoft.com/office/drawing/2014/main" id="{45AED3C9-E056-7C50-3414-F9255B619449}"/>
              </a:ext>
            </a:extLst>
          </p:cNvPr>
          <p:cNvSpPr>
            <a:spLocks noGrp="1"/>
          </p:cNvSpPr>
          <p:nvPr>
            <p:ph type="pic" sz="quarter" idx="31" hasCustomPrompt="1"/>
          </p:nvPr>
        </p:nvSpPr>
        <p:spPr>
          <a:xfrm>
            <a:off x="6755134" y="3934781"/>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18" name="Text Placeholder 7">
            <a:extLst>
              <a:ext uri="{FF2B5EF4-FFF2-40B4-BE49-F238E27FC236}">
                <a16:creationId xmlns:a16="http://schemas.microsoft.com/office/drawing/2014/main" id="{17174ED6-04C6-72E8-8ED0-0FDB0D69A261}"/>
              </a:ext>
            </a:extLst>
          </p:cNvPr>
          <p:cNvSpPr>
            <a:spLocks noGrp="1"/>
          </p:cNvSpPr>
          <p:nvPr>
            <p:ph type="body" sz="quarter" idx="32" hasCustomPrompt="1"/>
          </p:nvPr>
        </p:nvSpPr>
        <p:spPr>
          <a:xfrm>
            <a:off x="9012035" y="5764727"/>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9" name="Text Placeholder 7">
            <a:extLst>
              <a:ext uri="{FF2B5EF4-FFF2-40B4-BE49-F238E27FC236}">
                <a16:creationId xmlns:a16="http://schemas.microsoft.com/office/drawing/2014/main" id="{81C91E7B-F907-0C98-2956-1C2681009C05}"/>
              </a:ext>
            </a:extLst>
          </p:cNvPr>
          <p:cNvSpPr>
            <a:spLocks noGrp="1"/>
          </p:cNvSpPr>
          <p:nvPr>
            <p:ph type="body" sz="quarter" idx="33" hasCustomPrompt="1"/>
          </p:nvPr>
        </p:nvSpPr>
        <p:spPr>
          <a:xfrm>
            <a:off x="9012035" y="5510648"/>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20" name="Picture Placeholder 9">
            <a:extLst>
              <a:ext uri="{FF2B5EF4-FFF2-40B4-BE49-F238E27FC236}">
                <a16:creationId xmlns:a16="http://schemas.microsoft.com/office/drawing/2014/main" id="{0740F477-2D98-010C-09C5-3D5D016A768D}"/>
              </a:ext>
            </a:extLst>
          </p:cNvPr>
          <p:cNvSpPr>
            <a:spLocks noGrp="1"/>
          </p:cNvSpPr>
          <p:nvPr>
            <p:ph type="pic" sz="quarter" idx="34" hasCustomPrompt="1"/>
          </p:nvPr>
        </p:nvSpPr>
        <p:spPr>
          <a:xfrm>
            <a:off x="9609912" y="3934781"/>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 name="TextBox 2">
            <a:extLst>
              <a:ext uri="{FF2B5EF4-FFF2-40B4-BE49-F238E27FC236}">
                <a16:creationId xmlns:a16="http://schemas.microsoft.com/office/drawing/2014/main" id="{43A52483-B16D-3C9B-4BE3-1D2015F21FC8}"/>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4" name="Picture 3" descr="Icon&#10;&#10;Description automatically generated">
            <a:extLst>
              <a:ext uri="{FF2B5EF4-FFF2-40B4-BE49-F238E27FC236}">
                <a16:creationId xmlns:a16="http://schemas.microsoft.com/office/drawing/2014/main" id="{E40EA63D-F0A9-1D66-EF49-3E0F901A32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21" name="TextBox 20">
            <a:extLst>
              <a:ext uri="{FF2B5EF4-FFF2-40B4-BE49-F238E27FC236}">
                <a16:creationId xmlns:a16="http://schemas.microsoft.com/office/drawing/2014/main" id="{959276FB-81CB-6349-E3B7-222B315636D9}"/>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1882477978"/>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ottom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69A92A-509F-637C-F216-D423515646B7}"/>
              </a:ext>
            </a:extLst>
          </p:cNvPr>
          <p:cNvSpPr/>
          <p:nvPr userDrawn="1"/>
        </p:nvSpPr>
        <p:spPr>
          <a:xfrm>
            <a:off x="0" y="4551528"/>
            <a:ext cx="12192000" cy="23064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4" y="1463040"/>
            <a:ext cx="11544303" cy="457200"/>
          </a:xfrm>
          <a:prstGeom prst="rect">
            <a:avLst/>
          </a:prstGeom>
        </p:spPr>
        <p:txBody>
          <a:bodyPr/>
          <a:lstStyle>
            <a:lvl1pPr marL="0" indent="0">
              <a:buNone/>
              <a:defRPr b="1" i="0">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6" name="Title 5">
            <a:extLst>
              <a:ext uri="{FF2B5EF4-FFF2-40B4-BE49-F238E27FC236}">
                <a16:creationId xmlns:a16="http://schemas.microsoft.com/office/drawing/2014/main" id="{DE8984DA-B0D6-25C5-FAFD-BDCC59ACFA5E}"/>
              </a:ext>
            </a:extLst>
          </p:cNvPr>
          <p:cNvSpPr>
            <a:spLocks noGrp="1"/>
          </p:cNvSpPr>
          <p:nvPr>
            <p:ph type="title"/>
          </p:nvPr>
        </p:nvSpPr>
        <p:spPr>
          <a:xfrm>
            <a:off x="237744" y="283464"/>
            <a:ext cx="11544301" cy="1159192"/>
          </a:xfrm>
        </p:spPr>
        <p:txBody>
          <a:bodyPr/>
          <a:lstStyle/>
          <a:p>
            <a:r>
              <a:rPr lang="en-US"/>
              <a:t>Click to edit Master title style</a:t>
            </a:r>
          </a:p>
        </p:txBody>
      </p:sp>
      <p:sp>
        <p:nvSpPr>
          <p:cNvPr id="4" name="TextBox 3">
            <a:extLst>
              <a:ext uri="{FF2B5EF4-FFF2-40B4-BE49-F238E27FC236}">
                <a16:creationId xmlns:a16="http://schemas.microsoft.com/office/drawing/2014/main" id="{6A4045F2-CA5F-E146-C10C-06700CD78B32}"/>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7" name="Picture 6" descr="Icon&#10;&#10;Description automatically generated">
            <a:extLst>
              <a:ext uri="{FF2B5EF4-FFF2-40B4-BE49-F238E27FC236}">
                <a16:creationId xmlns:a16="http://schemas.microsoft.com/office/drawing/2014/main" id="{5A1CE176-0CE2-E2BF-2825-7BD88FC6CF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10" name="TextBox 9">
            <a:extLst>
              <a:ext uri="{FF2B5EF4-FFF2-40B4-BE49-F238E27FC236}">
                <a16:creationId xmlns:a16="http://schemas.microsoft.com/office/drawing/2014/main" id="{89CAF227-9FBC-EA0A-A748-C5E0CAEA9629}"/>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8" name="Content Placeholder 7">
            <a:extLst>
              <a:ext uri="{FF2B5EF4-FFF2-40B4-BE49-F238E27FC236}">
                <a16:creationId xmlns:a16="http://schemas.microsoft.com/office/drawing/2014/main" id="{8C20ADB1-07C2-1069-0E42-A6457F496717}"/>
              </a:ext>
            </a:extLst>
          </p:cNvPr>
          <p:cNvSpPr>
            <a:spLocks noGrp="1"/>
          </p:cNvSpPr>
          <p:nvPr>
            <p:ph sz="quarter" idx="12"/>
          </p:nvPr>
        </p:nvSpPr>
        <p:spPr>
          <a:xfrm>
            <a:off x="237744" y="1875100"/>
            <a:ext cx="11550650" cy="25464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79481845"/>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 Icons White">
    <p:bg>
      <p:bgPr>
        <a:solidFill>
          <a:schemeClr val="bg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1323871" y="20297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9" name="Oval 8">
            <a:extLst>
              <a:ext uri="{FF2B5EF4-FFF2-40B4-BE49-F238E27FC236}">
                <a16:creationId xmlns:a16="http://schemas.microsoft.com/office/drawing/2014/main" id="{08BA352F-50E1-F671-C044-6A7E85D54BEC}"/>
              </a:ext>
            </a:extLst>
          </p:cNvPr>
          <p:cNvSpPr/>
          <p:nvPr userDrawn="1"/>
        </p:nvSpPr>
        <p:spPr>
          <a:xfrm>
            <a:off x="4960536" y="20297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3" name="Oval 12">
            <a:extLst>
              <a:ext uri="{FF2B5EF4-FFF2-40B4-BE49-F238E27FC236}">
                <a16:creationId xmlns:a16="http://schemas.microsoft.com/office/drawing/2014/main" id="{3199D322-F5A2-FCA0-4A71-492C30D8B2ED}"/>
              </a:ext>
            </a:extLst>
          </p:cNvPr>
          <p:cNvSpPr/>
          <p:nvPr userDrawn="1"/>
        </p:nvSpPr>
        <p:spPr>
          <a:xfrm>
            <a:off x="8597201" y="20297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747577"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7" name="Picture Placeholder 14">
            <a:extLst>
              <a:ext uri="{FF2B5EF4-FFF2-40B4-BE49-F238E27FC236}">
                <a16:creationId xmlns:a16="http://schemas.microsoft.com/office/drawing/2014/main" id="{3AF64053-FC6E-BF87-81DE-2924F705E45F}"/>
              </a:ext>
            </a:extLst>
          </p:cNvPr>
          <p:cNvSpPr>
            <a:spLocks noGrp="1" noChangeAspect="1"/>
          </p:cNvSpPr>
          <p:nvPr>
            <p:ph type="pic" sz="quarter" idx="12" hasCustomPrompt="1"/>
          </p:nvPr>
        </p:nvSpPr>
        <p:spPr>
          <a:xfrm>
            <a:off x="5384242"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8" name="Picture Placeholder 14">
            <a:extLst>
              <a:ext uri="{FF2B5EF4-FFF2-40B4-BE49-F238E27FC236}">
                <a16:creationId xmlns:a16="http://schemas.microsoft.com/office/drawing/2014/main" id="{6F09818A-913A-01BE-6E29-BC79232FDBAB}"/>
              </a:ext>
            </a:extLst>
          </p:cNvPr>
          <p:cNvSpPr>
            <a:spLocks noGrp="1" noChangeAspect="1"/>
          </p:cNvSpPr>
          <p:nvPr>
            <p:ph type="pic" sz="quarter" idx="13" hasCustomPrompt="1"/>
          </p:nvPr>
        </p:nvSpPr>
        <p:spPr>
          <a:xfrm>
            <a:off x="9020907"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1024932" y="4451699"/>
            <a:ext cx="2868806"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21" name="Text Placeholder 19">
            <a:extLst>
              <a:ext uri="{FF2B5EF4-FFF2-40B4-BE49-F238E27FC236}">
                <a16:creationId xmlns:a16="http://schemas.microsoft.com/office/drawing/2014/main" id="{AA158197-4C61-E3A5-FBDD-AEBF7519DF8E}"/>
              </a:ext>
            </a:extLst>
          </p:cNvPr>
          <p:cNvSpPr>
            <a:spLocks noGrp="1"/>
          </p:cNvSpPr>
          <p:nvPr>
            <p:ph type="body" sz="quarter" idx="15" hasCustomPrompt="1"/>
          </p:nvPr>
        </p:nvSpPr>
        <p:spPr>
          <a:xfrm>
            <a:off x="4661597" y="4451699"/>
            <a:ext cx="2868806"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22" name="Text Placeholder 19">
            <a:extLst>
              <a:ext uri="{FF2B5EF4-FFF2-40B4-BE49-F238E27FC236}">
                <a16:creationId xmlns:a16="http://schemas.microsoft.com/office/drawing/2014/main" id="{B1DC87DD-606F-D305-D685-7DA1C1B74A9D}"/>
              </a:ext>
            </a:extLst>
          </p:cNvPr>
          <p:cNvSpPr>
            <a:spLocks noGrp="1"/>
          </p:cNvSpPr>
          <p:nvPr>
            <p:ph type="body" sz="quarter" idx="16" hasCustomPrompt="1"/>
          </p:nvPr>
        </p:nvSpPr>
        <p:spPr>
          <a:xfrm>
            <a:off x="8298262" y="4451699"/>
            <a:ext cx="2868806"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3" name="Title 2">
            <a:extLst>
              <a:ext uri="{FF2B5EF4-FFF2-40B4-BE49-F238E27FC236}">
                <a16:creationId xmlns:a16="http://schemas.microsoft.com/office/drawing/2014/main" id="{D0356C1C-B997-183C-9491-DD8C01461E41}"/>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pic>
        <p:nvPicPr>
          <p:cNvPr id="5" name="Picture 4">
            <a:extLst>
              <a:ext uri="{FF2B5EF4-FFF2-40B4-BE49-F238E27FC236}">
                <a16:creationId xmlns:a16="http://schemas.microsoft.com/office/drawing/2014/main" id="{08AB88DF-CFD6-27A0-3312-6F6DB2A8A41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8" name="TextBox 7">
            <a:extLst>
              <a:ext uri="{FF2B5EF4-FFF2-40B4-BE49-F238E27FC236}">
                <a16:creationId xmlns:a16="http://schemas.microsoft.com/office/drawing/2014/main" id="{2570DD26-5FA2-9AE0-94F0-10B9EB9E6825}"/>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0" name="TextBox 9">
            <a:extLst>
              <a:ext uri="{FF2B5EF4-FFF2-40B4-BE49-F238E27FC236}">
                <a16:creationId xmlns:a16="http://schemas.microsoft.com/office/drawing/2014/main" id="{0F59D7FE-BF82-A08B-1342-126F70B1F1D5}"/>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1" name="Rectangle 10">
            <a:extLst>
              <a:ext uri="{FF2B5EF4-FFF2-40B4-BE49-F238E27FC236}">
                <a16:creationId xmlns:a16="http://schemas.microsoft.com/office/drawing/2014/main" id="{FB09E5D1-5509-2B68-53EE-23B947BD3CBC}"/>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9523763"/>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 Icons White">
    <p:bg>
      <p:bgPr>
        <a:solidFill>
          <a:schemeClr val="bg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775231" y="19789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198937"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647171" y="4390739"/>
            <a:ext cx="2398988"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3" name="Oval 2">
            <a:extLst>
              <a:ext uri="{FF2B5EF4-FFF2-40B4-BE49-F238E27FC236}">
                <a16:creationId xmlns:a16="http://schemas.microsoft.com/office/drawing/2014/main" id="{432850F7-ACD1-093C-0E81-237212D457B6}"/>
              </a:ext>
            </a:extLst>
          </p:cNvPr>
          <p:cNvSpPr/>
          <p:nvPr userDrawn="1"/>
        </p:nvSpPr>
        <p:spPr>
          <a:xfrm>
            <a:off x="3597925" y="19789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5" name="Picture Placeholder 14">
            <a:extLst>
              <a:ext uri="{FF2B5EF4-FFF2-40B4-BE49-F238E27FC236}">
                <a16:creationId xmlns:a16="http://schemas.microsoft.com/office/drawing/2014/main" id="{7EB576A7-6768-414C-3535-018C513FEB52}"/>
              </a:ext>
            </a:extLst>
          </p:cNvPr>
          <p:cNvSpPr>
            <a:spLocks noGrp="1" noChangeAspect="1"/>
          </p:cNvSpPr>
          <p:nvPr>
            <p:ph type="pic" sz="quarter" idx="15" hasCustomPrompt="1"/>
          </p:nvPr>
        </p:nvSpPr>
        <p:spPr>
          <a:xfrm>
            <a:off x="4021631"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7" name="Text Placeholder 19">
            <a:extLst>
              <a:ext uri="{FF2B5EF4-FFF2-40B4-BE49-F238E27FC236}">
                <a16:creationId xmlns:a16="http://schemas.microsoft.com/office/drawing/2014/main" id="{F0C78C0C-342A-8EFF-A993-4EF41DC5FCA9}"/>
              </a:ext>
            </a:extLst>
          </p:cNvPr>
          <p:cNvSpPr>
            <a:spLocks noGrp="1"/>
          </p:cNvSpPr>
          <p:nvPr>
            <p:ph type="body" sz="quarter" idx="16" hasCustomPrompt="1"/>
          </p:nvPr>
        </p:nvSpPr>
        <p:spPr>
          <a:xfrm>
            <a:off x="3469865" y="4390739"/>
            <a:ext cx="2398988"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8" name="Oval 7">
            <a:extLst>
              <a:ext uri="{FF2B5EF4-FFF2-40B4-BE49-F238E27FC236}">
                <a16:creationId xmlns:a16="http://schemas.microsoft.com/office/drawing/2014/main" id="{6A5FF676-80E2-0ED3-C4DB-08BF27AD7997}"/>
              </a:ext>
            </a:extLst>
          </p:cNvPr>
          <p:cNvSpPr/>
          <p:nvPr userDrawn="1"/>
        </p:nvSpPr>
        <p:spPr>
          <a:xfrm>
            <a:off x="6420619" y="19789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1" name="Picture Placeholder 14">
            <a:extLst>
              <a:ext uri="{FF2B5EF4-FFF2-40B4-BE49-F238E27FC236}">
                <a16:creationId xmlns:a16="http://schemas.microsoft.com/office/drawing/2014/main" id="{3D377B90-5A9C-4E37-0EF5-596BC68591C2}"/>
              </a:ext>
            </a:extLst>
          </p:cNvPr>
          <p:cNvSpPr>
            <a:spLocks noGrp="1" noChangeAspect="1"/>
          </p:cNvSpPr>
          <p:nvPr>
            <p:ph type="pic" sz="quarter" idx="17" hasCustomPrompt="1"/>
          </p:nvPr>
        </p:nvSpPr>
        <p:spPr>
          <a:xfrm>
            <a:off x="6844325"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2" name="Text Placeholder 19">
            <a:extLst>
              <a:ext uri="{FF2B5EF4-FFF2-40B4-BE49-F238E27FC236}">
                <a16:creationId xmlns:a16="http://schemas.microsoft.com/office/drawing/2014/main" id="{E4B83505-1950-E711-4756-B86FD26518C4}"/>
              </a:ext>
            </a:extLst>
          </p:cNvPr>
          <p:cNvSpPr>
            <a:spLocks noGrp="1"/>
          </p:cNvSpPr>
          <p:nvPr>
            <p:ph type="body" sz="quarter" idx="18" hasCustomPrompt="1"/>
          </p:nvPr>
        </p:nvSpPr>
        <p:spPr>
          <a:xfrm>
            <a:off x="6292559" y="4390739"/>
            <a:ext cx="2398988"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14" name="Oval 13">
            <a:extLst>
              <a:ext uri="{FF2B5EF4-FFF2-40B4-BE49-F238E27FC236}">
                <a16:creationId xmlns:a16="http://schemas.microsoft.com/office/drawing/2014/main" id="{DD0D29F9-2A4E-1B87-E97C-6F23CB63E250}"/>
              </a:ext>
            </a:extLst>
          </p:cNvPr>
          <p:cNvSpPr/>
          <p:nvPr userDrawn="1"/>
        </p:nvSpPr>
        <p:spPr>
          <a:xfrm>
            <a:off x="9243313" y="19789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6" name="Picture Placeholder 14">
            <a:extLst>
              <a:ext uri="{FF2B5EF4-FFF2-40B4-BE49-F238E27FC236}">
                <a16:creationId xmlns:a16="http://schemas.microsoft.com/office/drawing/2014/main" id="{28FC774B-66C4-966C-C398-1B35B41FA845}"/>
              </a:ext>
            </a:extLst>
          </p:cNvPr>
          <p:cNvSpPr>
            <a:spLocks noGrp="1" noChangeAspect="1"/>
          </p:cNvSpPr>
          <p:nvPr>
            <p:ph type="pic" sz="quarter" idx="19" hasCustomPrompt="1"/>
          </p:nvPr>
        </p:nvSpPr>
        <p:spPr>
          <a:xfrm>
            <a:off x="9667019"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9" name="Text Placeholder 19">
            <a:extLst>
              <a:ext uri="{FF2B5EF4-FFF2-40B4-BE49-F238E27FC236}">
                <a16:creationId xmlns:a16="http://schemas.microsoft.com/office/drawing/2014/main" id="{7ED27F08-4F4F-DDE9-01E4-57FD44920BE7}"/>
              </a:ext>
            </a:extLst>
          </p:cNvPr>
          <p:cNvSpPr>
            <a:spLocks noGrp="1"/>
          </p:cNvSpPr>
          <p:nvPr>
            <p:ph type="body" sz="quarter" idx="20" hasCustomPrompt="1"/>
          </p:nvPr>
        </p:nvSpPr>
        <p:spPr>
          <a:xfrm>
            <a:off x="9115253" y="4390739"/>
            <a:ext cx="2398988"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pic>
        <p:nvPicPr>
          <p:cNvPr id="2" name="Picture 1">
            <a:extLst>
              <a:ext uri="{FF2B5EF4-FFF2-40B4-BE49-F238E27FC236}">
                <a16:creationId xmlns:a16="http://schemas.microsoft.com/office/drawing/2014/main" id="{B95DB8F4-21E7-B544-1A43-4D649DD044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4" name="TextBox 3">
            <a:extLst>
              <a:ext uri="{FF2B5EF4-FFF2-40B4-BE49-F238E27FC236}">
                <a16:creationId xmlns:a16="http://schemas.microsoft.com/office/drawing/2014/main" id="{1A69F516-EB9B-3894-2A19-D41C99DEFAD0}"/>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0" name="TextBox 9">
            <a:extLst>
              <a:ext uri="{FF2B5EF4-FFF2-40B4-BE49-F238E27FC236}">
                <a16:creationId xmlns:a16="http://schemas.microsoft.com/office/drawing/2014/main" id="{07579EFE-1D03-A3EA-B4F7-5763258B6751}"/>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3" name="Rectangle 12">
            <a:extLst>
              <a:ext uri="{FF2B5EF4-FFF2-40B4-BE49-F238E27FC236}">
                <a16:creationId xmlns:a16="http://schemas.microsoft.com/office/drawing/2014/main" id="{BB687650-A84C-9DB6-4B91-165B0DED3F5F}"/>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9230587"/>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 Icons Blue">
    <p:bg>
      <p:bgPr>
        <a:solidFill>
          <a:schemeClr val="accent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1323871" y="2029766"/>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9" name="Oval 8">
            <a:extLst>
              <a:ext uri="{FF2B5EF4-FFF2-40B4-BE49-F238E27FC236}">
                <a16:creationId xmlns:a16="http://schemas.microsoft.com/office/drawing/2014/main" id="{08BA352F-50E1-F671-C044-6A7E85D54BEC}"/>
              </a:ext>
            </a:extLst>
          </p:cNvPr>
          <p:cNvSpPr/>
          <p:nvPr userDrawn="1"/>
        </p:nvSpPr>
        <p:spPr>
          <a:xfrm>
            <a:off x="4960536" y="2029766"/>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3" name="Oval 12">
            <a:extLst>
              <a:ext uri="{FF2B5EF4-FFF2-40B4-BE49-F238E27FC236}">
                <a16:creationId xmlns:a16="http://schemas.microsoft.com/office/drawing/2014/main" id="{3199D322-F5A2-FCA0-4A71-492C30D8B2ED}"/>
              </a:ext>
            </a:extLst>
          </p:cNvPr>
          <p:cNvSpPr/>
          <p:nvPr userDrawn="1"/>
        </p:nvSpPr>
        <p:spPr>
          <a:xfrm>
            <a:off x="8597201" y="2029766"/>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747577"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7" name="Picture Placeholder 14">
            <a:extLst>
              <a:ext uri="{FF2B5EF4-FFF2-40B4-BE49-F238E27FC236}">
                <a16:creationId xmlns:a16="http://schemas.microsoft.com/office/drawing/2014/main" id="{3AF64053-FC6E-BF87-81DE-2924F705E45F}"/>
              </a:ext>
            </a:extLst>
          </p:cNvPr>
          <p:cNvSpPr>
            <a:spLocks noGrp="1" noChangeAspect="1"/>
          </p:cNvSpPr>
          <p:nvPr>
            <p:ph type="pic" sz="quarter" idx="12" hasCustomPrompt="1"/>
          </p:nvPr>
        </p:nvSpPr>
        <p:spPr>
          <a:xfrm>
            <a:off x="5384242"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8" name="Picture Placeholder 14">
            <a:extLst>
              <a:ext uri="{FF2B5EF4-FFF2-40B4-BE49-F238E27FC236}">
                <a16:creationId xmlns:a16="http://schemas.microsoft.com/office/drawing/2014/main" id="{6F09818A-913A-01BE-6E29-BC79232FDBAB}"/>
              </a:ext>
            </a:extLst>
          </p:cNvPr>
          <p:cNvSpPr>
            <a:spLocks noGrp="1" noChangeAspect="1"/>
          </p:cNvSpPr>
          <p:nvPr>
            <p:ph type="pic" sz="quarter" idx="13" hasCustomPrompt="1"/>
          </p:nvPr>
        </p:nvSpPr>
        <p:spPr>
          <a:xfrm>
            <a:off x="9020907"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1024932" y="4451699"/>
            <a:ext cx="2868806" cy="914400"/>
          </a:xfrm>
          <a:prstGeom prst="rect">
            <a:avLst/>
          </a:prstGeom>
        </p:spPr>
        <p:txBody>
          <a:bodyPr/>
          <a:lstStyle>
            <a:lvl1pPr marL="0" indent="0" algn="ct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21" name="Text Placeholder 19">
            <a:extLst>
              <a:ext uri="{FF2B5EF4-FFF2-40B4-BE49-F238E27FC236}">
                <a16:creationId xmlns:a16="http://schemas.microsoft.com/office/drawing/2014/main" id="{AA158197-4C61-E3A5-FBDD-AEBF7519DF8E}"/>
              </a:ext>
            </a:extLst>
          </p:cNvPr>
          <p:cNvSpPr>
            <a:spLocks noGrp="1"/>
          </p:cNvSpPr>
          <p:nvPr>
            <p:ph type="body" sz="quarter" idx="15" hasCustomPrompt="1"/>
          </p:nvPr>
        </p:nvSpPr>
        <p:spPr>
          <a:xfrm>
            <a:off x="4661597" y="4451699"/>
            <a:ext cx="2868806" cy="914400"/>
          </a:xfrm>
          <a:prstGeom prst="rect">
            <a:avLst/>
          </a:prstGeom>
        </p:spPr>
        <p:txBody>
          <a:bodyPr/>
          <a:lstStyle>
            <a:lvl1pPr marL="0" indent="0" algn="ct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22" name="Text Placeholder 19">
            <a:extLst>
              <a:ext uri="{FF2B5EF4-FFF2-40B4-BE49-F238E27FC236}">
                <a16:creationId xmlns:a16="http://schemas.microsoft.com/office/drawing/2014/main" id="{B1DC87DD-606F-D305-D685-7DA1C1B74A9D}"/>
              </a:ext>
            </a:extLst>
          </p:cNvPr>
          <p:cNvSpPr>
            <a:spLocks noGrp="1"/>
          </p:cNvSpPr>
          <p:nvPr>
            <p:ph type="body" sz="quarter" idx="16" hasCustomPrompt="1"/>
          </p:nvPr>
        </p:nvSpPr>
        <p:spPr>
          <a:xfrm>
            <a:off x="8298262" y="4451699"/>
            <a:ext cx="2868806" cy="914400"/>
          </a:xfrm>
          <a:prstGeom prst="rect">
            <a:avLst/>
          </a:prstGeom>
        </p:spPr>
        <p:txBody>
          <a:bodyPr/>
          <a:lstStyle>
            <a:lvl1pPr marL="0" indent="0" algn="ct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4" name="TextBox 3">
            <a:extLst>
              <a:ext uri="{FF2B5EF4-FFF2-40B4-BE49-F238E27FC236}">
                <a16:creationId xmlns:a16="http://schemas.microsoft.com/office/drawing/2014/main" id="{0DEAE7AD-1491-6ECE-A4FD-65E1F1680C0C}"/>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3" name="Title 2">
            <a:extLst>
              <a:ext uri="{FF2B5EF4-FFF2-40B4-BE49-F238E27FC236}">
                <a16:creationId xmlns:a16="http://schemas.microsoft.com/office/drawing/2014/main" id="{D0356C1C-B997-183C-9491-DD8C01461E41}"/>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pic>
        <p:nvPicPr>
          <p:cNvPr id="2" name="Picture 1" descr="Icon&#10;&#10;Description automatically generated">
            <a:extLst>
              <a:ext uri="{FF2B5EF4-FFF2-40B4-BE49-F238E27FC236}">
                <a16:creationId xmlns:a16="http://schemas.microsoft.com/office/drawing/2014/main" id="{C251E849-BBFE-5513-F114-E1BE8F71F8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7" name="TextBox 6">
            <a:extLst>
              <a:ext uri="{FF2B5EF4-FFF2-40B4-BE49-F238E27FC236}">
                <a16:creationId xmlns:a16="http://schemas.microsoft.com/office/drawing/2014/main" id="{CECAC727-8511-B65C-B545-A60BA2763C77}"/>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3726662193"/>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28599" y="1463040"/>
            <a:ext cx="5726417" cy="408570"/>
          </a:xfrm>
          <a:prstGeom prst="rect">
            <a:avLst/>
          </a:prstGeom>
        </p:spPr>
        <p:txBody>
          <a:bodyPr anchor="t"/>
          <a:lstStyle>
            <a:lvl1pPr marL="0" indent="0">
              <a:buNone/>
              <a:defRPr b="1" i="0">
                <a:solidFill>
                  <a:schemeClr val="accent2"/>
                </a:solidFill>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8" name="Text Placeholder 4">
            <a:extLst>
              <a:ext uri="{FF2B5EF4-FFF2-40B4-BE49-F238E27FC236}">
                <a16:creationId xmlns:a16="http://schemas.microsoft.com/office/drawing/2014/main" id="{10E8FF0D-5EB3-44AA-5DBC-14DC1ABAE14F}"/>
              </a:ext>
            </a:extLst>
          </p:cNvPr>
          <p:cNvSpPr>
            <a:spLocks noGrp="1"/>
          </p:cNvSpPr>
          <p:nvPr>
            <p:ph type="body" sz="quarter" idx="13"/>
          </p:nvPr>
        </p:nvSpPr>
        <p:spPr>
          <a:xfrm>
            <a:off x="6236480" y="1463040"/>
            <a:ext cx="5666785" cy="408570"/>
          </a:xfrm>
          <a:prstGeom prst="rect">
            <a:avLst/>
          </a:prstGeom>
        </p:spPr>
        <p:txBody>
          <a:bodyPr anchor="t"/>
          <a:lstStyle>
            <a:lvl1pPr marL="0" indent="0">
              <a:buNone/>
              <a:defRPr b="1" i="0">
                <a:solidFill>
                  <a:schemeClr val="accent2"/>
                </a:solidFill>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4" name="TextBox 3">
            <a:extLst>
              <a:ext uri="{FF2B5EF4-FFF2-40B4-BE49-F238E27FC236}">
                <a16:creationId xmlns:a16="http://schemas.microsoft.com/office/drawing/2014/main" id="{4E650B3F-72F5-F33A-0E7B-C1C71CB82BA3}"/>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F77B881-CDA4-7041-897F-97D0053686EF}" type="slidenum">
              <a:rPr kumimoji="0" lang="en-US" sz="700" b="1" i="0" u="none" strike="noStrike" kern="1200" cap="none" spc="0" normalizeH="0" baseline="0" noProof="0" smtClean="0">
                <a:ln>
                  <a:noFill/>
                </a:ln>
                <a:solidFill>
                  <a:srgbClr val="FFFFFF"/>
                </a:solidFill>
                <a:effectLst/>
                <a:uLnTx/>
                <a:uFillTx/>
                <a:latin typeface="Avenir Next LT Pro"/>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700" b="1" i="0" u="none" strike="noStrike" kern="1200" cap="none" spc="0" normalizeH="0" baseline="0" noProof="0">
              <a:ln>
                <a:noFill/>
              </a:ln>
              <a:solidFill>
                <a:srgbClr val="FFFFFF"/>
              </a:solidFill>
              <a:effectLst/>
              <a:uLnTx/>
              <a:uFillTx/>
              <a:latin typeface="Avenir Next LT Pro"/>
              <a:ea typeface="+mn-ea"/>
              <a:cs typeface="+mn-cs"/>
            </a:endParaRPr>
          </a:p>
        </p:txBody>
      </p:sp>
      <p:sp>
        <p:nvSpPr>
          <p:cNvPr id="6" name="Title 5">
            <a:extLst>
              <a:ext uri="{FF2B5EF4-FFF2-40B4-BE49-F238E27FC236}">
                <a16:creationId xmlns:a16="http://schemas.microsoft.com/office/drawing/2014/main" id="{B345FCB7-B3A7-101E-C96E-6295B60609E5}"/>
              </a:ext>
            </a:extLst>
          </p:cNvPr>
          <p:cNvSpPr>
            <a:spLocks noGrp="1"/>
          </p:cNvSpPr>
          <p:nvPr>
            <p:ph type="title"/>
          </p:nvPr>
        </p:nvSpPr>
        <p:spPr>
          <a:xfrm>
            <a:off x="237744" y="283464"/>
            <a:ext cx="11649456"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C1083CEA-B2E2-DBB4-9C7C-ABB9535F6D7E}"/>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256032" y="6254496"/>
            <a:ext cx="292100" cy="368300"/>
          </a:xfrm>
          <a:prstGeom prst="rect">
            <a:avLst/>
          </a:prstGeom>
        </p:spPr>
      </p:pic>
      <p:sp>
        <p:nvSpPr>
          <p:cNvPr id="11" name="TextBox 10">
            <a:extLst>
              <a:ext uri="{FF2B5EF4-FFF2-40B4-BE49-F238E27FC236}">
                <a16:creationId xmlns:a16="http://schemas.microsoft.com/office/drawing/2014/main" id="{6A3AA0CD-09FF-7E86-B9F2-DBEE24F272D0}"/>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sp>
        <p:nvSpPr>
          <p:cNvPr id="2" name="Rectangle 1">
            <a:extLst>
              <a:ext uri="{FF2B5EF4-FFF2-40B4-BE49-F238E27FC236}">
                <a16:creationId xmlns:a16="http://schemas.microsoft.com/office/drawing/2014/main" id="{33615B68-796E-4524-DB6D-57C68CBBD133}"/>
              </a:ext>
            </a:extLst>
          </p:cNvPr>
          <p:cNvSpPr/>
          <p:nvPr userDrawn="1"/>
        </p:nvSpPr>
        <p:spPr>
          <a:xfrm rot="5400000" flipV="1">
            <a:off x="8726424"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15" name="Content Placeholder 14">
            <a:extLst>
              <a:ext uri="{FF2B5EF4-FFF2-40B4-BE49-F238E27FC236}">
                <a16:creationId xmlns:a16="http://schemas.microsoft.com/office/drawing/2014/main" id="{7551BC16-8E0E-F16B-C8B1-948BE04E1F8F}"/>
              </a:ext>
            </a:extLst>
          </p:cNvPr>
          <p:cNvSpPr>
            <a:spLocks noGrp="1"/>
          </p:cNvSpPr>
          <p:nvPr>
            <p:ph sz="quarter" idx="14"/>
          </p:nvPr>
        </p:nvSpPr>
        <p:spPr>
          <a:xfrm>
            <a:off x="229235" y="1871610"/>
            <a:ext cx="5726286" cy="43466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4">
            <a:extLst>
              <a:ext uri="{FF2B5EF4-FFF2-40B4-BE49-F238E27FC236}">
                <a16:creationId xmlns:a16="http://schemas.microsoft.com/office/drawing/2014/main" id="{6CF30A79-C9C9-C99F-14FB-6CF4D2981E33}"/>
              </a:ext>
            </a:extLst>
          </p:cNvPr>
          <p:cNvSpPr>
            <a:spLocks noGrp="1"/>
          </p:cNvSpPr>
          <p:nvPr>
            <p:ph sz="quarter" idx="15"/>
          </p:nvPr>
        </p:nvSpPr>
        <p:spPr>
          <a:xfrm>
            <a:off x="6236481" y="1871610"/>
            <a:ext cx="5650719" cy="43466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0422759"/>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Icons Blue">
    <p:bg>
      <p:bgPr>
        <a:solidFill>
          <a:schemeClr val="accent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775231" y="1978966"/>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198937"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647171" y="4390739"/>
            <a:ext cx="2398988" cy="914400"/>
          </a:xfrm>
          <a:prstGeom prst="rect">
            <a:avLst/>
          </a:prstGeom>
        </p:spPr>
        <p:txBody>
          <a:bodyPr/>
          <a:lstStyle>
            <a:lvl1pPr marL="0" indent="0" algn="ct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3" name="Oval 2">
            <a:extLst>
              <a:ext uri="{FF2B5EF4-FFF2-40B4-BE49-F238E27FC236}">
                <a16:creationId xmlns:a16="http://schemas.microsoft.com/office/drawing/2014/main" id="{432850F7-ACD1-093C-0E81-237212D457B6}"/>
              </a:ext>
            </a:extLst>
          </p:cNvPr>
          <p:cNvSpPr/>
          <p:nvPr userDrawn="1"/>
        </p:nvSpPr>
        <p:spPr>
          <a:xfrm>
            <a:off x="3597925" y="1978966"/>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5" name="Picture Placeholder 14">
            <a:extLst>
              <a:ext uri="{FF2B5EF4-FFF2-40B4-BE49-F238E27FC236}">
                <a16:creationId xmlns:a16="http://schemas.microsoft.com/office/drawing/2014/main" id="{7EB576A7-6768-414C-3535-018C513FEB52}"/>
              </a:ext>
            </a:extLst>
          </p:cNvPr>
          <p:cNvSpPr>
            <a:spLocks noGrp="1" noChangeAspect="1"/>
          </p:cNvSpPr>
          <p:nvPr>
            <p:ph type="pic" sz="quarter" idx="15" hasCustomPrompt="1"/>
          </p:nvPr>
        </p:nvSpPr>
        <p:spPr>
          <a:xfrm>
            <a:off x="4021631"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7" name="Text Placeholder 19">
            <a:extLst>
              <a:ext uri="{FF2B5EF4-FFF2-40B4-BE49-F238E27FC236}">
                <a16:creationId xmlns:a16="http://schemas.microsoft.com/office/drawing/2014/main" id="{F0C78C0C-342A-8EFF-A993-4EF41DC5FCA9}"/>
              </a:ext>
            </a:extLst>
          </p:cNvPr>
          <p:cNvSpPr>
            <a:spLocks noGrp="1"/>
          </p:cNvSpPr>
          <p:nvPr>
            <p:ph type="body" sz="quarter" idx="16" hasCustomPrompt="1"/>
          </p:nvPr>
        </p:nvSpPr>
        <p:spPr>
          <a:xfrm>
            <a:off x="3469865" y="4390739"/>
            <a:ext cx="2398988" cy="914400"/>
          </a:xfrm>
          <a:prstGeom prst="rect">
            <a:avLst/>
          </a:prstGeom>
        </p:spPr>
        <p:txBody>
          <a:bodyPr/>
          <a:lstStyle>
            <a:lvl1pPr marL="0" indent="0" algn="ct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8" name="Oval 7">
            <a:extLst>
              <a:ext uri="{FF2B5EF4-FFF2-40B4-BE49-F238E27FC236}">
                <a16:creationId xmlns:a16="http://schemas.microsoft.com/office/drawing/2014/main" id="{6A5FF676-80E2-0ED3-C4DB-08BF27AD7997}"/>
              </a:ext>
            </a:extLst>
          </p:cNvPr>
          <p:cNvSpPr/>
          <p:nvPr userDrawn="1"/>
        </p:nvSpPr>
        <p:spPr>
          <a:xfrm>
            <a:off x="6420619" y="1978966"/>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1" name="Picture Placeholder 14">
            <a:extLst>
              <a:ext uri="{FF2B5EF4-FFF2-40B4-BE49-F238E27FC236}">
                <a16:creationId xmlns:a16="http://schemas.microsoft.com/office/drawing/2014/main" id="{3D377B90-5A9C-4E37-0EF5-596BC68591C2}"/>
              </a:ext>
            </a:extLst>
          </p:cNvPr>
          <p:cNvSpPr>
            <a:spLocks noGrp="1" noChangeAspect="1"/>
          </p:cNvSpPr>
          <p:nvPr>
            <p:ph type="pic" sz="quarter" idx="17" hasCustomPrompt="1"/>
          </p:nvPr>
        </p:nvSpPr>
        <p:spPr>
          <a:xfrm>
            <a:off x="6844325"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2" name="Text Placeholder 19">
            <a:extLst>
              <a:ext uri="{FF2B5EF4-FFF2-40B4-BE49-F238E27FC236}">
                <a16:creationId xmlns:a16="http://schemas.microsoft.com/office/drawing/2014/main" id="{E4B83505-1950-E711-4756-B86FD26518C4}"/>
              </a:ext>
            </a:extLst>
          </p:cNvPr>
          <p:cNvSpPr>
            <a:spLocks noGrp="1"/>
          </p:cNvSpPr>
          <p:nvPr>
            <p:ph type="body" sz="quarter" idx="18" hasCustomPrompt="1"/>
          </p:nvPr>
        </p:nvSpPr>
        <p:spPr>
          <a:xfrm>
            <a:off x="6292559" y="4390739"/>
            <a:ext cx="2398988" cy="914400"/>
          </a:xfrm>
          <a:prstGeom prst="rect">
            <a:avLst/>
          </a:prstGeom>
        </p:spPr>
        <p:txBody>
          <a:bodyPr/>
          <a:lstStyle>
            <a:lvl1pPr marL="0" indent="0" algn="ct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14" name="Oval 13">
            <a:extLst>
              <a:ext uri="{FF2B5EF4-FFF2-40B4-BE49-F238E27FC236}">
                <a16:creationId xmlns:a16="http://schemas.microsoft.com/office/drawing/2014/main" id="{DD0D29F9-2A4E-1B87-E97C-6F23CB63E250}"/>
              </a:ext>
            </a:extLst>
          </p:cNvPr>
          <p:cNvSpPr/>
          <p:nvPr userDrawn="1"/>
        </p:nvSpPr>
        <p:spPr>
          <a:xfrm>
            <a:off x="9243313" y="1978966"/>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6" name="Picture Placeholder 14">
            <a:extLst>
              <a:ext uri="{FF2B5EF4-FFF2-40B4-BE49-F238E27FC236}">
                <a16:creationId xmlns:a16="http://schemas.microsoft.com/office/drawing/2014/main" id="{28FC774B-66C4-966C-C398-1B35B41FA845}"/>
              </a:ext>
            </a:extLst>
          </p:cNvPr>
          <p:cNvSpPr>
            <a:spLocks noGrp="1" noChangeAspect="1"/>
          </p:cNvSpPr>
          <p:nvPr>
            <p:ph type="pic" sz="quarter" idx="19" hasCustomPrompt="1"/>
          </p:nvPr>
        </p:nvSpPr>
        <p:spPr>
          <a:xfrm>
            <a:off x="9667019"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9" name="Text Placeholder 19">
            <a:extLst>
              <a:ext uri="{FF2B5EF4-FFF2-40B4-BE49-F238E27FC236}">
                <a16:creationId xmlns:a16="http://schemas.microsoft.com/office/drawing/2014/main" id="{7ED27F08-4F4F-DDE9-01E4-57FD44920BE7}"/>
              </a:ext>
            </a:extLst>
          </p:cNvPr>
          <p:cNvSpPr>
            <a:spLocks noGrp="1"/>
          </p:cNvSpPr>
          <p:nvPr>
            <p:ph type="body" sz="quarter" idx="20" hasCustomPrompt="1"/>
          </p:nvPr>
        </p:nvSpPr>
        <p:spPr>
          <a:xfrm>
            <a:off x="9115253" y="4390739"/>
            <a:ext cx="2398988" cy="914400"/>
          </a:xfrm>
          <a:prstGeom prst="rect">
            <a:avLst/>
          </a:prstGeom>
        </p:spPr>
        <p:txBody>
          <a:bodyPr/>
          <a:lstStyle>
            <a:lvl1pPr marL="0" indent="0" algn="ct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13" name="TextBox 12">
            <a:extLst>
              <a:ext uri="{FF2B5EF4-FFF2-40B4-BE49-F238E27FC236}">
                <a16:creationId xmlns:a16="http://schemas.microsoft.com/office/drawing/2014/main" id="{094F484B-E963-F00C-B1D5-EF0607909AA6}"/>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17" name="Picture 16" descr="Icon&#10;&#10;Description automatically generated">
            <a:extLst>
              <a:ext uri="{FF2B5EF4-FFF2-40B4-BE49-F238E27FC236}">
                <a16:creationId xmlns:a16="http://schemas.microsoft.com/office/drawing/2014/main" id="{90958F33-868A-D38C-DB3E-0B603D2B8D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18" name="TextBox 17">
            <a:extLst>
              <a:ext uri="{FF2B5EF4-FFF2-40B4-BE49-F238E27FC236}">
                <a16:creationId xmlns:a16="http://schemas.microsoft.com/office/drawing/2014/main" id="{28EC129B-D3F7-0226-AACD-389EB7C10294}"/>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4226442487"/>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neThird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1B51217-55B1-E12A-5A31-469672DC8C7B}"/>
              </a:ext>
            </a:extLst>
          </p:cNvPr>
          <p:cNvSpPr/>
          <p:nvPr userDrawn="1"/>
        </p:nvSpPr>
        <p:spPr>
          <a:xfrm>
            <a:off x="8098972" y="0"/>
            <a:ext cx="40930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4" y="1463040"/>
            <a:ext cx="7553011" cy="457200"/>
          </a:xfrm>
          <a:prstGeom prst="rect">
            <a:avLst/>
          </a:prstGeom>
        </p:spPr>
        <p:txBody>
          <a:bodyPr/>
          <a:lstStyle>
            <a:lvl1pPr marL="0" indent="0">
              <a:buNone/>
              <a:defRPr b="1" i="0">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7" name="Title 6">
            <a:extLst>
              <a:ext uri="{FF2B5EF4-FFF2-40B4-BE49-F238E27FC236}">
                <a16:creationId xmlns:a16="http://schemas.microsoft.com/office/drawing/2014/main" id="{E912AAE0-CB37-C78F-3E57-01F34BF6407D}"/>
              </a:ext>
            </a:extLst>
          </p:cNvPr>
          <p:cNvSpPr>
            <a:spLocks noGrp="1"/>
          </p:cNvSpPr>
          <p:nvPr>
            <p:ph type="title"/>
          </p:nvPr>
        </p:nvSpPr>
        <p:spPr>
          <a:xfrm>
            <a:off x="237744" y="283464"/>
            <a:ext cx="7553009"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38AF8D18-7E0D-2DF6-D239-AE558DC51FC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1" name="TextBox 10">
            <a:extLst>
              <a:ext uri="{FF2B5EF4-FFF2-40B4-BE49-F238E27FC236}">
                <a16:creationId xmlns:a16="http://schemas.microsoft.com/office/drawing/2014/main" id="{02C377E4-695E-1590-43D1-929777769C5F}"/>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2" name="TextBox 11">
            <a:extLst>
              <a:ext uri="{FF2B5EF4-FFF2-40B4-BE49-F238E27FC236}">
                <a16:creationId xmlns:a16="http://schemas.microsoft.com/office/drawing/2014/main" id="{2B52E9B7-AE91-22DA-4986-3E7549E44630}"/>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18" name="Content Placeholder 17">
            <a:extLst>
              <a:ext uri="{FF2B5EF4-FFF2-40B4-BE49-F238E27FC236}">
                <a16:creationId xmlns:a16="http://schemas.microsoft.com/office/drawing/2014/main" id="{18C7C49E-648A-2981-DAA1-CDA5F5F7884A}"/>
              </a:ext>
            </a:extLst>
          </p:cNvPr>
          <p:cNvSpPr>
            <a:spLocks noGrp="1"/>
          </p:cNvSpPr>
          <p:nvPr>
            <p:ph sz="quarter" idx="13"/>
          </p:nvPr>
        </p:nvSpPr>
        <p:spPr>
          <a:xfrm>
            <a:off x="237744" y="1920875"/>
            <a:ext cx="7551738" cy="4270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7">
            <a:extLst>
              <a:ext uri="{FF2B5EF4-FFF2-40B4-BE49-F238E27FC236}">
                <a16:creationId xmlns:a16="http://schemas.microsoft.com/office/drawing/2014/main" id="{FE048AE1-CAB7-001B-9C5F-560CBCB23CA8}"/>
              </a:ext>
            </a:extLst>
          </p:cNvPr>
          <p:cNvSpPr>
            <a:spLocks noGrp="1"/>
          </p:cNvSpPr>
          <p:nvPr>
            <p:ph sz="quarter" idx="14"/>
          </p:nvPr>
        </p:nvSpPr>
        <p:spPr>
          <a:xfrm>
            <a:off x="8376655" y="1920875"/>
            <a:ext cx="3491910" cy="4270375"/>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4557887"/>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Divider_5">
    <p:bg>
      <p:bgPr>
        <a:solidFill>
          <a:schemeClr val="accent4"/>
        </a:solidFill>
        <a:effectLst/>
      </p:bgPr>
    </p:bg>
    <p:spTree>
      <p:nvGrpSpPr>
        <p:cNvPr id="1" name=""/>
        <p:cNvGrpSpPr/>
        <p:nvPr/>
      </p:nvGrpSpPr>
      <p:grpSpPr>
        <a:xfrm>
          <a:off x="0" y="0"/>
          <a:ext cx="0" cy="0"/>
          <a:chOff x="0" y="0"/>
          <a:chExt cx="0" cy="0"/>
        </a:xfrm>
      </p:grpSpPr>
      <p:pic>
        <p:nvPicPr>
          <p:cNvPr id="5" name="Picture 4" descr="Shape, rectangle&#10;&#10;Description automatically generated">
            <a:extLst>
              <a:ext uri="{FF2B5EF4-FFF2-40B4-BE49-F238E27FC236}">
                <a16:creationId xmlns:a16="http://schemas.microsoft.com/office/drawing/2014/main" id="{72422D38-1226-7135-CBC5-9B8734D47F3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934854"/>
          </a:xfrm>
          <a:prstGeom prst="rect">
            <a:avLst/>
          </a:prstGeom>
        </p:spPr>
      </p:pic>
      <p:sp>
        <p:nvSpPr>
          <p:cNvPr id="3" name="Title 1">
            <a:extLst>
              <a:ext uri="{FF2B5EF4-FFF2-40B4-BE49-F238E27FC236}">
                <a16:creationId xmlns:a16="http://schemas.microsoft.com/office/drawing/2014/main" id="{BA8029A1-4C93-348A-E503-BD52A6CDCE13}"/>
              </a:ext>
            </a:extLst>
          </p:cNvPr>
          <p:cNvSpPr>
            <a:spLocks noGrp="1"/>
          </p:cNvSpPr>
          <p:nvPr>
            <p:ph type="ctrTitle" hasCustomPrompt="1"/>
          </p:nvPr>
        </p:nvSpPr>
        <p:spPr>
          <a:xfrm>
            <a:off x="1788160" y="2235200"/>
            <a:ext cx="8615680" cy="1879600"/>
          </a:xfrm>
        </p:spPr>
        <p:txBody>
          <a:bodyPr anchor="b"/>
          <a:lstStyle>
            <a:lvl1pPr algn="ctr">
              <a:defRPr sz="4800">
                <a:solidFill>
                  <a:schemeClr val="bg1"/>
                </a:solidFill>
              </a:defRPr>
            </a:lvl1pPr>
          </a:lstStyle>
          <a:p>
            <a:r>
              <a:rPr lang="en-US"/>
              <a:t>Click to edit</a:t>
            </a:r>
            <a:br>
              <a:rPr lang="en-US"/>
            </a:br>
            <a:r>
              <a:rPr lang="en-US"/>
              <a:t>divider slide</a:t>
            </a:r>
          </a:p>
        </p:txBody>
      </p:sp>
      <p:pic>
        <p:nvPicPr>
          <p:cNvPr id="4" name="Picture 3" descr="A picture containing text, clipart&#10;&#10;Description automatically generated">
            <a:extLst>
              <a:ext uri="{FF2B5EF4-FFF2-40B4-BE49-F238E27FC236}">
                <a16:creationId xmlns:a16="http://schemas.microsoft.com/office/drawing/2014/main" id="{FD41110E-F223-E31B-B533-C2495473B9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8936" y="387330"/>
            <a:ext cx="1462812" cy="389145"/>
          </a:xfrm>
          <a:prstGeom prst="rect">
            <a:avLst/>
          </a:prstGeom>
        </p:spPr>
      </p:pic>
      <p:sp>
        <p:nvSpPr>
          <p:cNvPr id="6" name="Text Placeholder 5">
            <a:extLst>
              <a:ext uri="{FF2B5EF4-FFF2-40B4-BE49-F238E27FC236}">
                <a16:creationId xmlns:a16="http://schemas.microsoft.com/office/drawing/2014/main" id="{40E4419F-9291-4B8B-E557-1B550A6839E4}"/>
              </a:ext>
            </a:extLst>
          </p:cNvPr>
          <p:cNvSpPr>
            <a:spLocks noGrp="1"/>
          </p:cNvSpPr>
          <p:nvPr>
            <p:ph type="body" sz="quarter" idx="10" hasCustomPrompt="1"/>
          </p:nvPr>
        </p:nvSpPr>
        <p:spPr>
          <a:xfrm>
            <a:off x="1788159" y="4153227"/>
            <a:ext cx="8615680" cy="662613"/>
          </a:xfrm>
        </p:spPr>
        <p:txBody>
          <a:bodyPr>
            <a:noAutofit/>
          </a:bodyPr>
          <a:lstStyle>
            <a:lvl1pPr marL="0" indent="0" algn="ctr">
              <a:buNone/>
              <a:defRPr sz="2000" b="1">
                <a:solidFill>
                  <a:schemeClr val="bg1"/>
                </a:solidFill>
              </a:defRPr>
            </a:lvl1pPr>
            <a:lvl2pPr marL="285750" indent="0" algn="ctr">
              <a:buNone/>
              <a:defRPr sz="2000" b="1">
                <a:solidFill>
                  <a:schemeClr val="bg1"/>
                </a:solidFill>
              </a:defRPr>
            </a:lvl2pPr>
            <a:lvl3pPr marL="574675" indent="0" algn="ctr">
              <a:buNone/>
              <a:defRPr sz="2000" b="1">
                <a:solidFill>
                  <a:schemeClr val="bg1"/>
                </a:solidFill>
              </a:defRPr>
            </a:lvl3pPr>
            <a:lvl4pPr marL="862012" indent="0" algn="ctr">
              <a:buNone/>
              <a:defRPr sz="2000" b="1">
                <a:solidFill>
                  <a:schemeClr val="bg1"/>
                </a:solidFill>
              </a:defRPr>
            </a:lvl4pPr>
            <a:lvl5pPr marL="1149350" indent="0" algn="ctr">
              <a:buNone/>
              <a:defRPr sz="2000" b="1">
                <a:solidFill>
                  <a:schemeClr val="bg1"/>
                </a:solidFill>
              </a:defRPr>
            </a:lvl5pPr>
          </a:lstStyle>
          <a:p>
            <a:pPr lvl="0"/>
            <a:r>
              <a:rPr lang="en-US"/>
              <a:t>Subtitle</a:t>
            </a:r>
          </a:p>
        </p:txBody>
      </p:sp>
    </p:spTree>
    <p:extLst>
      <p:ext uri="{BB962C8B-B14F-4D97-AF65-F5344CB8AC3E}">
        <p14:creationId xmlns:p14="http://schemas.microsoft.com/office/powerpoint/2010/main" val="794429935"/>
      </p:ext>
    </p:extLst>
  </p:cSld>
  <p:clrMapOvr>
    <a:masterClrMapping/>
  </p:clrMapOvr>
  <p:extLst>
    <p:ext uri="{DCECCB84-F9BA-43D5-87BE-67443E8EF086}">
      <p15:sldGuideLst xmlns:p15="http://schemas.microsoft.com/office/powerpoint/2012/main">
        <p15:guide id="1" pos="120">
          <p15:clr>
            <a:srgbClr val="FBAE40"/>
          </p15:clr>
        </p15:guide>
        <p15:guide id="2" orient="horz" pos="420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_Divider_5">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422D38-1226-7135-CBC5-9B8734D47F31}"/>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8096" cy="6858000"/>
          </a:xfrm>
          <a:prstGeom prst="rect">
            <a:avLst/>
          </a:prstGeom>
        </p:spPr>
      </p:pic>
      <p:pic>
        <p:nvPicPr>
          <p:cNvPr id="2" name="Picture 1" descr="A picture containing text, clipart&#10;&#10;Description automatically generated">
            <a:extLst>
              <a:ext uri="{FF2B5EF4-FFF2-40B4-BE49-F238E27FC236}">
                <a16:creationId xmlns:a16="http://schemas.microsoft.com/office/drawing/2014/main" id="{EC43B671-AD79-10BA-1359-CD3A4980E6D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8936" y="6142649"/>
            <a:ext cx="1462812" cy="389145"/>
          </a:xfrm>
          <a:prstGeom prst="rect">
            <a:avLst/>
          </a:prstGeom>
        </p:spPr>
      </p:pic>
      <p:sp>
        <p:nvSpPr>
          <p:cNvPr id="4" name="Title 1">
            <a:extLst>
              <a:ext uri="{FF2B5EF4-FFF2-40B4-BE49-F238E27FC236}">
                <a16:creationId xmlns:a16="http://schemas.microsoft.com/office/drawing/2014/main" id="{56EF1306-29CB-3D9B-B452-6E7BD65FEDF4}"/>
              </a:ext>
            </a:extLst>
          </p:cNvPr>
          <p:cNvSpPr>
            <a:spLocks noGrp="1"/>
          </p:cNvSpPr>
          <p:nvPr>
            <p:ph type="ctrTitle" hasCustomPrompt="1"/>
          </p:nvPr>
        </p:nvSpPr>
        <p:spPr>
          <a:xfrm>
            <a:off x="1788160" y="2235200"/>
            <a:ext cx="8615680" cy="1879600"/>
          </a:xfrm>
        </p:spPr>
        <p:txBody>
          <a:bodyPr anchor="b"/>
          <a:lstStyle>
            <a:lvl1pPr algn="ctr">
              <a:defRPr sz="4800">
                <a:solidFill>
                  <a:schemeClr val="bg1"/>
                </a:solidFill>
              </a:defRPr>
            </a:lvl1pPr>
          </a:lstStyle>
          <a:p>
            <a:r>
              <a:rPr lang="en-US"/>
              <a:t>Click to edit</a:t>
            </a:r>
            <a:br>
              <a:rPr lang="en-US"/>
            </a:br>
            <a:r>
              <a:rPr lang="en-US"/>
              <a:t>divider slide</a:t>
            </a:r>
          </a:p>
        </p:txBody>
      </p:sp>
      <p:sp>
        <p:nvSpPr>
          <p:cNvPr id="6" name="Text Placeholder 5">
            <a:extLst>
              <a:ext uri="{FF2B5EF4-FFF2-40B4-BE49-F238E27FC236}">
                <a16:creationId xmlns:a16="http://schemas.microsoft.com/office/drawing/2014/main" id="{14B45C28-4C5A-9153-E16C-41CE28F6DDE9}"/>
              </a:ext>
            </a:extLst>
          </p:cNvPr>
          <p:cNvSpPr>
            <a:spLocks noGrp="1"/>
          </p:cNvSpPr>
          <p:nvPr>
            <p:ph type="body" sz="quarter" idx="10" hasCustomPrompt="1"/>
          </p:nvPr>
        </p:nvSpPr>
        <p:spPr>
          <a:xfrm>
            <a:off x="1788159" y="4153227"/>
            <a:ext cx="8615680" cy="662613"/>
          </a:xfrm>
        </p:spPr>
        <p:txBody>
          <a:bodyPr>
            <a:noAutofit/>
          </a:bodyPr>
          <a:lstStyle>
            <a:lvl1pPr marL="0" indent="0" algn="ctr">
              <a:buNone/>
              <a:defRPr sz="2000" b="1">
                <a:solidFill>
                  <a:schemeClr val="bg1"/>
                </a:solidFill>
              </a:defRPr>
            </a:lvl1pPr>
            <a:lvl2pPr marL="285750" indent="0" algn="ctr">
              <a:buNone/>
              <a:defRPr sz="2000" b="1">
                <a:solidFill>
                  <a:schemeClr val="bg1"/>
                </a:solidFill>
              </a:defRPr>
            </a:lvl2pPr>
            <a:lvl3pPr marL="574675" indent="0" algn="ctr">
              <a:buNone/>
              <a:defRPr sz="2000" b="1">
                <a:solidFill>
                  <a:schemeClr val="bg1"/>
                </a:solidFill>
              </a:defRPr>
            </a:lvl3pPr>
            <a:lvl4pPr marL="862012" indent="0" algn="ctr">
              <a:buNone/>
              <a:defRPr sz="2000" b="1">
                <a:solidFill>
                  <a:schemeClr val="bg1"/>
                </a:solidFill>
              </a:defRPr>
            </a:lvl4pPr>
            <a:lvl5pPr marL="1149350" indent="0" algn="ctr">
              <a:buNone/>
              <a:defRPr sz="2000" b="1">
                <a:solidFill>
                  <a:schemeClr val="bg1"/>
                </a:solidFill>
              </a:defRPr>
            </a:lvl5pPr>
          </a:lstStyle>
          <a:p>
            <a:pPr lvl="0"/>
            <a:r>
              <a:rPr lang="en-US"/>
              <a:t>Subtitle</a:t>
            </a:r>
          </a:p>
        </p:txBody>
      </p:sp>
    </p:spTree>
    <p:extLst>
      <p:ext uri="{BB962C8B-B14F-4D97-AF65-F5344CB8AC3E}">
        <p14:creationId xmlns:p14="http://schemas.microsoft.com/office/powerpoint/2010/main" val="4281408147"/>
      </p:ext>
    </p:extLst>
  </p:cSld>
  <p:clrMapOvr>
    <a:masterClrMapping/>
  </p:clrMapOvr>
  <p:extLst>
    <p:ext uri="{DCECCB84-F9BA-43D5-87BE-67443E8EF086}">
      <p15:sldGuideLst xmlns:p15="http://schemas.microsoft.com/office/powerpoint/2012/main">
        <p15:guide id="1" pos="120">
          <p15:clr>
            <a:srgbClr val="FBAE40"/>
          </p15:clr>
        </p15:guide>
        <p15:guide id="2" orient="horz" pos="420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Icon Divider Blue">
    <p:bg>
      <p:bgPr>
        <a:solidFill>
          <a:schemeClr val="accent1"/>
        </a:solidFill>
        <a:effectLst/>
      </p:bgPr>
    </p:bg>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2AE34794-50BD-3F02-DE15-51F7AD84A040}"/>
              </a:ext>
            </a:extLst>
          </p:cNvPr>
          <p:cNvPicPr>
            <a:picLocks/>
          </p:cNvPicPr>
          <p:nvPr userDrawn="1"/>
        </p:nvPicPr>
        <p:blipFill>
          <a:blip r:embed="rId2"/>
          <a:stretch>
            <a:fillRect/>
          </a:stretch>
        </p:blipFill>
        <p:spPr>
          <a:xfrm>
            <a:off x="0" y="0"/>
            <a:ext cx="12188952" cy="6858000"/>
          </a:xfrm>
          <a:prstGeom prst="rect">
            <a:avLst/>
          </a:prstGeom>
        </p:spPr>
      </p:pic>
      <p:sp>
        <p:nvSpPr>
          <p:cNvPr id="3" name="Title 1">
            <a:extLst>
              <a:ext uri="{FF2B5EF4-FFF2-40B4-BE49-F238E27FC236}">
                <a16:creationId xmlns:a16="http://schemas.microsoft.com/office/drawing/2014/main" id="{BA8029A1-4C93-348A-E503-BD52A6CDCE13}"/>
              </a:ext>
            </a:extLst>
          </p:cNvPr>
          <p:cNvSpPr>
            <a:spLocks noGrp="1"/>
          </p:cNvSpPr>
          <p:nvPr>
            <p:ph type="ctrTitle" hasCustomPrompt="1"/>
          </p:nvPr>
        </p:nvSpPr>
        <p:spPr>
          <a:xfrm>
            <a:off x="533400" y="4522526"/>
            <a:ext cx="7696200" cy="1463040"/>
          </a:xfrm>
        </p:spPr>
        <p:txBody>
          <a:bodyPr anchor="t"/>
          <a:lstStyle>
            <a:lvl1pPr algn="l">
              <a:defRPr sz="4800">
                <a:solidFill>
                  <a:schemeClr val="bg1"/>
                </a:solidFill>
              </a:defRPr>
            </a:lvl1pPr>
          </a:lstStyle>
          <a:p>
            <a:r>
              <a:rPr lang="en-US"/>
              <a:t>Click to edit</a:t>
            </a:r>
            <a:br>
              <a:rPr lang="en-US"/>
            </a:br>
            <a:r>
              <a:rPr lang="en-US"/>
              <a:t>divider slide</a:t>
            </a:r>
          </a:p>
        </p:txBody>
      </p:sp>
      <p:sp>
        <p:nvSpPr>
          <p:cNvPr id="2" name="Picture Placeholder 14">
            <a:extLst>
              <a:ext uri="{FF2B5EF4-FFF2-40B4-BE49-F238E27FC236}">
                <a16:creationId xmlns:a16="http://schemas.microsoft.com/office/drawing/2014/main" id="{1E98FF31-717A-F420-5338-B799878C217A}"/>
              </a:ext>
            </a:extLst>
          </p:cNvPr>
          <p:cNvSpPr>
            <a:spLocks noGrp="1" noChangeAspect="1"/>
          </p:cNvSpPr>
          <p:nvPr>
            <p:ph type="pic" sz="quarter" idx="11"/>
          </p:nvPr>
        </p:nvSpPr>
        <p:spPr>
          <a:xfrm>
            <a:off x="9703220" y="1838778"/>
            <a:ext cx="1893220" cy="1886761"/>
          </a:xfrm>
          <a:prstGeom prst="rect">
            <a:avLst/>
          </a:prstGeom>
        </p:spPr>
        <p:txBody>
          <a:bodyPr anchor="ctr"/>
          <a:lstStyle>
            <a:lvl1pPr marL="0" indent="0" algn="ctr">
              <a:buNone/>
              <a:defRPr>
                <a:solidFill>
                  <a:schemeClr val="bg1"/>
                </a:solidFill>
              </a:defRPr>
            </a:lvl1pPr>
          </a:lstStyle>
          <a:p>
            <a:r>
              <a:rPr lang="en-US"/>
              <a:t>Click icon to add picture</a:t>
            </a:r>
          </a:p>
        </p:txBody>
      </p:sp>
      <p:pic>
        <p:nvPicPr>
          <p:cNvPr id="6" name="Picture 5" descr="A picture containing text, clipart&#10;&#10;Description automatically generated">
            <a:extLst>
              <a:ext uri="{FF2B5EF4-FFF2-40B4-BE49-F238E27FC236}">
                <a16:creationId xmlns:a16="http://schemas.microsoft.com/office/drawing/2014/main" id="{04BEF04F-50CB-7449-B897-870A3FA698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8936" y="387330"/>
            <a:ext cx="1462812" cy="389145"/>
          </a:xfrm>
          <a:prstGeom prst="rect">
            <a:avLst/>
          </a:prstGeom>
        </p:spPr>
      </p:pic>
      <p:pic>
        <p:nvPicPr>
          <p:cNvPr id="12" name="Picture 11" descr="A picture containing device&#10;&#10;Description automatically generated">
            <a:extLst>
              <a:ext uri="{FF2B5EF4-FFF2-40B4-BE49-F238E27FC236}">
                <a16:creationId xmlns:a16="http://schemas.microsoft.com/office/drawing/2014/main" id="{AEE743D2-E883-A78B-DE94-9FBE74825C6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6647"/>
          <a:stretch/>
        </p:blipFill>
        <p:spPr>
          <a:xfrm>
            <a:off x="-1" y="2158077"/>
            <a:ext cx="9552079" cy="1311349"/>
          </a:xfrm>
          <a:prstGeom prst="rect">
            <a:avLst/>
          </a:prstGeom>
        </p:spPr>
      </p:pic>
      <p:sp>
        <p:nvSpPr>
          <p:cNvPr id="4" name="Text Placeholder 5">
            <a:extLst>
              <a:ext uri="{FF2B5EF4-FFF2-40B4-BE49-F238E27FC236}">
                <a16:creationId xmlns:a16="http://schemas.microsoft.com/office/drawing/2014/main" id="{35B361D5-FB3E-76EE-B093-B8210557F574}"/>
              </a:ext>
            </a:extLst>
          </p:cNvPr>
          <p:cNvSpPr>
            <a:spLocks noGrp="1"/>
          </p:cNvSpPr>
          <p:nvPr>
            <p:ph type="body" sz="quarter" idx="10" hasCustomPrompt="1"/>
          </p:nvPr>
        </p:nvSpPr>
        <p:spPr>
          <a:xfrm>
            <a:off x="538936" y="6032827"/>
            <a:ext cx="7690664" cy="662613"/>
          </a:xfrm>
        </p:spPr>
        <p:txBody>
          <a:bodyPr>
            <a:noAutofit/>
          </a:bodyPr>
          <a:lstStyle>
            <a:lvl1pPr marL="0" indent="0" algn="l">
              <a:buNone/>
              <a:defRPr sz="2000" b="1">
                <a:solidFill>
                  <a:schemeClr val="bg1"/>
                </a:solidFill>
              </a:defRPr>
            </a:lvl1pPr>
            <a:lvl2pPr marL="285750" indent="0" algn="ctr">
              <a:buNone/>
              <a:defRPr sz="2000" b="1">
                <a:solidFill>
                  <a:schemeClr val="bg1"/>
                </a:solidFill>
              </a:defRPr>
            </a:lvl2pPr>
            <a:lvl3pPr marL="574675" indent="0" algn="ctr">
              <a:buNone/>
              <a:defRPr sz="2000" b="1">
                <a:solidFill>
                  <a:schemeClr val="bg1"/>
                </a:solidFill>
              </a:defRPr>
            </a:lvl3pPr>
            <a:lvl4pPr marL="862012" indent="0" algn="ctr">
              <a:buNone/>
              <a:defRPr sz="2000" b="1">
                <a:solidFill>
                  <a:schemeClr val="bg1"/>
                </a:solidFill>
              </a:defRPr>
            </a:lvl4pPr>
            <a:lvl5pPr marL="1149350" indent="0" algn="ctr">
              <a:buNone/>
              <a:defRPr sz="2000" b="1">
                <a:solidFill>
                  <a:schemeClr val="bg1"/>
                </a:solidFill>
              </a:defRPr>
            </a:lvl5pPr>
          </a:lstStyle>
          <a:p>
            <a:pPr lvl="0"/>
            <a:r>
              <a:rPr lang="en-US"/>
              <a:t>Subtitle</a:t>
            </a:r>
          </a:p>
        </p:txBody>
      </p:sp>
    </p:spTree>
    <p:extLst>
      <p:ext uri="{BB962C8B-B14F-4D97-AF65-F5344CB8AC3E}">
        <p14:creationId xmlns:p14="http://schemas.microsoft.com/office/powerpoint/2010/main" val="1485432233"/>
      </p:ext>
    </p:extLst>
  </p:cSld>
  <p:clrMapOvr>
    <a:masterClrMapping/>
  </p:clrMapOvr>
  <p:extLst>
    <p:ext uri="{DCECCB84-F9BA-43D5-87BE-67443E8EF086}">
      <p15:sldGuideLst xmlns:p15="http://schemas.microsoft.com/office/powerpoint/2012/main">
        <p15:guide id="1" pos="120">
          <p15:clr>
            <a:srgbClr val="FBAE40"/>
          </p15:clr>
        </p15:guide>
        <p15:guide id="2" orient="horz" pos="420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ivider Line Blue">
    <p:bg>
      <p:bgPr>
        <a:solidFill>
          <a:schemeClr val="accent1"/>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C68CF9F1-E73B-FDBC-D238-C8CE75B78B8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94594" y="-14289"/>
            <a:ext cx="12297433" cy="6872289"/>
          </a:xfrm>
          <a:prstGeom prst="rect">
            <a:avLst/>
          </a:prstGeom>
        </p:spPr>
      </p:pic>
      <p:pic>
        <p:nvPicPr>
          <p:cNvPr id="5" name="Picture 4" descr="A picture containing text, clipart&#10;&#10;Description automatically generated">
            <a:extLst>
              <a:ext uri="{FF2B5EF4-FFF2-40B4-BE49-F238E27FC236}">
                <a16:creationId xmlns:a16="http://schemas.microsoft.com/office/drawing/2014/main" id="{4F9F54E8-B086-37F6-B2A7-5FA6C8B4CF3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8936" y="387330"/>
            <a:ext cx="1462812" cy="389145"/>
          </a:xfrm>
          <a:prstGeom prst="rect">
            <a:avLst/>
          </a:prstGeom>
        </p:spPr>
      </p:pic>
      <p:sp>
        <p:nvSpPr>
          <p:cNvPr id="7" name="Text Placeholder 5">
            <a:extLst>
              <a:ext uri="{FF2B5EF4-FFF2-40B4-BE49-F238E27FC236}">
                <a16:creationId xmlns:a16="http://schemas.microsoft.com/office/drawing/2014/main" id="{1EF7B6F1-5BB2-0D5A-AADE-AFAFB84A2C8C}"/>
              </a:ext>
            </a:extLst>
          </p:cNvPr>
          <p:cNvSpPr>
            <a:spLocks noGrp="1"/>
          </p:cNvSpPr>
          <p:nvPr>
            <p:ph type="body" sz="quarter" idx="10" hasCustomPrompt="1"/>
          </p:nvPr>
        </p:nvSpPr>
        <p:spPr>
          <a:xfrm>
            <a:off x="538936" y="5148907"/>
            <a:ext cx="8076744" cy="662613"/>
          </a:xfrm>
        </p:spPr>
        <p:txBody>
          <a:bodyPr>
            <a:noAutofit/>
          </a:bodyPr>
          <a:lstStyle>
            <a:lvl1pPr marL="0" indent="0" algn="l">
              <a:buNone/>
              <a:defRPr sz="2000" b="1">
                <a:solidFill>
                  <a:schemeClr val="bg1"/>
                </a:solidFill>
              </a:defRPr>
            </a:lvl1pPr>
            <a:lvl2pPr marL="285750" indent="0" algn="ctr">
              <a:buNone/>
              <a:defRPr sz="2000" b="1">
                <a:solidFill>
                  <a:schemeClr val="bg1"/>
                </a:solidFill>
              </a:defRPr>
            </a:lvl2pPr>
            <a:lvl3pPr marL="574675" indent="0" algn="ctr">
              <a:buNone/>
              <a:defRPr sz="2000" b="1">
                <a:solidFill>
                  <a:schemeClr val="bg1"/>
                </a:solidFill>
              </a:defRPr>
            </a:lvl3pPr>
            <a:lvl4pPr marL="862012" indent="0" algn="ctr">
              <a:buNone/>
              <a:defRPr sz="2000" b="1">
                <a:solidFill>
                  <a:schemeClr val="bg1"/>
                </a:solidFill>
              </a:defRPr>
            </a:lvl4pPr>
            <a:lvl5pPr marL="1149350" indent="0" algn="ctr">
              <a:buNone/>
              <a:defRPr sz="2000" b="1">
                <a:solidFill>
                  <a:schemeClr val="bg1"/>
                </a:solidFill>
              </a:defRPr>
            </a:lvl5pPr>
          </a:lstStyle>
          <a:p>
            <a:pPr lvl="0"/>
            <a:r>
              <a:rPr lang="en-US"/>
              <a:t>Subtitle</a:t>
            </a:r>
          </a:p>
        </p:txBody>
      </p:sp>
      <p:sp>
        <p:nvSpPr>
          <p:cNvPr id="8" name="Title 6">
            <a:extLst>
              <a:ext uri="{FF2B5EF4-FFF2-40B4-BE49-F238E27FC236}">
                <a16:creationId xmlns:a16="http://schemas.microsoft.com/office/drawing/2014/main" id="{2F28D5AA-2031-EDB0-692C-F586B1B0D50D}"/>
              </a:ext>
            </a:extLst>
          </p:cNvPr>
          <p:cNvSpPr>
            <a:spLocks noGrp="1"/>
          </p:cNvSpPr>
          <p:nvPr>
            <p:ph type="title" hasCustomPrompt="1"/>
          </p:nvPr>
        </p:nvSpPr>
        <p:spPr>
          <a:xfrm>
            <a:off x="538935" y="2804160"/>
            <a:ext cx="8076745" cy="2209567"/>
          </a:xfrm>
        </p:spPr>
        <p:txBody>
          <a:bodyPr vert="horz" lIns="0" tIns="45720" rIns="91440" bIns="45720" rtlCol="0" anchor="b">
            <a:noAutofit/>
          </a:bodyPr>
          <a:lstStyle>
            <a:lvl1pPr>
              <a:defRPr lang="en-US" sz="4800">
                <a:solidFill>
                  <a:schemeClr val="bg1"/>
                </a:solidFill>
              </a:defRPr>
            </a:lvl1pPr>
          </a:lstStyle>
          <a:p>
            <a:pPr marL="0" lvl="0"/>
            <a:r>
              <a:rPr lang="en-US"/>
              <a:t>Click to edit </a:t>
            </a:r>
            <a:br>
              <a:rPr lang="en-US"/>
            </a:br>
            <a:r>
              <a:rPr lang="en-US"/>
              <a:t>divider slide</a:t>
            </a:r>
          </a:p>
        </p:txBody>
      </p:sp>
    </p:spTree>
    <p:extLst>
      <p:ext uri="{BB962C8B-B14F-4D97-AF65-F5344CB8AC3E}">
        <p14:creationId xmlns:p14="http://schemas.microsoft.com/office/powerpoint/2010/main" val="1992728381"/>
      </p:ext>
    </p:extLst>
  </p:cSld>
  <p:clrMapOvr>
    <a:masterClrMapping/>
  </p:clrMapOvr>
  <p:extLst>
    <p:ext uri="{DCECCB84-F9BA-43D5-87BE-67443E8EF086}">
      <p15:sldGuideLst xmlns:p15="http://schemas.microsoft.com/office/powerpoint/2012/main">
        <p15:guide id="1" pos="120">
          <p15:clr>
            <a:srgbClr val="FBAE40"/>
          </p15:clr>
        </p15:guide>
        <p15:guide id="2" orient="horz" pos="420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mputer Slide Blue">
    <p:bg>
      <p:bgPr>
        <a:solidFill>
          <a:schemeClr val="accent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pic>
        <p:nvPicPr>
          <p:cNvPr id="5" name="Picture 4">
            <a:extLst>
              <a:ext uri="{FF2B5EF4-FFF2-40B4-BE49-F238E27FC236}">
                <a16:creationId xmlns:a16="http://schemas.microsoft.com/office/drawing/2014/main" id="{C6466850-970B-FF41-DD36-0EE14D6D01F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808955" y="1186044"/>
            <a:ext cx="6574090" cy="5454737"/>
          </a:xfrm>
          <a:prstGeom prst="rect">
            <a:avLst/>
          </a:prstGeom>
        </p:spPr>
      </p:pic>
      <p:sp>
        <p:nvSpPr>
          <p:cNvPr id="7" name="Picture Placeholder 20">
            <a:extLst>
              <a:ext uri="{FF2B5EF4-FFF2-40B4-BE49-F238E27FC236}">
                <a16:creationId xmlns:a16="http://schemas.microsoft.com/office/drawing/2014/main" id="{D59A5A58-4953-459A-A8EF-00C02A85DB21}"/>
              </a:ext>
            </a:extLst>
          </p:cNvPr>
          <p:cNvSpPr>
            <a:spLocks noGrp="1"/>
          </p:cNvSpPr>
          <p:nvPr>
            <p:ph type="pic" sz="quarter" idx="10"/>
          </p:nvPr>
        </p:nvSpPr>
        <p:spPr>
          <a:xfrm>
            <a:off x="3037332" y="1433513"/>
            <a:ext cx="6117336" cy="3474720"/>
          </a:xfrm>
          <a:prstGeom prst="rect">
            <a:avLst/>
          </a:prstGeom>
          <a:pattFill prst="dkUpDiag">
            <a:fgClr>
              <a:schemeClr val="bg1">
                <a:lumMod val="85000"/>
              </a:schemeClr>
            </a:fgClr>
            <a:bgClr>
              <a:schemeClr val="bg1"/>
            </a:bgClr>
          </a:pattFill>
        </p:spPr>
        <p:txBody>
          <a:bodyPr anchor="ctr"/>
          <a:lstStyle>
            <a:lvl1pPr marL="7938" indent="0" algn="ctr">
              <a:buNone/>
              <a:defRPr/>
            </a:lvl1pPr>
          </a:lstStyle>
          <a:p>
            <a:r>
              <a:rPr lang="en-US"/>
              <a:t>Click icon to add picture</a:t>
            </a:r>
          </a:p>
        </p:txBody>
      </p:sp>
      <p:sp>
        <p:nvSpPr>
          <p:cNvPr id="6" name="TextBox 5">
            <a:extLst>
              <a:ext uri="{FF2B5EF4-FFF2-40B4-BE49-F238E27FC236}">
                <a16:creationId xmlns:a16="http://schemas.microsoft.com/office/drawing/2014/main" id="{DAA9D652-CCE1-BC09-B1FA-7903737DD0B2}"/>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10" name="Picture 9" descr="Icon&#10;&#10;Description automatically generated">
            <a:extLst>
              <a:ext uri="{FF2B5EF4-FFF2-40B4-BE49-F238E27FC236}">
                <a16:creationId xmlns:a16="http://schemas.microsoft.com/office/drawing/2014/main" id="{65ADC1E0-3C22-F52D-2769-810952E3E34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11" name="TextBox 10">
            <a:extLst>
              <a:ext uri="{FF2B5EF4-FFF2-40B4-BE49-F238E27FC236}">
                <a16:creationId xmlns:a16="http://schemas.microsoft.com/office/drawing/2014/main" id="{A384CCBB-1AB6-9E6F-C824-DB5C642F7418}"/>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1547206143"/>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Laptop Blue">
    <p:bg>
      <p:bgPr>
        <a:solidFill>
          <a:schemeClr val="accent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Picture Placeholder 20">
            <a:extLst>
              <a:ext uri="{FF2B5EF4-FFF2-40B4-BE49-F238E27FC236}">
                <a16:creationId xmlns:a16="http://schemas.microsoft.com/office/drawing/2014/main" id="{4E59FDB9-6594-D66D-E1F7-D3FE2AB1FC57}"/>
              </a:ext>
            </a:extLst>
          </p:cNvPr>
          <p:cNvSpPr>
            <a:spLocks noGrp="1"/>
          </p:cNvSpPr>
          <p:nvPr>
            <p:ph type="pic" sz="quarter" idx="10"/>
          </p:nvPr>
        </p:nvSpPr>
        <p:spPr>
          <a:xfrm>
            <a:off x="3107531" y="1743075"/>
            <a:ext cx="5965032" cy="3783217"/>
          </a:xfrm>
          <a:prstGeom prst="rect">
            <a:avLst/>
          </a:prstGeom>
          <a:pattFill prst="dkDnDiag">
            <a:fgClr>
              <a:schemeClr val="bg1">
                <a:lumMod val="85000"/>
              </a:schemeClr>
            </a:fgClr>
            <a:bgClr>
              <a:schemeClr val="bg1"/>
            </a:bgClr>
          </a:pattFill>
        </p:spPr>
        <p:txBody>
          <a:bodyPr anchor="ctr"/>
          <a:lstStyle>
            <a:lvl1pPr marL="7938" indent="0" algn="ctr">
              <a:buNone/>
              <a:defRPr/>
            </a:lvl1pPr>
          </a:lstStyle>
          <a:p>
            <a:r>
              <a:rPr lang="en-US"/>
              <a:t>Click icon to add picture</a:t>
            </a:r>
          </a:p>
        </p:txBody>
      </p:sp>
      <p:pic>
        <p:nvPicPr>
          <p:cNvPr id="7" name="Picture 6" descr="Shape, rectangle&#10;&#10;Description automatically generated">
            <a:extLst>
              <a:ext uri="{FF2B5EF4-FFF2-40B4-BE49-F238E27FC236}">
                <a16:creationId xmlns:a16="http://schemas.microsoft.com/office/drawing/2014/main" id="{36B0285F-F9A6-C9E2-2848-B819735D5D3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00469" y="1453298"/>
            <a:ext cx="7772400" cy="4525263"/>
          </a:xfrm>
          <a:prstGeom prst="rect">
            <a:avLst/>
          </a:prstGeom>
        </p:spPr>
      </p:pic>
      <p:sp>
        <p:nvSpPr>
          <p:cNvPr id="6" name="TextBox 5">
            <a:extLst>
              <a:ext uri="{FF2B5EF4-FFF2-40B4-BE49-F238E27FC236}">
                <a16:creationId xmlns:a16="http://schemas.microsoft.com/office/drawing/2014/main" id="{58669C7A-99A2-AC50-267A-683E9437A5DD}"/>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8" name="Picture 7" descr="Icon&#10;&#10;Description automatically generated">
            <a:extLst>
              <a:ext uri="{FF2B5EF4-FFF2-40B4-BE49-F238E27FC236}">
                <a16:creationId xmlns:a16="http://schemas.microsoft.com/office/drawing/2014/main" id="{3C9E9E7F-2B12-DACA-DE3F-2562D10846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10" name="TextBox 9">
            <a:extLst>
              <a:ext uri="{FF2B5EF4-FFF2-40B4-BE49-F238E27FC236}">
                <a16:creationId xmlns:a16="http://schemas.microsoft.com/office/drawing/2014/main" id="{2A85316C-8721-48E3-D013-96913E7FFE65}"/>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4260611531"/>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ablet Blue">
    <p:bg>
      <p:bgPr>
        <a:solidFill>
          <a:schemeClr val="accent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Picture Placeholder 20">
            <a:extLst>
              <a:ext uri="{FF2B5EF4-FFF2-40B4-BE49-F238E27FC236}">
                <a16:creationId xmlns:a16="http://schemas.microsoft.com/office/drawing/2014/main" id="{4E59FDB9-6594-D66D-E1F7-D3FE2AB1FC57}"/>
              </a:ext>
            </a:extLst>
          </p:cNvPr>
          <p:cNvSpPr>
            <a:spLocks noGrp="1"/>
          </p:cNvSpPr>
          <p:nvPr>
            <p:ph type="pic" sz="quarter" idx="10"/>
          </p:nvPr>
        </p:nvSpPr>
        <p:spPr>
          <a:xfrm>
            <a:off x="4431792" y="1543050"/>
            <a:ext cx="3328416" cy="4414837"/>
          </a:xfrm>
          <a:prstGeom prst="rect">
            <a:avLst/>
          </a:prstGeom>
          <a:pattFill prst="dkDnDiag">
            <a:fgClr>
              <a:schemeClr val="bg1">
                <a:lumMod val="85000"/>
              </a:schemeClr>
            </a:fgClr>
            <a:bgClr>
              <a:prstClr val="white"/>
            </a:bgClr>
          </a:pattFill>
        </p:spPr>
        <p:txBody>
          <a:bodyPr anchor="ctr"/>
          <a:lstStyle>
            <a:lvl1pPr marL="7938" indent="0" algn="ctr">
              <a:buNone/>
              <a:defRPr/>
            </a:lvl1pPr>
          </a:lstStyle>
          <a:p>
            <a:r>
              <a:rPr lang="en-US"/>
              <a:t>Click icon to add picture</a:t>
            </a:r>
          </a:p>
        </p:txBody>
      </p:sp>
      <p:pic>
        <p:nvPicPr>
          <p:cNvPr id="6" name="Picture 5" descr="Shape, rectangle, square&#10;&#10;Description automatically generated">
            <a:extLst>
              <a:ext uri="{FF2B5EF4-FFF2-40B4-BE49-F238E27FC236}">
                <a16:creationId xmlns:a16="http://schemas.microsoft.com/office/drawing/2014/main" id="{C41590D6-C07F-613D-9395-3736B00D2E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9587" y="1193294"/>
            <a:ext cx="3552826" cy="5099016"/>
          </a:xfrm>
          <a:prstGeom prst="rect">
            <a:avLst/>
          </a:prstGeom>
        </p:spPr>
      </p:pic>
      <p:sp>
        <p:nvSpPr>
          <p:cNvPr id="7" name="TextBox 6">
            <a:extLst>
              <a:ext uri="{FF2B5EF4-FFF2-40B4-BE49-F238E27FC236}">
                <a16:creationId xmlns:a16="http://schemas.microsoft.com/office/drawing/2014/main" id="{C9382AFE-52FC-BC36-7105-759EAC64E11B}"/>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8" name="Picture 7" descr="Icon&#10;&#10;Description automatically generated">
            <a:extLst>
              <a:ext uri="{FF2B5EF4-FFF2-40B4-BE49-F238E27FC236}">
                <a16:creationId xmlns:a16="http://schemas.microsoft.com/office/drawing/2014/main" id="{118C2124-B0DF-AD61-F727-68D5CAA49A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10" name="TextBox 9">
            <a:extLst>
              <a:ext uri="{FF2B5EF4-FFF2-40B4-BE49-F238E27FC236}">
                <a16:creationId xmlns:a16="http://schemas.microsoft.com/office/drawing/2014/main" id="{3D7ABE68-4CEC-478E-BBC4-813753D6F973}"/>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1880604436"/>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Mobile blue">
    <p:bg>
      <p:bgPr>
        <a:solidFill>
          <a:schemeClr val="accent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6137B65A-8D4C-F723-071D-43E4B6FBC9DC}"/>
              </a:ext>
            </a:extLst>
          </p:cNvPr>
          <p:cNvSpPr>
            <a:spLocks noGrp="1"/>
          </p:cNvSpPr>
          <p:nvPr>
            <p:ph type="pic" sz="quarter" idx="34"/>
          </p:nvPr>
        </p:nvSpPr>
        <p:spPr>
          <a:xfrm>
            <a:off x="4919353" y="1131928"/>
            <a:ext cx="2353295" cy="5050988"/>
          </a:xfrm>
          <a:prstGeom prst="roundRect">
            <a:avLst>
              <a:gd name="adj" fmla="val 10748"/>
            </a:avLst>
          </a:prstGeom>
          <a:pattFill prst="dkDnDiag">
            <a:fgClr>
              <a:schemeClr val="bg1">
                <a:lumMod val="85000"/>
              </a:schemeClr>
            </a:fgClr>
            <a:bgClr>
              <a:prstClr val="white"/>
            </a:bgClr>
          </a:pattFill>
        </p:spPr>
        <p:txBody>
          <a:bodyPr wrap="square" anchor="ctr">
            <a:noAutofit/>
          </a:bodyPr>
          <a:lstStyle>
            <a:lvl1pPr algn="ctr">
              <a:defRPr/>
            </a:lvl1pPr>
          </a:lstStyle>
          <a:p>
            <a:r>
              <a:rPr lang="en-US"/>
              <a:t>Click icon to add picture</a:t>
            </a:r>
          </a:p>
        </p:txBody>
      </p:sp>
      <p:sp>
        <p:nvSpPr>
          <p:cNvPr id="7" name="Freeform 6">
            <a:extLst>
              <a:ext uri="{FF2B5EF4-FFF2-40B4-BE49-F238E27FC236}">
                <a16:creationId xmlns:a16="http://schemas.microsoft.com/office/drawing/2014/main" id="{BB6247C8-FCF3-6117-D187-3E73EF67C033}"/>
              </a:ext>
            </a:extLst>
          </p:cNvPr>
          <p:cNvSpPr/>
          <p:nvPr userDrawn="1"/>
        </p:nvSpPr>
        <p:spPr>
          <a:xfrm rot="16200000">
            <a:off x="3412400" y="2286420"/>
            <a:ext cx="5367201" cy="2719004"/>
          </a:xfrm>
          <a:custGeom>
            <a:avLst/>
            <a:gdLst>
              <a:gd name="connsiteX0" fmla="*/ 5194023 w 5367201"/>
              <a:gd name="connsiteY0" fmla="*/ 444849 h 2719004"/>
              <a:gd name="connsiteX1" fmla="*/ 4935467 w 5367201"/>
              <a:gd name="connsiteY1" fmla="*/ 186293 h 2719004"/>
              <a:gd name="connsiteX2" fmla="*/ 416674 w 5367201"/>
              <a:gd name="connsiteY2" fmla="*/ 186292 h 2719004"/>
              <a:gd name="connsiteX3" fmla="*/ 158118 w 5367201"/>
              <a:gd name="connsiteY3" fmla="*/ 444848 h 2719004"/>
              <a:gd name="connsiteX4" fmla="*/ 158118 w 5367201"/>
              <a:gd name="connsiteY4" fmla="*/ 2268668 h 2719004"/>
              <a:gd name="connsiteX5" fmla="*/ 416674 w 5367201"/>
              <a:gd name="connsiteY5" fmla="*/ 2527224 h 2719004"/>
              <a:gd name="connsiteX6" fmla="*/ 4935467 w 5367201"/>
              <a:gd name="connsiteY6" fmla="*/ 2527224 h 2719004"/>
              <a:gd name="connsiteX7" fmla="*/ 5194023 w 5367201"/>
              <a:gd name="connsiteY7" fmla="*/ 2268669 h 2719004"/>
              <a:gd name="connsiteX8" fmla="*/ 5194023 w 5367201"/>
              <a:gd name="connsiteY8" fmla="*/ 2004263 h 2719004"/>
              <a:gd name="connsiteX9" fmla="*/ 5193667 w 5367201"/>
              <a:gd name="connsiteY9" fmla="*/ 2004263 h 2719004"/>
              <a:gd name="connsiteX10" fmla="*/ 5193667 w 5367201"/>
              <a:gd name="connsiteY10" fmla="*/ 709254 h 2719004"/>
              <a:gd name="connsiteX11" fmla="*/ 5194023 w 5367201"/>
              <a:gd name="connsiteY11" fmla="*/ 709254 h 2719004"/>
              <a:gd name="connsiteX12" fmla="*/ 5367201 w 5367201"/>
              <a:gd name="connsiteY12" fmla="*/ 439030 h 2719004"/>
              <a:gd name="connsiteX13" fmla="*/ 5367201 w 5367201"/>
              <a:gd name="connsiteY13" fmla="*/ 2274488 h 2719004"/>
              <a:gd name="connsiteX14" fmla="*/ 4950867 w 5367201"/>
              <a:gd name="connsiteY14" fmla="*/ 2690822 h 2719004"/>
              <a:gd name="connsiteX15" fmla="*/ 4130463 w 5367201"/>
              <a:gd name="connsiteY15" fmla="*/ 2690822 h 2719004"/>
              <a:gd name="connsiteX16" fmla="*/ 4130463 w 5367201"/>
              <a:gd name="connsiteY16" fmla="*/ 2699972 h 2719004"/>
              <a:gd name="connsiteX17" fmla="*/ 4111430 w 5367201"/>
              <a:gd name="connsiteY17" fmla="*/ 2719004 h 2719004"/>
              <a:gd name="connsiteX18" fmla="*/ 3516297 w 5367201"/>
              <a:gd name="connsiteY18" fmla="*/ 2719004 h 2719004"/>
              <a:gd name="connsiteX19" fmla="*/ 3497264 w 5367201"/>
              <a:gd name="connsiteY19" fmla="*/ 2699972 h 2719004"/>
              <a:gd name="connsiteX20" fmla="*/ 3497265 w 5367201"/>
              <a:gd name="connsiteY20" fmla="*/ 2690822 h 2719004"/>
              <a:gd name="connsiteX21" fmla="*/ 416334 w 5367201"/>
              <a:gd name="connsiteY21" fmla="*/ 2690821 h 2719004"/>
              <a:gd name="connsiteX22" fmla="*/ 0 w 5367201"/>
              <a:gd name="connsiteY22" fmla="*/ 2274487 h 2719004"/>
              <a:gd name="connsiteX23" fmla="*/ 0 w 5367201"/>
              <a:gd name="connsiteY23" fmla="*/ 439029 h 2719004"/>
              <a:gd name="connsiteX24" fmla="*/ 416334 w 5367201"/>
              <a:gd name="connsiteY24" fmla="*/ 22695 h 2719004"/>
              <a:gd name="connsiteX25" fmla="*/ 3361841 w 5367201"/>
              <a:gd name="connsiteY25" fmla="*/ 22695 h 2719004"/>
              <a:gd name="connsiteX26" fmla="*/ 3361841 w 5367201"/>
              <a:gd name="connsiteY26" fmla="*/ 19033 h 2719004"/>
              <a:gd name="connsiteX27" fmla="*/ 3380873 w 5367201"/>
              <a:gd name="connsiteY27" fmla="*/ 0 h 2719004"/>
              <a:gd name="connsiteX28" fmla="*/ 3723461 w 5367201"/>
              <a:gd name="connsiteY28" fmla="*/ 0 h 2719004"/>
              <a:gd name="connsiteX29" fmla="*/ 3742494 w 5367201"/>
              <a:gd name="connsiteY29" fmla="*/ 19033 h 2719004"/>
              <a:gd name="connsiteX30" fmla="*/ 3742494 w 5367201"/>
              <a:gd name="connsiteY30" fmla="*/ 22696 h 2719004"/>
              <a:gd name="connsiteX31" fmla="*/ 3877915 w 5367201"/>
              <a:gd name="connsiteY31" fmla="*/ 22696 h 2719004"/>
              <a:gd name="connsiteX32" fmla="*/ 3877915 w 5367201"/>
              <a:gd name="connsiteY32" fmla="*/ 19034 h 2719004"/>
              <a:gd name="connsiteX33" fmla="*/ 3896948 w 5367201"/>
              <a:gd name="connsiteY33" fmla="*/ 1 h 2719004"/>
              <a:gd name="connsiteX34" fmla="*/ 4239536 w 5367201"/>
              <a:gd name="connsiteY34" fmla="*/ 1 h 2719004"/>
              <a:gd name="connsiteX35" fmla="*/ 4258569 w 5367201"/>
              <a:gd name="connsiteY35" fmla="*/ 19034 h 2719004"/>
              <a:gd name="connsiteX36" fmla="*/ 4258569 w 5367201"/>
              <a:gd name="connsiteY36" fmla="*/ 22696 h 2719004"/>
              <a:gd name="connsiteX37" fmla="*/ 4413611 w 5367201"/>
              <a:gd name="connsiteY37" fmla="*/ 22696 h 2719004"/>
              <a:gd name="connsiteX38" fmla="*/ 4413611 w 5367201"/>
              <a:gd name="connsiteY38" fmla="*/ 19036 h 2719004"/>
              <a:gd name="connsiteX39" fmla="*/ 4432644 w 5367201"/>
              <a:gd name="connsiteY39" fmla="*/ 3 h 2719004"/>
              <a:gd name="connsiteX40" fmla="*/ 4622971 w 5367201"/>
              <a:gd name="connsiteY40" fmla="*/ 3 h 2719004"/>
              <a:gd name="connsiteX41" fmla="*/ 4642004 w 5367201"/>
              <a:gd name="connsiteY41" fmla="*/ 19036 h 2719004"/>
              <a:gd name="connsiteX42" fmla="*/ 4642004 w 5367201"/>
              <a:gd name="connsiteY42" fmla="*/ 22696 h 2719004"/>
              <a:gd name="connsiteX43" fmla="*/ 4950867 w 5367201"/>
              <a:gd name="connsiteY43" fmla="*/ 22696 h 2719004"/>
              <a:gd name="connsiteX44" fmla="*/ 5367201 w 5367201"/>
              <a:gd name="connsiteY44" fmla="*/ 439030 h 271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67201" h="2719004">
                <a:moveTo>
                  <a:pt x="5194023" y="444849"/>
                </a:moveTo>
                <a:cubicBezTo>
                  <a:pt x="5194023" y="302052"/>
                  <a:pt x="5078264" y="186293"/>
                  <a:pt x="4935467" y="186293"/>
                </a:cubicBezTo>
                <a:lnTo>
                  <a:pt x="416674" y="186292"/>
                </a:lnTo>
                <a:cubicBezTo>
                  <a:pt x="273878" y="186292"/>
                  <a:pt x="158118" y="302051"/>
                  <a:pt x="158118" y="444848"/>
                </a:cubicBezTo>
                <a:lnTo>
                  <a:pt x="158118" y="2268668"/>
                </a:lnTo>
                <a:cubicBezTo>
                  <a:pt x="158118" y="2411464"/>
                  <a:pt x="273878" y="2527224"/>
                  <a:pt x="416674" y="2527224"/>
                </a:cubicBezTo>
                <a:lnTo>
                  <a:pt x="4935467" y="2527224"/>
                </a:lnTo>
                <a:cubicBezTo>
                  <a:pt x="5078264" y="2527224"/>
                  <a:pt x="5194023" y="2411465"/>
                  <a:pt x="5194023" y="2268669"/>
                </a:cubicBezTo>
                <a:lnTo>
                  <a:pt x="5194023" y="2004263"/>
                </a:lnTo>
                <a:lnTo>
                  <a:pt x="5193667" y="2004263"/>
                </a:lnTo>
                <a:lnTo>
                  <a:pt x="5193667" y="709254"/>
                </a:lnTo>
                <a:lnTo>
                  <a:pt x="5194023" y="709254"/>
                </a:lnTo>
                <a:close/>
                <a:moveTo>
                  <a:pt x="5367201" y="439030"/>
                </a:moveTo>
                <a:lnTo>
                  <a:pt x="5367201" y="2274488"/>
                </a:lnTo>
                <a:cubicBezTo>
                  <a:pt x="5367201" y="2504423"/>
                  <a:pt x="5180802" y="2690822"/>
                  <a:pt x="4950867" y="2690822"/>
                </a:cubicBezTo>
                <a:lnTo>
                  <a:pt x="4130463" y="2690822"/>
                </a:lnTo>
                <a:lnTo>
                  <a:pt x="4130463" y="2699972"/>
                </a:lnTo>
                <a:cubicBezTo>
                  <a:pt x="4130463" y="2710483"/>
                  <a:pt x="4121942" y="2719004"/>
                  <a:pt x="4111430" y="2719004"/>
                </a:cubicBezTo>
                <a:lnTo>
                  <a:pt x="3516297" y="2719004"/>
                </a:lnTo>
                <a:cubicBezTo>
                  <a:pt x="3505786" y="2719004"/>
                  <a:pt x="3497264" y="2710483"/>
                  <a:pt x="3497264" y="2699972"/>
                </a:cubicBezTo>
                <a:lnTo>
                  <a:pt x="3497265" y="2690822"/>
                </a:lnTo>
                <a:lnTo>
                  <a:pt x="416334" y="2690821"/>
                </a:lnTo>
                <a:cubicBezTo>
                  <a:pt x="186399" y="2690821"/>
                  <a:pt x="0" y="2504422"/>
                  <a:pt x="0" y="2274487"/>
                </a:cubicBezTo>
                <a:lnTo>
                  <a:pt x="0" y="439029"/>
                </a:lnTo>
                <a:cubicBezTo>
                  <a:pt x="0" y="209094"/>
                  <a:pt x="186399" y="22695"/>
                  <a:pt x="416334" y="22695"/>
                </a:cubicBezTo>
                <a:lnTo>
                  <a:pt x="3361841" y="22695"/>
                </a:lnTo>
                <a:lnTo>
                  <a:pt x="3361841" y="19033"/>
                </a:lnTo>
                <a:cubicBezTo>
                  <a:pt x="3361841" y="8522"/>
                  <a:pt x="3370362" y="0"/>
                  <a:pt x="3380873" y="0"/>
                </a:cubicBezTo>
                <a:lnTo>
                  <a:pt x="3723461" y="0"/>
                </a:lnTo>
                <a:cubicBezTo>
                  <a:pt x="3733973" y="0"/>
                  <a:pt x="3742494" y="8522"/>
                  <a:pt x="3742494" y="19033"/>
                </a:cubicBezTo>
                <a:lnTo>
                  <a:pt x="3742494" y="22696"/>
                </a:lnTo>
                <a:lnTo>
                  <a:pt x="3877915" y="22696"/>
                </a:lnTo>
                <a:lnTo>
                  <a:pt x="3877915" y="19034"/>
                </a:lnTo>
                <a:cubicBezTo>
                  <a:pt x="3877915" y="8523"/>
                  <a:pt x="3886437" y="1"/>
                  <a:pt x="3896948" y="1"/>
                </a:cubicBezTo>
                <a:lnTo>
                  <a:pt x="4239536" y="1"/>
                </a:lnTo>
                <a:cubicBezTo>
                  <a:pt x="4250048" y="1"/>
                  <a:pt x="4258569" y="8523"/>
                  <a:pt x="4258569" y="19034"/>
                </a:cubicBezTo>
                <a:lnTo>
                  <a:pt x="4258569" y="22696"/>
                </a:lnTo>
                <a:lnTo>
                  <a:pt x="4413611" y="22696"/>
                </a:lnTo>
                <a:lnTo>
                  <a:pt x="4413611" y="19036"/>
                </a:lnTo>
                <a:cubicBezTo>
                  <a:pt x="4413611" y="8524"/>
                  <a:pt x="4422133" y="3"/>
                  <a:pt x="4432644" y="3"/>
                </a:cubicBezTo>
                <a:lnTo>
                  <a:pt x="4622971" y="3"/>
                </a:lnTo>
                <a:cubicBezTo>
                  <a:pt x="4633482" y="3"/>
                  <a:pt x="4642004" y="8524"/>
                  <a:pt x="4642004" y="19036"/>
                </a:cubicBezTo>
                <a:lnTo>
                  <a:pt x="4642004" y="22696"/>
                </a:lnTo>
                <a:lnTo>
                  <a:pt x="4950867" y="22696"/>
                </a:lnTo>
                <a:cubicBezTo>
                  <a:pt x="5180802" y="22696"/>
                  <a:pt x="5367201" y="209095"/>
                  <a:pt x="5367201" y="43903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b="0" i="0" err="1">
              <a:latin typeface="+mn-lt"/>
            </a:endParaRPr>
          </a:p>
        </p:txBody>
      </p:sp>
      <p:sp>
        <p:nvSpPr>
          <p:cNvPr id="6" name="TextBox 5">
            <a:extLst>
              <a:ext uri="{FF2B5EF4-FFF2-40B4-BE49-F238E27FC236}">
                <a16:creationId xmlns:a16="http://schemas.microsoft.com/office/drawing/2014/main" id="{E0069AD4-9124-DCD0-3132-8C71DB6BBBC9}"/>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8" name="Picture 7" descr="Icon&#10;&#10;Description automatically generated">
            <a:extLst>
              <a:ext uri="{FF2B5EF4-FFF2-40B4-BE49-F238E27FC236}">
                <a16:creationId xmlns:a16="http://schemas.microsoft.com/office/drawing/2014/main" id="{670A4DD0-5310-1F0B-3192-AF4902EA16B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10" name="TextBox 9">
            <a:extLst>
              <a:ext uri="{FF2B5EF4-FFF2-40B4-BE49-F238E27FC236}">
                <a16:creationId xmlns:a16="http://schemas.microsoft.com/office/drawing/2014/main" id="{697DFA91-9D83-2B56-4E85-FCB8299251B3}"/>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302966016"/>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BCABFE3-C5B1-C2B3-9C47-7264D5D2F6A8}"/>
              </a:ext>
            </a:extLst>
          </p:cNvPr>
          <p:cNvSpPr/>
          <p:nvPr userDrawn="1"/>
        </p:nvSpPr>
        <p:spPr>
          <a:xfrm flipH="1">
            <a:off x="609600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4" y="1463040"/>
            <a:ext cx="5563436" cy="408570"/>
          </a:xfrm>
          <a:prstGeom prst="rect">
            <a:avLst/>
          </a:prstGeom>
        </p:spPr>
        <p:txBody>
          <a:bodyPr anchor="t"/>
          <a:lstStyle>
            <a:lvl1pPr marL="0" indent="0">
              <a:buNone/>
              <a:defRPr b="1" i="0">
                <a:solidFill>
                  <a:schemeClr val="tx1"/>
                </a:solidFill>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8" name="Text Placeholder 4">
            <a:extLst>
              <a:ext uri="{FF2B5EF4-FFF2-40B4-BE49-F238E27FC236}">
                <a16:creationId xmlns:a16="http://schemas.microsoft.com/office/drawing/2014/main" id="{10E8FF0D-5EB3-44AA-5DBC-14DC1ABAE14F}"/>
              </a:ext>
            </a:extLst>
          </p:cNvPr>
          <p:cNvSpPr>
            <a:spLocks noGrp="1"/>
          </p:cNvSpPr>
          <p:nvPr>
            <p:ph type="body" sz="quarter" idx="13"/>
          </p:nvPr>
        </p:nvSpPr>
        <p:spPr>
          <a:xfrm>
            <a:off x="6417268" y="1463040"/>
            <a:ext cx="5431832" cy="408570"/>
          </a:xfrm>
          <a:prstGeom prst="rect">
            <a:avLst/>
          </a:prstGeom>
        </p:spPr>
        <p:txBody>
          <a:bodyPr anchor="t"/>
          <a:lstStyle>
            <a:lvl1pPr marL="0" indent="0">
              <a:buNone/>
              <a:defRPr b="1" i="0">
                <a:solidFill>
                  <a:schemeClr val="bg1"/>
                </a:solidFill>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11" name="Title 10">
            <a:extLst>
              <a:ext uri="{FF2B5EF4-FFF2-40B4-BE49-F238E27FC236}">
                <a16:creationId xmlns:a16="http://schemas.microsoft.com/office/drawing/2014/main" id="{E3837B6E-01D6-AEE3-DC93-67607FCD2C12}"/>
              </a:ext>
            </a:extLst>
          </p:cNvPr>
          <p:cNvSpPr>
            <a:spLocks noGrp="1"/>
          </p:cNvSpPr>
          <p:nvPr>
            <p:ph type="title"/>
          </p:nvPr>
        </p:nvSpPr>
        <p:spPr>
          <a:xfrm>
            <a:off x="237744" y="283464"/>
            <a:ext cx="5563435"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58B226B9-DA3F-BBE7-FDCB-8BC72194A61F}"/>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256032" y="6254496"/>
            <a:ext cx="292100" cy="368300"/>
          </a:xfrm>
          <a:prstGeom prst="rect">
            <a:avLst/>
          </a:prstGeom>
        </p:spPr>
      </p:pic>
      <p:sp>
        <p:nvSpPr>
          <p:cNvPr id="12" name="TextBox 11">
            <a:extLst>
              <a:ext uri="{FF2B5EF4-FFF2-40B4-BE49-F238E27FC236}">
                <a16:creationId xmlns:a16="http://schemas.microsoft.com/office/drawing/2014/main" id="{98DBCCBE-6894-75EA-DD99-71C2A7C8D21B}"/>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sp>
        <p:nvSpPr>
          <p:cNvPr id="13" name="TextBox 12">
            <a:extLst>
              <a:ext uri="{FF2B5EF4-FFF2-40B4-BE49-F238E27FC236}">
                <a16:creationId xmlns:a16="http://schemas.microsoft.com/office/drawing/2014/main" id="{99B1FAF2-0107-2583-481A-9AB3DAABE6C5}"/>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F77B881-CDA4-7041-897F-97D0053686EF}" type="slidenum">
              <a:rPr kumimoji="0" lang="en-US" sz="700" b="1" i="0" u="none" strike="noStrike" kern="1200" cap="none" spc="0" normalizeH="0" baseline="0" noProof="0" smtClean="0">
                <a:ln>
                  <a:noFill/>
                </a:ln>
                <a:solidFill>
                  <a:srgbClr val="1861F5"/>
                </a:solidFill>
                <a:effectLst/>
                <a:uLnTx/>
                <a:uFillTx/>
                <a:latin typeface="Avenir Next LT Pro"/>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700" b="1" i="0" u="none" strike="noStrike" kern="1200" cap="none" spc="0" normalizeH="0" baseline="0" noProof="0">
              <a:ln>
                <a:noFill/>
              </a:ln>
              <a:solidFill>
                <a:srgbClr val="1861F5"/>
              </a:solidFill>
              <a:effectLst/>
              <a:uLnTx/>
              <a:uFillTx/>
              <a:latin typeface="Avenir Next LT Pro"/>
              <a:ea typeface="+mn-ea"/>
              <a:cs typeface="+mn-cs"/>
            </a:endParaRPr>
          </a:p>
        </p:txBody>
      </p:sp>
      <p:sp>
        <p:nvSpPr>
          <p:cNvPr id="18" name="Content Placeholder 17">
            <a:extLst>
              <a:ext uri="{FF2B5EF4-FFF2-40B4-BE49-F238E27FC236}">
                <a16:creationId xmlns:a16="http://schemas.microsoft.com/office/drawing/2014/main" id="{79B41C33-DB17-832E-C18B-F360C3A0C57A}"/>
              </a:ext>
            </a:extLst>
          </p:cNvPr>
          <p:cNvSpPr>
            <a:spLocks noGrp="1"/>
          </p:cNvSpPr>
          <p:nvPr>
            <p:ph sz="quarter" idx="14"/>
          </p:nvPr>
        </p:nvSpPr>
        <p:spPr>
          <a:xfrm>
            <a:off x="237744" y="1871610"/>
            <a:ext cx="5562600" cy="43831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7">
            <a:extLst>
              <a:ext uri="{FF2B5EF4-FFF2-40B4-BE49-F238E27FC236}">
                <a16:creationId xmlns:a16="http://schemas.microsoft.com/office/drawing/2014/main" id="{653F9CF3-78B7-3388-1572-A4F46FD6B693}"/>
              </a:ext>
            </a:extLst>
          </p:cNvPr>
          <p:cNvSpPr>
            <a:spLocks noGrp="1"/>
          </p:cNvSpPr>
          <p:nvPr>
            <p:ph sz="quarter" idx="15"/>
          </p:nvPr>
        </p:nvSpPr>
        <p:spPr>
          <a:xfrm>
            <a:off x="6417267" y="1871610"/>
            <a:ext cx="5454058" cy="438314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18474465"/>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Thank you 1">
    <p:bg>
      <p:bgPr>
        <a:solidFill>
          <a:schemeClr val="bg1"/>
        </a:solidFill>
        <a:effectLst/>
      </p:bgPr>
    </p:bg>
    <p:spTree>
      <p:nvGrpSpPr>
        <p:cNvPr id="1" name=""/>
        <p:cNvGrpSpPr/>
        <p:nvPr/>
      </p:nvGrpSpPr>
      <p:grpSpPr>
        <a:xfrm>
          <a:off x="0" y="0"/>
          <a:ext cx="0" cy="0"/>
          <a:chOff x="0" y="0"/>
          <a:chExt cx="0" cy="0"/>
        </a:xfrm>
      </p:grpSpPr>
      <p:pic>
        <p:nvPicPr>
          <p:cNvPr id="5" name="Picture 4" descr="A screenshot of a video game&#10;&#10;Description automatically generated with medium confidence">
            <a:extLst>
              <a:ext uri="{FF2B5EF4-FFF2-40B4-BE49-F238E27FC236}">
                <a16:creationId xmlns:a16="http://schemas.microsoft.com/office/drawing/2014/main" id="{ACF09407-8F1F-FB57-395E-F08D0F029CA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186354" y="2540000"/>
            <a:ext cx="1951892" cy="1577008"/>
          </a:xfrm>
          <a:prstGeom prst="rect">
            <a:avLst/>
          </a:prstGeom>
        </p:spPr>
      </p:pic>
      <p:pic>
        <p:nvPicPr>
          <p:cNvPr id="2" name="Picture 1" descr="A screenshot of a video game&#10;&#10;Description automatically generated with medium confidence">
            <a:extLst>
              <a:ext uri="{FF2B5EF4-FFF2-40B4-BE49-F238E27FC236}">
                <a16:creationId xmlns:a16="http://schemas.microsoft.com/office/drawing/2014/main" id="{A43E38A1-F0B3-1AFA-153E-62FBD52EC78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3130"/>
          <a:stretch/>
        </p:blipFill>
        <p:spPr>
          <a:xfrm>
            <a:off x="4161691" y="2628773"/>
            <a:ext cx="5990493" cy="1577008"/>
          </a:xfrm>
          <a:prstGeom prst="rect">
            <a:avLst/>
          </a:prstGeom>
        </p:spPr>
      </p:pic>
    </p:spTree>
    <p:extLst>
      <p:ext uri="{BB962C8B-B14F-4D97-AF65-F5344CB8AC3E}">
        <p14:creationId xmlns:p14="http://schemas.microsoft.com/office/powerpoint/2010/main" val="3257308099"/>
      </p:ext>
    </p:extLst>
  </p:cSld>
  <p:clrMapOvr>
    <a:masterClrMapping/>
  </p:clrMapOvr>
  <p:extLst>
    <p:ext uri="{DCECCB84-F9BA-43D5-87BE-67443E8EF086}">
      <p15:sldGuideLst xmlns:p15="http://schemas.microsoft.com/office/powerpoint/2012/main">
        <p15:guide id="1" pos="3840">
          <p15:clr>
            <a:srgbClr val="FBAE40"/>
          </p15:clr>
        </p15:guide>
        <p15:guide id="2" orient="horz" pos="1872">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Q&amp;A">
    <p:bg>
      <p:bgPr>
        <a:solidFill>
          <a:schemeClr val="bg1"/>
        </a:solid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32982A07-D3F3-FB7E-F7BD-D4F934543F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685065" y="2638044"/>
            <a:ext cx="1648935" cy="1581912"/>
          </a:xfrm>
          <a:prstGeom prst="rect">
            <a:avLst/>
          </a:prstGeom>
        </p:spPr>
      </p:pic>
      <p:pic>
        <p:nvPicPr>
          <p:cNvPr id="2" name="Picture 1" descr="Icon&#10;&#10;Description automatically generated">
            <a:extLst>
              <a:ext uri="{FF2B5EF4-FFF2-40B4-BE49-F238E27FC236}">
                <a16:creationId xmlns:a16="http://schemas.microsoft.com/office/drawing/2014/main" id="{E2156D6C-DC4C-7C5D-3D26-2D9101751C4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380892" y="2708382"/>
            <a:ext cx="3172936" cy="1581912"/>
          </a:xfrm>
          <a:prstGeom prst="rect">
            <a:avLst/>
          </a:prstGeom>
        </p:spPr>
      </p:pic>
    </p:spTree>
    <p:extLst>
      <p:ext uri="{BB962C8B-B14F-4D97-AF65-F5344CB8AC3E}">
        <p14:creationId xmlns:p14="http://schemas.microsoft.com/office/powerpoint/2010/main" val="402170097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ogo White Background">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DB0863EF-AFAB-9B6D-28C1-9F7510BF1C3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61" r="-1"/>
          <a:stretch/>
        </p:blipFill>
        <p:spPr>
          <a:xfrm>
            <a:off x="2655143" y="2602924"/>
            <a:ext cx="7202536" cy="1917192"/>
          </a:xfrm>
          <a:prstGeom prst="rect">
            <a:avLst/>
          </a:prstGeom>
        </p:spPr>
      </p:pic>
    </p:spTree>
    <p:extLst>
      <p:ext uri="{BB962C8B-B14F-4D97-AF65-F5344CB8AC3E}">
        <p14:creationId xmlns:p14="http://schemas.microsoft.com/office/powerpoint/2010/main" val="400227578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1_Thank you 1">
    <p:bg>
      <p:bgPr>
        <a:gradFill>
          <a:gsLst>
            <a:gs pos="0">
              <a:schemeClr val="accent1"/>
            </a:gs>
            <a:gs pos="100000">
              <a:schemeClr val="accent3"/>
            </a:gs>
          </a:gsLst>
          <a:lin ang="8100000" scaled="1"/>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94394D-77D4-C4A9-038D-80090AB89F4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979984" y="2629242"/>
            <a:ext cx="5990493" cy="1576070"/>
          </a:xfrm>
          <a:prstGeom prst="rect">
            <a:avLst/>
          </a:prstGeom>
        </p:spPr>
      </p:pic>
      <p:pic>
        <p:nvPicPr>
          <p:cNvPr id="4" name="Picture 3">
            <a:extLst>
              <a:ext uri="{FF2B5EF4-FFF2-40B4-BE49-F238E27FC236}">
                <a16:creationId xmlns:a16="http://schemas.microsoft.com/office/drawing/2014/main" id="{C51EF0F6-C153-6252-F9E9-9FD4952CDE8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186354" y="2540469"/>
            <a:ext cx="1858108" cy="1576070"/>
          </a:xfrm>
          <a:prstGeom prst="rect">
            <a:avLst/>
          </a:prstGeom>
        </p:spPr>
      </p:pic>
    </p:spTree>
    <p:extLst>
      <p:ext uri="{BB962C8B-B14F-4D97-AF65-F5344CB8AC3E}">
        <p14:creationId xmlns:p14="http://schemas.microsoft.com/office/powerpoint/2010/main" val="1847105871"/>
      </p:ext>
    </p:extLst>
  </p:cSld>
  <p:clrMapOvr>
    <a:masterClrMapping/>
  </p:clrMapOvr>
  <p:extLst>
    <p:ext uri="{DCECCB84-F9BA-43D5-87BE-67443E8EF086}">
      <p15:sldGuideLst xmlns:p15="http://schemas.microsoft.com/office/powerpoint/2012/main">
        <p15:guide id="1" pos="3840">
          <p15:clr>
            <a:srgbClr val="FBAE40"/>
          </p15:clr>
        </p15:guide>
        <p15:guide id="2" orient="horz" pos="1872">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3_Thank you 1">
    <p:bg>
      <p:bgPr>
        <a:gradFill>
          <a:gsLst>
            <a:gs pos="0">
              <a:schemeClr val="accent1"/>
            </a:gs>
            <a:gs pos="100000">
              <a:schemeClr val="accent3"/>
            </a:gs>
          </a:gsLst>
          <a:lin ang="8100000" scaled="1"/>
        </a:gra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9CA4EB1-382C-B7AF-D4C0-5311192DE6C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689410" y="2638044"/>
            <a:ext cx="1738375" cy="1581912"/>
          </a:xfrm>
          <a:prstGeom prst="rect">
            <a:avLst/>
          </a:prstGeom>
        </p:spPr>
      </p:pic>
      <p:pic>
        <p:nvPicPr>
          <p:cNvPr id="3" name="Picture 2">
            <a:extLst>
              <a:ext uri="{FF2B5EF4-FFF2-40B4-BE49-F238E27FC236}">
                <a16:creationId xmlns:a16="http://schemas.microsoft.com/office/drawing/2014/main" id="{08C6CA23-020A-FDE4-8660-8B846ED5AA1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509846" y="2708382"/>
            <a:ext cx="3035950" cy="1581912"/>
          </a:xfrm>
          <a:prstGeom prst="rect">
            <a:avLst/>
          </a:prstGeom>
        </p:spPr>
      </p:pic>
    </p:spTree>
    <p:extLst>
      <p:ext uri="{BB962C8B-B14F-4D97-AF65-F5344CB8AC3E}">
        <p14:creationId xmlns:p14="http://schemas.microsoft.com/office/powerpoint/2010/main" val="2820700899"/>
      </p:ext>
    </p:extLst>
  </p:cSld>
  <p:clrMapOvr>
    <a:masterClrMapping/>
  </p:clrMapOvr>
  <p:extLst>
    <p:ext uri="{DCECCB84-F9BA-43D5-87BE-67443E8EF086}">
      <p15:sldGuideLst xmlns:p15="http://schemas.microsoft.com/office/powerpoint/2012/main">
        <p15:guide id="1" pos="3840">
          <p15:clr>
            <a:srgbClr val="FBAE40"/>
          </p15:clr>
        </p15:guide>
        <p15:guide id="2" orient="horz" pos="1872">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Logo Slide Blue">
    <p:bg>
      <p:bgPr>
        <a:solidFill>
          <a:schemeClr val="accent1"/>
        </a:solidFill>
        <a:effectLst/>
      </p:bgPr>
    </p:bg>
    <p:spTree>
      <p:nvGrpSpPr>
        <p:cNvPr id="1" name=""/>
        <p:cNvGrpSpPr/>
        <p:nvPr/>
      </p:nvGrpSpPr>
      <p:grpSpPr>
        <a:xfrm>
          <a:off x="0" y="0"/>
          <a:ext cx="0" cy="0"/>
          <a:chOff x="0" y="0"/>
          <a:chExt cx="0" cy="0"/>
        </a:xfrm>
      </p:grpSpPr>
      <p:pic>
        <p:nvPicPr>
          <p:cNvPr id="2" name="Graphic 3">
            <a:extLst>
              <a:ext uri="{FF2B5EF4-FFF2-40B4-BE49-F238E27FC236}">
                <a16:creationId xmlns:a16="http://schemas.microsoft.com/office/drawing/2014/main" id="{9901EF6E-C1B2-5C0B-D294-00F9E424B01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651760" y="2602924"/>
            <a:ext cx="7206796" cy="1917192"/>
          </a:xfrm>
          <a:prstGeom prst="rect">
            <a:avLst/>
          </a:prstGeom>
        </p:spPr>
      </p:pic>
    </p:spTree>
    <p:extLst>
      <p:ext uri="{BB962C8B-B14F-4D97-AF65-F5344CB8AC3E}">
        <p14:creationId xmlns:p14="http://schemas.microsoft.com/office/powerpoint/2010/main" val="13512697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1_Divider Line Blue">
    <p:bg>
      <p:bgPr>
        <a:solidFill>
          <a:schemeClr val="accent1"/>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C68CF9F1-E73B-FDBC-D238-C8CE75B78B8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594" b="4753"/>
          <a:stretch/>
        </p:blipFill>
        <p:spPr>
          <a:xfrm>
            <a:off x="394594" y="-14289"/>
            <a:ext cx="12297433" cy="6872289"/>
          </a:xfrm>
          <a:prstGeom prst="rect">
            <a:avLst/>
          </a:prstGeom>
        </p:spPr>
      </p:pic>
      <p:pic>
        <p:nvPicPr>
          <p:cNvPr id="5" name="Picture 4" descr="A picture containing text, clipart&#10;&#10;Description automatically generated">
            <a:extLst>
              <a:ext uri="{FF2B5EF4-FFF2-40B4-BE49-F238E27FC236}">
                <a16:creationId xmlns:a16="http://schemas.microsoft.com/office/drawing/2014/main" id="{4F9F54E8-B086-37F6-B2A7-5FA6C8B4CF3E}"/>
              </a:ext>
            </a:extLst>
          </p:cNvPr>
          <p:cNvPicPr>
            <a:picLocks noChangeAspect="1"/>
          </p:cNvPicPr>
          <p:nvPr userDrawn="1"/>
        </p:nvPicPr>
        <p:blipFill>
          <a:blip r:embed="rId3"/>
          <a:stretch>
            <a:fillRect/>
          </a:stretch>
        </p:blipFill>
        <p:spPr>
          <a:xfrm>
            <a:off x="538936" y="387330"/>
            <a:ext cx="1462812" cy="389145"/>
          </a:xfrm>
          <a:prstGeom prst="rect">
            <a:avLst/>
          </a:prstGeom>
        </p:spPr>
      </p:pic>
      <p:sp>
        <p:nvSpPr>
          <p:cNvPr id="7" name="Text Placeholder 5">
            <a:extLst>
              <a:ext uri="{FF2B5EF4-FFF2-40B4-BE49-F238E27FC236}">
                <a16:creationId xmlns:a16="http://schemas.microsoft.com/office/drawing/2014/main" id="{1EF7B6F1-5BB2-0D5A-AADE-AFAFB84A2C8C}"/>
              </a:ext>
            </a:extLst>
          </p:cNvPr>
          <p:cNvSpPr>
            <a:spLocks noGrp="1"/>
          </p:cNvSpPr>
          <p:nvPr>
            <p:ph type="body" sz="quarter" idx="10" hasCustomPrompt="1"/>
          </p:nvPr>
        </p:nvSpPr>
        <p:spPr>
          <a:xfrm>
            <a:off x="538936" y="5148907"/>
            <a:ext cx="8076744" cy="662613"/>
          </a:xfrm>
        </p:spPr>
        <p:txBody>
          <a:bodyPr>
            <a:noAutofit/>
          </a:bodyPr>
          <a:lstStyle>
            <a:lvl1pPr marL="0" indent="0" algn="l">
              <a:buNone/>
              <a:defRPr sz="2000" b="1">
                <a:solidFill>
                  <a:schemeClr val="bg1"/>
                </a:solidFill>
              </a:defRPr>
            </a:lvl1pPr>
            <a:lvl2pPr marL="285750" indent="0" algn="ctr">
              <a:buNone/>
              <a:defRPr sz="2000" b="1">
                <a:solidFill>
                  <a:schemeClr val="bg1"/>
                </a:solidFill>
              </a:defRPr>
            </a:lvl2pPr>
            <a:lvl3pPr marL="574675" indent="0" algn="ctr">
              <a:buNone/>
              <a:defRPr sz="2000" b="1">
                <a:solidFill>
                  <a:schemeClr val="bg1"/>
                </a:solidFill>
              </a:defRPr>
            </a:lvl3pPr>
            <a:lvl4pPr marL="862012" indent="0" algn="ctr">
              <a:buNone/>
              <a:defRPr sz="2000" b="1">
                <a:solidFill>
                  <a:schemeClr val="bg1"/>
                </a:solidFill>
              </a:defRPr>
            </a:lvl4pPr>
            <a:lvl5pPr marL="1149350" indent="0" algn="ctr">
              <a:buNone/>
              <a:defRPr sz="2000" b="1">
                <a:solidFill>
                  <a:schemeClr val="bg1"/>
                </a:solidFill>
              </a:defRPr>
            </a:lvl5pPr>
          </a:lstStyle>
          <a:p>
            <a:pPr lvl="0"/>
            <a:r>
              <a:rPr lang="en-US"/>
              <a:t>Subtitle</a:t>
            </a:r>
          </a:p>
        </p:txBody>
      </p:sp>
      <p:sp>
        <p:nvSpPr>
          <p:cNvPr id="8" name="Title 6">
            <a:extLst>
              <a:ext uri="{FF2B5EF4-FFF2-40B4-BE49-F238E27FC236}">
                <a16:creationId xmlns:a16="http://schemas.microsoft.com/office/drawing/2014/main" id="{2F28D5AA-2031-EDB0-692C-F586B1B0D50D}"/>
              </a:ext>
            </a:extLst>
          </p:cNvPr>
          <p:cNvSpPr>
            <a:spLocks noGrp="1"/>
          </p:cNvSpPr>
          <p:nvPr>
            <p:ph type="title" hasCustomPrompt="1"/>
          </p:nvPr>
        </p:nvSpPr>
        <p:spPr>
          <a:xfrm>
            <a:off x="538935" y="2804160"/>
            <a:ext cx="8076745" cy="2209567"/>
          </a:xfrm>
        </p:spPr>
        <p:txBody>
          <a:bodyPr vert="horz" lIns="0" tIns="45720" rIns="91440" bIns="45720" rtlCol="0" anchor="b">
            <a:noAutofit/>
          </a:bodyPr>
          <a:lstStyle>
            <a:lvl1pPr>
              <a:defRPr lang="en-US" sz="4800">
                <a:solidFill>
                  <a:schemeClr val="bg1"/>
                </a:solidFill>
              </a:defRPr>
            </a:lvl1pPr>
          </a:lstStyle>
          <a:p>
            <a:pPr marL="0" lvl="0"/>
            <a:r>
              <a:rPr lang="en-US"/>
              <a:t>Click to edit </a:t>
            </a:r>
            <a:br>
              <a:rPr lang="en-US"/>
            </a:br>
            <a:r>
              <a:rPr lang="en-US"/>
              <a:t>divider slide</a:t>
            </a:r>
          </a:p>
        </p:txBody>
      </p:sp>
      <p:sp>
        <p:nvSpPr>
          <p:cNvPr id="2" name="Picture Placeholder 4">
            <a:extLst>
              <a:ext uri="{FF2B5EF4-FFF2-40B4-BE49-F238E27FC236}">
                <a16:creationId xmlns:a16="http://schemas.microsoft.com/office/drawing/2014/main" id="{178A18E3-CF0E-34F0-E90D-6D8231AC1485}"/>
              </a:ext>
            </a:extLst>
          </p:cNvPr>
          <p:cNvSpPr>
            <a:spLocks noGrp="1"/>
          </p:cNvSpPr>
          <p:nvPr>
            <p:ph type="pic" sz="quarter" idx="11" hasCustomPrompt="1"/>
          </p:nvPr>
        </p:nvSpPr>
        <p:spPr>
          <a:xfrm>
            <a:off x="2319148" y="178037"/>
            <a:ext cx="1961196" cy="862736"/>
          </a:xfrm>
        </p:spPr>
        <p:txBody>
          <a:bodyPr anchor="ctr" anchorCtr="0">
            <a:normAutofit/>
          </a:bodyPr>
          <a:lstStyle>
            <a:lvl1pPr marL="0" indent="0">
              <a:buNone/>
              <a:defRPr sz="1400">
                <a:solidFill>
                  <a:schemeClr val="bg1"/>
                </a:solidFill>
              </a:defRPr>
            </a:lvl1pPr>
          </a:lstStyle>
          <a:p>
            <a:r>
              <a:rPr lang="en-US"/>
              <a:t>Click here to add client’s logo, adjust to align with Epsilon logo</a:t>
            </a:r>
          </a:p>
        </p:txBody>
      </p:sp>
    </p:spTree>
    <p:extLst>
      <p:ext uri="{BB962C8B-B14F-4D97-AF65-F5344CB8AC3E}">
        <p14:creationId xmlns:p14="http://schemas.microsoft.com/office/powerpoint/2010/main" val="2382765834"/>
      </p:ext>
    </p:extLst>
  </p:cSld>
  <p:clrMapOvr>
    <a:masterClrMapping/>
  </p:clrMapOvr>
  <p:extLst>
    <p:ext uri="{DCECCB84-F9BA-43D5-87BE-67443E8EF086}">
      <p15:sldGuideLst xmlns:p15="http://schemas.microsoft.com/office/powerpoint/2012/main">
        <p15:guide id="1" pos="120">
          <p15:clr>
            <a:srgbClr val="FBAE40"/>
          </p15:clr>
        </p15:guide>
        <p15:guide id="2" orient="horz" pos="420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90353" y="103631"/>
            <a:ext cx="11611292" cy="307777"/>
          </a:xfrm>
        </p:spPr>
        <p:txBody>
          <a:bodyPr/>
          <a:lstStyle>
            <a:lvl1pPr>
              <a:defRPr sz="2000">
                <a:solidFill>
                  <a:schemeClr val="tx1">
                    <a:lumMod val="75000"/>
                    <a:lumOff val="25000"/>
                  </a:schemeClr>
                </a:solidFill>
              </a:defRPr>
            </a:lvl1pPr>
          </a:lstStyle>
          <a:p>
            <a:r>
              <a:rPr lang="en-US"/>
              <a:t>Click to edit Master title style</a:t>
            </a:r>
          </a:p>
        </p:txBody>
      </p:sp>
    </p:spTree>
    <p:extLst>
      <p:ext uri="{BB962C8B-B14F-4D97-AF65-F5344CB8AC3E}">
        <p14:creationId xmlns:p14="http://schemas.microsoft.com/office/powerpoint/2010/main" val="3601937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lide_1">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539748" y="2786714"/>
            <a:ext cx="7875589" cy="1798779"/>
          </a:xfrm>
        </p:spPr>
        <p:txBody>
          <a:bodyPr anchor="b"/>
          <a:lstStyle>
            <a:lvl1pPr algn="l">
              <a:defRPr sz="5400">
                <a:solidFill>
                  <a:schemeClr val="bg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539748" y="4755494"/>
            <a:ext cx="7875589" cy="578076"/>
          </a:xfrm>
          <a:prstGeom prst="rect">
            <a:avLst/>
          </a:prstGeom>
        </p:spPr>
        <p:txBody>
          <a:bodyPr/>
          <a:lstStyle>
            <a:lvl1pPr marL="0" indent="0" algn="l">
              <a:buNone/>
              <a:defRPr sz="2800" b="1" i="0">
                <a:solidFill>
                  <a:schemeClr val="accent5"/>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a:off x="539748" y="2590860"/>
            <a:ext cx="1737360"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539749" y="2232632"/>
            <a:ext cx="2641007" cy="322145"/>
          </a:xfrm>
          <a:prstGeom prst="rect">
            <a:avLst/>
          </a:prstGeom>
        </p:spPr>
        <p:txBody>
          <a:bodyPr/>
          <a:lstStyle>
            <a:lvl1pPr marL="7938" indent="0" algn="l">
              <a:buNone/>
              <a:defRPr sz="1400" cap="all" spc="200" baseline="0">
                <a:solidFill>
                  <a:schemeClr val="bg1"/>
                </a:solidFill>
              </a:defRPr>
            </a:lvl1pPr>
            <a:lvl2pPr marL="341313" indent="0">
              <a:buNone/>
              <a:defRPr/>
            </a:lvl2pPr>
            <a:lvl3pPr marL="574675" indent="0">
              <a:buNone/>
              <a:defRPr/>
            </a:lvl3pPr>
            <a:lvl4pPr marL="1371600" indent="0">
              <a:buNone/>
              <a:defRPr/>
            </a:lvl4pPr>
            <a:lvl5pPr marL="1828800" indent="0">
              <a:buNone/>
              <a:defRPr/>
            </a:lvl5pPr>
          </a:lstStyle>
          <a:p>
            <a:pPr lvl="0"/>
            <a:r>
              <a:rPr lang="en-US"/>
              <a:t>Date here</a:t>
            </a:r>
          </a:p>
        </p:txBody>
      </p:sp>
      <p:sp>
        <p:nvSpPr>
          <p:cNvPr id="14" name="TextBox 13">
            <a:extLst>
              <a:ext uri="{FF2B5EF4-FFF2-40B4-BE49-F238E27FC236}">
                <a16:creationId xmlns:a16="http://schemas.microsoft.com/office/drawing/2014/main" id="{E195EC2F-5F42-3766-505A-4FEC8C69937C}"/>
              </a:ext>
            </a:extLst>
          </p:cNvPr>
          <p:cNvSpPr txBox="1">
            <a:spLocks noChangeArrowheads="1"/>
          </p:cNvSpPr>
          <p:nvPr userDrawn="1"/>
        </p:nvSpPr>
        <p:spPr bwMode="auto">
          <a:xfrm>
            <a:off x="550851" y="6544036"/>
            <a:ext cx="572628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pic>
        <p:nvPicPr>
          <p:cNvPr id="6" name="Picture 5" descr="A picture containing text, clipart&#10;&#10;Description automatically generated">
            <a:extLst>
              <a:ext uri="{FF2B5EF4-FFF2-40B4-BE49-F238E27FC236}">
                <a16:creationId xmlns:a16="http://schemas.microsoft.com/office/drawing/2014/main" id="{1A6D02A3-B674-6374-5A19-47AA8CD1E29F}"/>
              </a:ext>
            </a:extLst>
          </p:cNvPr>
          <p:cNvPicPr>
            <a:picLocks noChangeAspect="1"/>
          </p:cNvPicPr>
          <p:nvPr userDrawn="1"/>
        </p:nvPicPr>
        <p:blipFill>
          <a:blip r:embed="rId2"/>
          <a:stretch>
            <a:fillRect/>
          </a:stretch>
        </p:blipFill>
        <p:spPr>
          <a:xfrm>
            <a:off x="538936" y="387330"/>
            <a:ext cx="1462812" cy="389145"/>
          </a:xfrm>
          <a:prstGeom prst="rect">
            <a:avLst/>
          </a:prstGeom>
        </p:spPr>
      </p:pic>
    </p:spTree>
    <p:extLst>
      <p:ext uri="{BB962C8B-B14F-4D97-AF65-F5344CB8AC3E}">
        <p14:creationId xmlns:p14="http://schemas.microsoft.com/office/powerpoint/2010/main" val="3138243432"/>
      </p:ext>
    </p:extLst>
  </p:cSld>
  <p:clrMapOvr>
    <a:masterClrMapping/>
  </p:clrMapOvr>
  <p:extLst>
    <p:ext uri="{DCECCB84-F9BA-43D5-87BE-67443E8EF086}">
      <p15:sldGuideLst xmlns:p15="http://schemas.microsoft.com/office/powerpoint/2012/main">
        <p15:guide id="1" pos="192">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_Title Slide_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2158205" y="2786714"/>
            <a:ext cx="7875589" cy="1798779"/>
          </a:xfrm>
        </p:spPr>
        <p:txBody>
          <a:bodyPr anchor="b"/>
          <a:lstStyle>
            <a:lvl1pPr algn="ctr">
              <a:defRPr sz="5400">
                <a:solidFill>
                  <a:schemeClr val="bg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2158205" y="4755494"/>
            <a:ext cx="7875589" cy="578076"/>
          </a:xfrm>
          <a:prstGeom prst="rect">
            <a:avLst/>
          </a:prstGeom>
        </p:spPr>
        <p:txBody>
          <a:bodyPr/>
          <a:lstStyle>
            <a:lvl1pPr marL="0" indent="0" algn="ctr">
              <a:buNone/>
              <a:defRPr sz="2800" b="1" i="0">
                <a:solidFill>
                  <a:schemeClr val="accent5"/>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a:off x="5227320" y="2590860"/>
            <a:ext cx="1737360"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4775496" y="2232632"/>
            <a:ext cx="2641007" cy="322145"/>
          </a:xfrm>
          <a:prstGeom prst="rect">
            <a:avLst/>
          </a:prstGeom>
        </p:spPr>
        <p:txBody>
          <a:bodyPr/>
          <a:lstStyle>
            <a:lvl1pPr marL="7938" indent="0" algn="ctr">
              <a:buNone/>
              <a:defRPr sz="1400" cap="all" spc="200" baseline="0">
                <a:solidFill>
                  <a:schemeClr val="bg1"/>
                </a:solidFill>
              </a:defRPr>
            </a:lvl1pPr>
            <a:lvl2pPr marL="341313" indent="0">
              <a:buNone/>
              <a:defRPr/>
            </a:lvl2pPr>
            <a:lvl3pPr marL="574675" indent="0">
              <a:buNone/>
              <a:defRPr/>
            </a:lvl3pPr>
            <a:lvl4pPr marL="1371600" indent="0">
              <a:buNone/>
              <a:defRPr/>
            </a:lvl4pPr>
            <a:lvl5pPr marL="1828800" indent="0">
              <a:buNone/>
              <a:defRPr/>
            </a:lvl5pPr>
          </a:lstStyle>
          <a:p>
            <a:pPr lvl="0"/>
            <a:r>
              <a:rPr lang="en-US"/>
              <a:t>Date here</a:t>
            </a:r>
          </a:p>
        </p:txBody>
      </p:sp>
      <p:sp>
        <p:nvSpPr>
          <p:cNvPr id="6" name="TextBox 5">
            <a:extLst>
              <a:ext uri="{FF2B5EF4-FFF2-40B4-BE49-F238E27FC236}">
                <a16:creationId xmlns:a16="http://schemas.microsoft.com/office/drawing/2014/main" id="{B2FCE036-8F30-19B4-1006-00526B3DADAD}"/>
              </a:ext>
            </a:extLst>
          </p:cNvPr>
          <p:cNvSpPr txBox="1">
            <a:spLocks noChangeArrowheads="1"/>
          </p:cNvSpPr>
          <p:nvPr userDrawn="1"/>
        </p:nvSpPr>
        <p:spPr bwMode="auto">
          <a:xfrm>
            <a:off x="550851" y="6544036"/>
            <a:ext cx="572628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pic>
        <p:nvPicPr>
          <p:cNvPr id="4" name="Picture 3" descr="A picture containing text, clipart&#10;&#10;Description automatically generated">
            <a:extLst>
              <a:ext uri="{FF2B5EF4-FFF2-40B4-BE49-F238E27FC236}">
                <a16:creationId xmlns:a16="http://schemas.microsoft.com/office/drawing/2014/main" id="{B44223CC-0975-8852-CB2D-4950A931978A}"/>
              </a:ext>
            </a:extLst>
          </p:cNvPr>
          <p:cNvPicPr>
            <a:picLocks noChangeAspect="1"/>
          </p:cNvPicPr>
          <p:nvPr userDrawn="1"/>
        </p:nvPicPr>
        <p:blipFill>
          <a:blip r:embed="rId2"/>
          <a:stretch>
            <a:fillRect/>
          </a:stretch>
        </p:blipFill>
        <p:spPr>
          <a:xfrm>
            <a:off x="538936" y="387330"/>
            <a:ext cx="1462812" cy="389145"/>
          </a:xfrm>
          <a:prstGeom prst="rect">
            <a:avLst/>
          </a:prstGeom>
        </p:spPr>
      </p:pic>
    </p:spTree>
    <p:extLst>
      <p:ext uri="{BB962C8B-B14F-4D97-AF65-F5344CB8AC3E}">
        <p14:creationId xmlns:p14="http://schemas.microsoft.com/office/powerpoint/2010/main" val="621121862"/>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resenter Slide 4 people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4D4075-54D7-6A6A-50E8-3281100CF6C9}"/>
              </a:ext>
            </a:extLst>
          </p:cNvPr>
          <p:cNvSpPr/>
          <p:nvPr userDrawn="1"/>
        </p:nvSpPr>
        <p:spPr>
          <a:xfrm>
            <a:off x="0" y="0"/>
            <a:ext cx="12192000"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447701"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47701"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0" name="Picture Placeholder 9">
            <a:extLst>
              <a:ext uri="{FF2B5EF4-FFF2-40B4-BE49-F238E27FC236}">
                <a16:creationId xmlns:a16="http://schemas.microsoft.com/office/drawing/2014/main" id="{B00EE88F-AE7C-C386-1C73-1F5897B651A9}"/>
              </a:ext>
            </a:extLst>
          </p:cNvPr>
          <p:cNvSpPr>
            <a:spLocks noGrp="1"/>
          </p:cNvSpPr>
          <p:nvPr>
            <p:ph type="pic" sz="quarter" idx="13" hasCustomPrompt="1"/>
          </p:nvPr>
        </p:nvSpPr>
        <p:spPr>
          <a:xfrm>
            <a:off x="864858" y="2427766"/>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28" name="Text Placeholder 7">
            <a:extLst>
              <a:ext uri="{FF2B5EF4-FFF2-40B4-BE49-F238E27FC236}">
                <a16:creationId xmlns:a16="http://schemas.microsoft.com/office/drawing/2014/main" id="{BAE3F959-C6F8-0682-FBC2-4F1BC30213E4}"/>
              </a:ext>
            </a:extLst>
          </p:cNvPr>
          <p:cNvSpPr>
            <a:spLocks noGrp="1"/>
          </p:cNvSpPr>
          <p:nvPr>
            <p:ph type="body" sz="quarter" idx="14" hasCustomPrompt="1"/>
          </p:nvPr>
        </p:nvSpPr>
        <p:spPr>
          <a:xfrm>
            <a:off x="3302479"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9" name="Text Placeholder 7">
            <a:extLst>
              <a:ext uri="{FF2B5EF4-FFF2-40B4-BE49-F238E27FC236}">
                <a16:creationId xmlns:a16="http://schemas.microsoft.com/office/drawing/2014/main" id="{E6F3F84E-33AA-07DC-69BF-39CA8541767B}"/>
              </a:ext>
            </a:extLst>
          </p:cNvPr>
          <p:cNvSpPr>
            <a:spLocks noGrp="1"/>
          </p:cNvSpPr>
          <p:nvPr>
            <p:ph type="body" sz="quarter" idx="15" hasCustomPrompt="1"/>
          </p:nvPr>
        </p:nvSpPr>
        <p:spPr>
          <a:xfrm>
            <a:off x="3302479"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0" name="Picture Placeholder 9">
            <a:extLst>
              <a:ext uri="{FF2B5EF4-FFF2-40B4-BE49-F238E27FC236}">
                <a16:creationId xmlns:a16="http://schemas.microsoft.com/office/drawing/2014/main" id="{91DC5A23-7B00-058F-528E-A343453540E3}"/>
              </a:ext>
            </a:extLst>
          </p:cNvPr>
          <p:cNvSpPr>
            <a:spLocks noGrp="1"/>
          </p:cNvSpPr>
          <p:nvPr>
            <p:ph type="pic" sz="quarter" idx="16" hasCustomPrompt="1"/>
          </p:nvPr>
        </p:nvSpPr>
        <p:spPr>
          <a:xfrm>
            <a:off x="3719636" y="2427766"/>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31" name="Text Placeholder 7">
            <a:extLst>
              <a:ext uri="{FF2B5EF4-FFF2-40B4-BE49-F238E27FC236}">
                <a16:creationId xmlns:a16="http://schemas.microsoft.com/office/drawing/2014/main" id="{09A3A5A3-C2EA-2FFE-C3E1-C3EF426C05AB}"/>
              </a:ext>
            </a:extLst>
          </p:cNvPr>
          <p:cNvSpPr>
            <a:spLocks noGrp="1"/>
          </p:cNvSpPr>
          <p:nvPr>
            <p:ph type="body" sz="quarter" idx="17" hasCustomPrompt="1"/>
          </p:nvPr>
        </p:nvSpPr>
        <p:spPr>
          <a:xfrm>
            <a:off x="6157257"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2" name="Text Placeholder 7">
            <a:extLst>
              <a:ext uri="{FF2B5EF4-FFF2-40B4-BE49-F238E27FC236}">
                <a16:creationId xmlns:a16="http://schemas.microsoft.com/office/drawing/2014/main" id="{BED2E2B4-1AE0-7D02-7D16-77F9221401C9}"/>
              </a:ext>
            </a:extLst>
          </p:cNvPr>
          <p:cNvSpPr>
            <a:spLocks noGrp="1"/>
          </p:cNvSpPr>
          <p:nvPr>
            <p:ph type="body" sz="quarter" idx="18" hasCustomPrompt="1"/>
          </p:nvPr>
        </p:nvSpPr>
        <p:spPr>
          <a:xfrm>
            <a:off x="6157257"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3" name="Picture Placeholder 9">
            <a:extLst>
              <a:ext uri="{FF2B5EF4-FFF2-40B4-BE49-F238E27FC236}">
                <a16:creationId xmlns:a16="http://schemas.microsoft.com/office/drawing/2014/main" id="{6280DC09-E9DA-E0B2-477E-90EA181D0DC9}"/>
              </a:ext>
            </a:extLst>
          </p:cNvPr>
          <p:cNvSpPr>
            <a:spLocks noGrp="1"/>
          </p:cNvSpPr>
          <p:nvPr>
            <p:ph type="pic" sz="quarter" idx="19" hasCustomPrompt="1"/>
          </p:nvPr>
        </p:nvSpPr>
        <p:spPr>
          <a:xfrm>
            <a:off x="6574414" y="2427766"/>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34" name="Text Placeholder 7">
            <a:extLst>
              <a:ext uri="{FF2B5EF4-FFF2-40B4-BE49-F238E27FC236}">
                <a16:creationId xmlns:a16="http://schemas.microsoft.com/office/drawing/2014/main" id="{9F21542E-FF09-7F51-CD09-7FB0DE1FE1EE}"/>
              </a:ext>
            </a:extLst>
          </p:cNvPr>
          <p:cNvSpPr>
            <a:spLocks noGrp="1"/>
          </p:cNvSpPr>
          <p:nvPr>
            <p:ph type="body" sz="quarter" idx="20" hasCustomPrompt="1"/>
          </p:nvPr>
        </p:nvSpPr>
        <p:spPr>
          <a:xfrm>
            <a:off x="9012035"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5" name="Text Placeholder 7">
            <a:extLst>
              <a:ext uri="{FF2B5EF4-FFF2-40B4-BE49-F238E27FC236}">
                <a16:creationId xmlns:a16="http://schemas.microsoft.com/office/drawing/2014/main" id="{AA5D26A2-3A2D-129A-D37C-3731AEB15118}"/>
              </a:ext>
            </a:extLst>
          </p:cNvPr>
          <p:cNvSpPr>
            <a:spLocks noGrp="1"/>
          </p:cNvSpPr>
          <p:nvPr>
            <p:ph type="body" sz="quarter" idx="21" hasCustomPrompt="1"/>
          </p:nvPr>
        </p:nvSpPr>
        <p:spPr>
          <a:xfrm>
            <a:off x="9012035"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6" name="Picture Placeholder 9">
            <a:extLst>
              <a:ext uri="{FF2B5EF4-FFF2-40B4-BE49-F238E27FC236}">
                <a16:creationId xmlns:a16="http://schemas.microsoft.com/office/drawing/2014/main" id="{4C0D3DE0-2FE9-2E46-2DDF-382521FC49CE}"/>
              </a:ext>
            </a:extLst>
          </p:cNvPr>
          <p:cNvSpPr>
            <a:spLocks noGrp="1"/>
          </p:cNvSpPr>
          <p:nvPr>
            <p:ph type="pic" sz="quarter" idx="22" hasCustomPrompt="1"/>
          </p:nvPr>
        </p:nvSpPr>
        <p:spPr>
          <a:xfrm>
            <a:off x="9429192" y="2427766"/>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37" name="Title 36">
            <a:extLst>
              <a:ext uri="{FF2B5EF4-FFF2-40B4-BE49-F238E27FC236}">
                <a16:creationId xmlns:a16="http://schemas.microsoft.com/office/drawing/2014/main" id="{D9670E94-D140-B500-FBCF-AABE7EEBABAE}"/>
              </a:ext>
            </a:extLst>
          </p:cNvPr>
          <p:cNvSpPr>
            <a:spLocks noGrp="1"/>
          </p:cNvSpPr>
          <p:nvPr>
            <p:ph type="title"/>
          </p:nvPr>
        </p:nvSpPr>
        <p:spPr>
          <a:xfrm>
            <a:off x="237744" y="283464"/>
            <a:ext cx="11566478" cy="936620"/>
          </a:xfrm>
        </p:spPr>
        <p:txBody>
          <a:bodyPr anchor="t"/>
          <a:lstStyle>
            <a:lvl1pPr>
              <a:defRPr>
                <a:solidFill>
                  <a:schemeClr val="bg1"/>
                </a:solidFill>
              </a:defRPr>
            </a:lvl1pPr>
          </a:lstStyle>
          <a:p>
            <a:r>
              <a:rPr lang="en-US"/>
              <a:t>Click to edit Master title style</a:t>
            </a:r>
          </a:p>
        </p:txBody>
      </p:sp>
      <p:pic>
        <p:nvPicPr>
          <p:cNvPr id="6" name="Picture 5">
            <a:extLst>
              <a:ext uri="{FF2B5EF4-FFF2-40B4-BE49-F238E27FC236}">
                <a16:creationId xmlns:a16="http://schemas.microsoft.com/office/drawing/2014/main" id="{F56897B0-7EF6-866D-0182-9741523E2FFE}"/>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C4549FE0-17A2-51D8-6E18-E5518AFECB20}"/>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sp>
        <p:nvSpPr>
          <p:cNvPr id="11" name="TextBox 10">
            <a:extLst>
              <a:ext uri="{FF2B5EF4-FFF2-40B4-BE49-F238E27FC236}">
                <a16:creationId xmlns:a16="http://schemas.microsoft.com/office/drawing/2014/main" id="{F88E0E73-5C7A-A23A-299E-49D5A6A45555}"/>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F77B881-CDA4-7041-897F-97D0053686EF}" type="slidenum">
              <a:rPr kumimoji="0" lang="en-US" sz="700" b="1" i="0" u="none" strike="noStrike" kern="1200" cap="none" spc="0" normalizeH="0" baseline="0" noProof="0" smtClean="0">
                <a:ln>
                  <a:noFill/>
                </a:ln>
                <a:solidFill>
                  <a:srgbClr val="FFFFFF"/>
                </a:solidFill>
                <a:effectLst/>
                <a:uLnTx/>
                <a:uFillTx/>
                <a:latin typeface="Avenir Next LT Pro"/>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700" b="1" i="0" u="none" strike="noStrike" kern="1200" cap="none" spc="0" normalizeH="0" baseline="0" noProof="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3804278541"/>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_Title Slide_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DAA4B2-98F8-1A30-4FD2-8E13A1BD97F8}"/>
              </a:ext>
            </a:extLst>
          </p:cNvPr>
          <p:cNvSpPr/>
          <p:nvPr userDrawn="1"/>
        </p:nvSpPr>
        <p:spPr>
          <a:xfrm>
            <a:off x="-2" y="-2"/>
            <a:ext cx="12192001" cy="10433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539749" y="2786714"/>
            <a:ext cx="6932614" cy="1798779"/>
          </a:xfrm>
        </p:spPr>
        <p:txBody>
          <a:bodyPr anchor="b"/>
          <a:lstStyle>
            <a:lvl1pPr algn="l">
              <a:defRPr sz="5400">
                <a:solidFill>
                  <a:schemeClr val="accent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539749" y="4755494"/>
            <a:ext cx="6932614" cy="578076"/>
          </a:xfrm>
          <a:prstGeom prst="rect">
            <a:avLst/>
          </a:prstGeom>
        </p:spPr>
        <p:txBody>
          <a:bodyPr/>
          <a:lstStyle>
            <a:lvl1pPr marL="0" indent="0" algn="l">
              <a:buNone/>
              <a:defRPr sz="2800" b="1" i="0">
                <a:solidFill>
                  <a:schemeClr val="accent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a:off x="539748" y="2590860"/>
            <a:ext cx="1737360"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539749" y="2232632"/>
            <a:ext cx="2641007" cy="322145"/>
          </a:xfrm>
          <a:prstGeom prst="rect">
            <a:avLst/>
          </a:prstGeom>
        </p:spPr>
        <p:txBody>
          <a:bodyPr/>
          <a:lstStyle>
            <a:lvl1pPr marL="7938" indent="0" algn="l">
              <a:buNone/>
              <a:defRPr sz="1400" cap="all" spc="200" baseline="0">
                <a:solidFill>
                  <a:schemeClr val="accent3"/>
                </a:solidFill>
              </a:defRPr>
            </a:lvl1pPr>
            <a:lvl2pPr marL="341313" indent="0">
              <a:buNone/>
              <a:defRPr/>
            </a:lvl2pPr>
            <a:lvl3pPr marL="574675" indent="0">
              <a:buNone/>
              <a:defRPr/>
            </a:lvl3pPr>
            <a:lvl4pPr marL="1371600" indent="0">
              <a:buNone/>
              <a:defRPr/>
            </a:lvl4pPr>
            <a:lvl5pPr marL="1828800" indent="0">
              <a:buNone/>
              <a:defRPr/>
            </a:lvl5pPr>
          </a:lstStyle>
          <a:p>
            <a:pPr lvl="0"/>
            <a:r>
              <a:rPr lang="en-US"/>
              <a:t>Date here</a:t>
            </a:r>
          </a:p>
        </p:txBody>
      </p:sp>
      <p:sp>
        <p:nvSpPr>
          <p:cNvPr id="12" name="Picture Placeholder 11">
            <a:extLst>
              <a:ext uri="{FF2B5EF4-FFF2-40B4-BE49-F238E27FC236}">
                <a16:creationId xmlns:a16="http://schemas.microsoft.com/office/drawing/2014/main" id="{6C979AC9-2676-D68D-25F9-28FD148B9EAE}"/>
              </a:ext>
            </a:extLst>
          </p:cNvPr>
          <p:cNvSpPr>
            <a:spLocks noGrp="1"/>
          </p:cNvSpPr>
          <p:nvPr>
            <p:ph type="pic" sz="quarter" idx="27" hasCustomPrompt="1"/>
          </p:nvPr>
        </p:nvSpPr>
        <p:spPr>
          <a:xfrm>
            <a:off x="7745858" y="371874"/>
            <a:ext cx="4472084" cy="6485860"/>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a:defRPr lang="en-US" dirty="0"/>
            </a:lvl1pPr>
          </a:lstStyle>
          <a:p>
            <a:pPr marL="7938" lvl="0" indent="0">
              <a:buNone/>
            </a:pPr>
            <a:r>
              <a:rPr lang="en-US"/>
              <a:t>      </a:t>
            </a:r>
          </a:p>
        </p:txBody>
      </p:sp>
      <p:pic>
        <p:nvPicPr>
          <p:cNvPr id="10" name="Picture 9" descr="Shape&#10;&#10;Description automatically generated">
            <a:extLst>
              <a:ext uri="{FF2B5EF4-FFF2-40B4-BE49-F238E27FC236}">
                <a16:creationId xmlns:a16="http://schemas.microsoft.com/office/drawing/2014/main" id="{50788439-E39C-AEB7-C0F8-E6963A7580A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3" r="23"/>
          <a:stretch/>
        </p:blipFill>
        <p:spPr>
          <a:xfrm>
            <a:off x="7556397" y="186436"/>
            <a:ext cx="4661545" cy="6684264"/>
          </a:xfrm>
          <a:prstGeom prst="rect">
            <a:avLst/>
          </a:prstGeom>
        </p:spPr>
      </p:pic>
      <p:sp>
        <p:nvSpPr>
          <p:cNvPr id="5" name="TextBox 4">
            <a:extLst>
              <a:ext uri="{FF2B5EF4-FFF2-40B4-BE49-F238E27FC236}">
                <a16:creationId xmlns:a16="http://schemas.microsoft.com/office/drawing/2014/main" id="{28E8F700-CDC2-CEE6-66AD-19E20123F8EF}"/>
              </a:ext>
            </a:extLst>
          </p:cNvPr>
          <p:cNvSpPr txBox="1">
            <a:spLocks noChangeArrowheads="1"/>
          </p:cNvSpPr>
          <p:nvPr userDrawn="1"/>
        </p:nvSpPr>
        <p:spPr bwMode="auto">
          <a:xfrm>
            <a:off x="550851" y="6544036"/>
            <a:ext cx="572628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pic>
        <p:nvPicPr>
          <p:cNvPr id="6" name="Picture 5" descr="A picture containing text, clipart&#10;&#10;Description automatically generated">
            <a:extLst>
              <a:ext uri="{FF2B5EF4-FFF2-40B4-BE49-F238E27FC236}">
                <a16:creationId xmlns:a16="http://schemas.microsoft.com/office/drawing/2014/main" id="{4302A9BA-B994-33AE-29B2-08D51D4B095E}"/>
              </a:ext>
            </a:extLst>
          </p:cNvPr>
          <p:cNvPicPr>
            <a:picLocks noChangeAspect="1"/>
          </p:cNvPicPr>
          <p:nvPr userDrawn="1"/>
        </p:nvPicPr>
        <p:blipFill>
          <a:blip r:embed="rId3"/>
          <a:stretch>
            <a:fillRect/>
          </a:stretch>
        </p:blipFill>
        <p:spPr>
          <a:xfrm>
            <a:off x="538936" y="387330"/>
            <a:ext cx="1462812" cy="389145"/>
          </a:xfrm>
          <a:prstGeom prst="rect">
            <a:avLst/>
          </a:prstGeom>
        </p:spPr>
      </p:pic>
    </p:spTree>
    <p:extLst>
      <p:ext uri="{BB962C8B-B14F-4D97-AF65-F5344CB8AC3E}">
        <p14:creationId xmlns:p14="http://schemas.microsoft.com/office/powerpoint/2010/main" val="653425610"/>
      </p:ext>
    </p:extLst>
  </p:cSld>
  <p:clrMapOvr>
    <a:masterClrMapping/>
  </p:clrMapOvr>
  <p:extLst>
    <p:ext uri="{DCECCB84-F9BA-43D5-87BE-67443E8EF086}">
      <p15:sldGuideLst xmlns:p15="http://schemas.microsoft.com/office/powerpoint/2012/main">
        <p15:guide id="1" pos="192">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Title Slide_4">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2A5AF-D6FA-770D-DE68-900396E81759}"/>
              </a:ext>
            </a:extLst>
          </p:cNvPr>
          <p:cNvSpPr>
            <a:spLocks noGrp="1"/>
          </p:cNvSpPr>
          <p:nvPr>
            <p:ph type="ctrTitle" hasCustomPrompt="1"/>
          </p:nvPr>
        </p:nvSpPr>
        <p:spPr>
          <a:xfrm>
            <a:off x="539749" y="2786714"/>
            <a:ext cx="6583029" cy="1798779"/>
          </a:xfrm>
        </p:spPr>
        <p:txBody>
          <a:bodyPr anchor="b"/>
          <a:lstStyle>
            <a:lvl1pPr algn="l">
              <a:defRPr sz="5400">
                <a:solidFill>
                  <a:schemeClr val="accent1"/>
                </a:solidFill>
              </a:defRPr>
            </a:lvl1pPr>
          </a:lstStyle>
          <a:p>
            <a:r>
              <a:rPr lang="en-US"/>
              <a:t>Click to edit Master </a:t>
            </a:r>
            <a:br>
              <a:rPr lang="en-US"/>
            </a:br>
            <a:r>
              <a:rPr lang="en-US"/>
              <a:t>title style</a:t>
            </a:r>
          </a:p>
        </p:txBody>
      </p:sp>
      <p:sp>
        <p:nvSpPr>
          <p:cNvPr id="3" name="Subtitle 2">
            <a:extLst>
              <a:ext uri="{FF2B5EF4-FFF2-40B4-BE49-F238E27FC236}">
                <a16:creationId xmlns:a16="http://schemas.microsoft.com/office/drawing/2014/main" id="{01B3617F-E8DB-DC44-0C6E-DFF5FFA15730}"/>
              </a:ext>
            </a:extLst>
          </p:cNvPr>
          <p:cNvSpPr>
            <a:spLocks noGrp="1"/>
          </p:cNvSpPr>
          <p:nvPr>
            <p:ph type="subTitle" idx="1"/>
          </p:nvPr>
        </p:nvSpPr>
        <p:spPr>
          <a:xfrm>
            <a:off x="539749" y="4755494"/>
            <a:ext cx="6583029" cy="578076"/>
          </a:xfrm>
          <a:prstGeom prst="rect">
            <a:avLst/>
          </a:prstGeom>
        </p:spPr>
        <p:txBody>
          <a:bodyPr/>
          <a:lstStyle>
            <a:lvl1pPr marL="0" indent="0" algn="l">
              <a:buNone/>
              <a:defRPr sz="2800" b="1" i="0">
                <a:solidFill>
                  <a:schemeClr val="accent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FABEFB8A-80FB-DE6F-A2B0-04325342CB57}"/>
              </a:ext>
            </a:extLst>
          </p:cNvPr>
          <p:cNvSpPr/>
          <p:nvPr userDrawn="1"/>
        </p:nvSpPr>
        <p:spPr>
          <a:xfrm rot="5400000" flipV="1">
            <a:off x="-3392424"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51EEF180-50BE-C2A8-5925-52E7BAD6C4F0}"/>
              </a:ext>
            </a:extLst>
          </p:cNvPr>
          <p:cNvSpPr>
            <a:spLocks noGrp="1"/>
          </p:cNvSpPr>
          <p:nvPr>
            <p:ph type="body" sz="quarter" idx="10" hasCustomPrompt="1"/>
          </p:nvPr>
        </p:nvSpPr>
        <p:spPr>
          <a:xfrm>
            <a:off x="539749" y="2379568"/>
            <a:ext cx="2641007" cy="322145"/>
          </a:xfrm>
          <a:prstGeom prst="rect">
            <a:avLst/>
          </a:prstGeom>
        </p:spPr>
        <p:txBody>
          <a:bodyPr/>
          <a:lstStyle>
            <a:lvl1pPr marL="7938" indent="0" algn="l">
              <a:buNone/>
              <a:defRPr sz="1400" cap="all" spc="200" baseline="0">
                <a:solidFill>
                  <a:schemeClr val="accent3"/>
                </a:solidFill>
              </a:defRPr>
            </a:lvl1pPr>
            <a:lvl2pPr marL="341313" indent="0">
              <a:buNone/>
              <a:defRPr/>
            </a:lvl2pPr>
            <a:lvl3pPr marL="574675" indent="0">
              <a:buNone/>
              <a:defRPr/>
            </a:lvl3pPr>
            <a:lvl4pPr marL="1371600" indent="0">
              <a:buNone/>
              <a:defRPr/>
            </a:lvl4pPr>
            <a:lvl5pPr marL="1828800" indent="0">
              <a:buNone/>
              <a:defRPr/>
            </a:lvl5pPr>
          </a:lstStyle>
          <a:p>
            <a:pPr lvl="0"/>
            <a:r>
              <a:rPr lang="en-US"/>
              <a:t>Date here</a:t>
            </a:r>
          </a:p>
        </p:txBody>
      </p:sp>
      <p:sp>
        <p:nvSpPr>
          <p:cNvPr id="10" name="Picture Placeholder 9">
            <a:extLst>
              <a:ext uri="{FF2B5EF4-FFF2-40B4-BE49-F238E27FC236}">
                <a16:creationId xmlns:a16="http://schemas.microsoft.com/office/drawing/2014/main" id="{4C25EA85-47DE-D8C5-A637-88CE71BCD738}"/>
              </a:ext>
            </a:extLst>
          </p:cNvPr>
          <p:cNvSpPr>
            <a:spLocks noGrp="1"/>
          </p:cNvSpPr>
          <p:nvPr>
            <p:ph type="pic" sz="quarter" idx="27" hasCustomPrompt="1"/>
          </p:nvPr>
        </p:nvSpPr>
        <p:spPr>
          <a:xfrm>
            <a:off x="7725980" y="371874"/>
            <a:ext cx="4472084" cy="6485860"/>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a:defRPr lang="en-US" dirty="0"/>
            </a:lvl1pPr>
          </a:lstStyle>
          <a:p>
            <a:pPr marL="7938" lvl="0" indent="0">
              <a:buNone/>
            </a:pPr>
            <a:r>
              <a:rPr lang="en-US"/>
              <a:t>      </a:t>
            </a:r>
          </a:p>
        </p:txBody>
      </p:sp>
      <p:pic>
        <p:nvPicPr>
          <p:cNvPr id="13" name="Picture 12" descr="Shape&#10;&#10;Description automatically generated with medium confidence">
            <a:extLst>
              <a:ext uri="{FF2B5EF4-FFF2-40B4-BE49-F238E27FC236}">
                <a16:creationId xmlns:a16="http://schemas.microsoft.com/office/drawing/2014/main" id="{BAB1C06C-6777-AFA5-AB9F-F277BCEF31B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2" b="162"/>
          <a:stretch/>
        </p:blipFill>
        <p:spPr>
          <a:xfrm>
            <a:off x="7556397" y="187693"/>
            <a:ext cx="4635603" cy="6684264"/>
          </a:xfrm>
          <a:prstGeom prst="rect">
            <a:avLst/>
          </a:prstGeom>
        </p:spPr>
      </p:pic>
      <p:sp>
        <p:nvSpPr>
          <p:cNvPr id="4" name="TextBox 3">
            <a:extLst>
              <a:ext uri="{FF2B5EF4-FFF2-40B4-BE49-F238E27FC236}">
                <a16:creationId xmlns:a16="http://schemas.microsoft.com/office/drawing/2014/main" id="{B0308AE5-803C-4A74-DC23-9CFCFF3AF4B7}"/>
              </a:ext>
            </a:extLst>
          </p:cNvPr>
          <p:cNvSpPr txBox="1">
            <a:spLocks noChangeArrowheads="1"/>
          </p:cNvSpPr>
          <p:nvPr userDrawn="1"/>
        </p:nvSpPr>
        <p:spPr bwMode="auto">
          <a:xfrm>
            <a:off x="550851"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pic>
        <p:nvPicPr>
          <p:cNvPr id="6" name="Picture 5">
            <a:extLst>
              <a:ext uri="{FF2B5EF4-FFF2-40B4-BE49-F238E27FC236}">
                <a16:creationId xmlns:a16="http://schemas.microsoft.com/office/drawing/2014/main" id="{453FCB2A-9E6E-AC9E-302C-B31DE03C4FF6}"/>
              </a:ext>
            </a:extLst>
          </p:cNvPr>
          <p:cNvPicPr>
            <a:picLocks noChangeAspect="1"/>
          </p:cNvPicPr>
          <p:nvPr userDrawn="1"/>
        </p:nvPicPr>
        <p:blipFill>
          <a:blip r:embed="rId3"/>
          <a:srcRect/>
          <a:stretch/>
        </p:blipFill>
        <p:spPr>
          <a:xfrm>
            <a:off x="538937" y="387330"/>
            <a:ext cx="1462810" cy="389145"/>
          </a:xfrm>
          <a:prstGeom prst="rect">
            <a:avLst/>
          </a:prstGeom>
        </p:spPr>
      </p:pic>
    </p:spTree>
    <p:extLst>
      <p:ext uri="{BB962C8B-B14F-4D97-AF65-F5344CB8AC3E}">
        <p14:creationId xmlns:p14="http://schemas.microsoft.com/office/powerpoint/2010/main" val="2828238852"/>
      </p:ext>
    </p:extLst>
  </p:cSld>
  <p:clrMapOvr>
    <a:masterClrMapping/>
  </p:clrMapOvr>
  <p:extLst>
    <p:ext uri="{DCECCB84-F9BA-43D5-87BE-67443E8EF086}">
      <p15:sldGuideLst xmlns:p15="http://schemas.microsoft.com/office/powerpoint/2012/main">
        <p15:guide id="1" pos="192">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F38B8-4833-7D15-090E-6473727C5CDE}"/>
              </a:ext>
            </a:extLst>
          </p:cNvPr>
          <p:cNvSpPr>
            <a:spLocks noGrp="1"/>
          </p:cNvSpPr>
          <p:nvPr>
            <p:ph type="title"/>
          </p:nvPr>
        </p:nvSpPr>
        <p:spPr>
          <a:xfrm>
            <a:off x="236054" y="761443"/>
            <a:ext cx="7108581" cy="865194"/>
          </a:xfrm>
        </p:spPr>
        <p:txBody>
          <a:bodyPr anchor="b"/>
          <a:lstStyle>
            <a:lvl1pPr>
              <a:defRPr sz="3400"/>
            </a:lvl1pPr>
          </a:lstStyle>
          <a:p>
            <a:r>
              <a:rPr lang="en-US"/>
              <a:t>Click to edit Master title style</a:t>
            </a:r>
          </a:p>
        </p:txBody>
      </p:sp>
      <p:sp>
        <p:nvSpPr>
          <p:cNvPr id="6" name="Rectangle 5">
            <a:extLst>
              <a:ext uri="{FF2B5EF4-FFF2-40B4-BE49-F238E27FC236}">
                <a16:creationId xmlns:a16="http://schemas.microsoft.com/office/drawing/2014/main" id="{ED6E88AD-AF36-C997-5DD8-DA299A408546}"/>
              </a:ext>
            </a:extLst>
          </p:cNvPr>
          <p:cNvSpPr/>
          <p:nvPr userDrawn="1"/>
        </p:nvSpPr>
        <p:spPr>
          <a:xfrm>
            <a:off x="236054" y="1674779"/>
            <a:ext cx="1163687"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236054" y="2010228"/>
            <a:ext cx="4502334" cy="369332"/>
          </a:xfrm>
          <a:prstGeom prst="rect">
            <a:avLst/>
          </a:prstGeom>
        </p:spPr>
        <p:txBody>
          <a:bodyPr wrap="square">
            <a:spAutoFit/>
          </a:bodyPr>
          <a:lstStyle>
            <a:lvl1pPr marL="0" indent="0">
              <a:buNone/>
              <a:defRPr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837857" y="2010228"/>
            <a:ext cx="4110448" cy="369332"/>
          </a:xfrm>
          <a:prstGeom prst="rect">
            <a:avLst/>
          </a:prstGeom>
        </p:spPr>
        <p:txBody>
          <a:bodyPr>
            <a:spAutoFit/>
          </a:bodyPr>
          <a:lstStyle>
            <a:lvl1pPr marL="0" indent="0">
              <a:buNone/>
              <a:defRPr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1" name="Text Placeholder 7">
            <a:extLst>
              <a:ext uri="{FF2B5EF4-FFF2-40B4-BE49-F238E27FC236}">
                <a16:creationId xmlns:a16="http://schemas.microsoft.com/office/drawing/2014/main" id="{85D4E920-1C5F-F828-FA2C-59DF3A93B5C3}"/>
              </a:ext>
            </a:extLst>
          </p:cNvPr>
          <p:cNvSpPr>
            <a:spLocks noGrp="1"/>
          </p:cNvSpPr>
          <p:nvPr>
            <p:ph type="body" sz="quarter" idx="13" hasCustomPrompt="1"/>
          </p:nvPr>
        </p:nvSpPr>
        <p:spPr>
          <a:xfrm>
            <a:off x="236054" y="2481571"/>
            <a:ext cx="4502334" cy="369332"/>
          </a:xfrm>
          <a:prstGeom prst="rect">
            <a:avLst/>
          </a:prstGeom>
        </p:spPr>
        <p:txBody>
          <a:bodyPr wrap="square">
            <a:spAutoFit/>
          </a:bodyPr>
          <a:lstStyle>
            <a:lvl1pPr marL="0" indent="0">
              <a:buNone/>
              <a:defRPr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3" name="Text Placeholder 7">
            <a:extLst>
              <a:ext uri="{FF2B5EF4-FFF2-40B4-BE49-F238E27FC236}">
                <a16:creationId xmlns:a16="http://schemas.microsoft.com/office/drawing/2014/main" id="{36414C3C-CEDA-6F82-B2E4-4C9DE6DCABCC}"/>
              </a:ext>
            </a:extLst>
          </p:cNvPr>
          <p:cNvSpPr>
            <a:spLocks noGrp="1"/>
          </p:cNvSpPr>
          <p:nvPr>
            <p:ph type="body" sz="quarter" idx="14" hasCustomPrompt="1"/>
          </p:nvPr>
        </p:nvSpPr>
        <p:spPr>
          <a:xfrm>
            <a:off x="4837857" y="2481571"/>
            <a:ext cx="4110448" cy="369332"/>
          </a:xfrm>
          <a:prstGeom prst="rect">
            <a:avLst/>
          </a:prstGeom>
        </p:spPr>
        <p:txBody>
          <a:bodyPr>
            <a:spAutoFit/>
          </a:bodyPr>
          <a:lstStyle>
            <a:lvl1pPr marL="0" indent="0">
              <a:buNone/>
              <a:defRPr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4" name="Text Placeholder 7">
            <a:extLst>
              <a:ext uri="{FF2B5EF4-FFF2-40B4-BE49-F238E27FC236}">
                <a16:creationId xmlns:a16="http://schemas.microsoft.com/office/drawing/2014/main" id="{59F93CD7-543B-3286-F021-EC14FDFD494B}"/>
              </a:ext>
            </a:extLst>
          </p:cNvPr>
          <p:cNvSpPr>
            <a:spLocks noGrp="1"/>
          </p:cNvSpPr>
          <p:nvPr>
            <p:ph type="body" sz="quarter" idx="15" hasCustomPrompt="1"/>
          </p:nvPr>
        </p:nvSpPr>
        <p:spPr>
          <a:xfrm>
            <a:off x="236054" y="2952914"/>
            <a:ext cx="4502334" cy="369332"/>
          </a:xfrm>
          <a:prstGeom prst="rect">
            <a:avLst/>
          </a:prstGeom>
        </p:spPr>
        <p:txBody>
          <a:bodyPr wrap="square">
            <a:spAutoFit/>
          </a:bodyPr>
          <a:lstStyle>
            <a:lvl1pPr marL="0" indent="0">
              <a:buNone/>
              <a:defRPr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5" name="Text Placeholder 7">
            <a:extLst>
              <a:ext uri="{FF2B5EF4-FFF2-40B4-BE49-F238E27FC236}">
                <a16:creationId xmlns:a16="http://schemas.microsoft.com/office/drawing/2014/main" id="{BC0E5663-0B15-8D88-934F-22BF622FFF59}"/>
              </a:ext>
            </a:extLst>
          </p:cNvPr>
          <p:cNvSpPr>
            <a:spLocks noGrp="1"/>
          </p:cNvSpPr>
          <p:nvPr>
            <p:ph type="body" sz="quarter" idx="16" hasCustomPrompt="1"/>
          </p:nvPr>
        </p:nvSpPr>
        <p:spPr>
          <a:xfrm>
            <a:off x="4837857" y="2952914"/>
            <a:ext cx="4110448" cy="369332"/>
          </a:xfrm>
          <a:prstGeom prst="rect">
            <a:avLst/>
          </a:prstGeom>
        </p:spPr>
        <p:txBody>
          <a:bodyPr>
            <a:spAutoFit/>
          </a:bodyPr>
          <a:lstStyle>
            <a:lvl1pPr marL="0" indent="0">
              <a:buNone/>
              <a:defRPr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7" name="Text Placeholder 7">
            <a:extLst>
              <a:ext uri="{FF2B5EF4-FFF2-40B4-BE49-F238E27FC236}">
                <a16:creationId xmlns:a16="http://schemas.microsoft.com/office/drawing/2014/main" id="{E89D9527-DBE7-8BBB-7242-C76590BD20DA}"/>
              </a:ext>
            </a:extLst>
          </p:cNvPr>
          <p:cNvSpPr>
            <a:spLocks noGrp="1"/>
          </p:cNvSpPr>
          <p:nvPr>
            <p:ph type="body" sz="quarter" idx="17" hasCustomPrompt="1"/>
          </p:nvPr>
        </p:nvSpPr>
        <p:spPr>
          <a:xfrm>
            <a:off x="236054" y="3424257"/>
            <a:ext cx="4502334" cy="369332"/>
          </a:xfrm>
          <a:prstGeom prst="rect">
            <a:avLst/>
          </a:prstGeom>
        </p:spPr>
        <p:txBody>
          <a:bodyPr wrap="square">
            <a:spAutoFit/>
          </a:bodyPr>
          <a:lstStyle>
            <a:lvl1pPr marL="0" indent="0">
              <a:buNone/>
              <a:defRPr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8" name="Text Placeholder 7">
            <a:extLst>
              <a:ext uri="{FF2B5EF4-FFF2-40B4-BE49-F238E27FC236}">
                <a16:creationId xmlns:a16="http://schemas.microsoft.com/office/drawing/2014/main" id="{E574360E-BFBD-DC7F-D37B-324EAF8F3C9D}"/>
              </a:ext>
            </a:extLst>
          </p:cNvPr>
          <p:cNvSpPr>
            <a:spLocks noGrp="1"/>
          </p:cNvSpPr>
          <p:nvPr>
            <p:ph type="body" sz="quarter" idx="18" hasCustomPrompt="1"/>
          </p:nvPr>
        </p:nvSpPr>
        <p:spPr>
          <a:xfrm>
            <a:off x="4837857" y="3424257"/>
            <a:ext cx="4110448" cy="369332"/>
          </a:xfrm>
          <a:prstGeom prst="rect">
            <a:avLst/>
          </a:prstGeom>
        </p:spPr>
        <p:txBody>
          <a:bodyPr>
            <a:spAutoFit/>
          </a:bodyPr>
          <a:lstStyle>
            <a:lvl1pPr marL="0" indent="0">
              <a:buNone/>
              <a:defRPr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9" name="Text Placeholder 7">
            <a:extLst>
              <a:ext uri="{FF2B5EF4-FFF2-40B4-BE49-F238E27FC236}">
                <a16:creationId xmlns:a16="http://schemas.microsoft.com/office/drawing/2014/main" id="{6A772123-E7AE-AE0F-9587-16DED282F0BC}"/>
              </a:ext>
            </a:extLst>
          </p:cNvPr>
          <p:cNvSpPr>
            <a:spLocks noGrp="1"/>
          </p:cNvSpPr>
          <p:nvPr>
            <p:ph type="body" sz="quarter" idx="19" hasCustomPrompt="1"/>
          </p:nvPr>
        </p:nvSpPr>
        <p:spPr>
          <a:xfrm>
            <a:off x="236054" y="3895600"/>
            <a:ext cx="4502334" cy="369332"/>
          </a:xfrm>
          <a:prstGeom prst="rect">
            <a:avLst/>
          </a:prstGeom>
        </p:spPr>
        <p:txBody>
          <a:bodyPr wrap="square">
            <a:spAutoFit/>
          </a:bodyPr>
          <a:lstStyle>
            <a:lvl1pPr marL="0" indent="0">
              <a:buNone/>
              <a:defRPr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0" name="Text Placeholder 7">
            <a:extLst>
              <a:ext uri="{FF2B5EF4-FFF2-40B4-BE49-F238E27FC236}">
                <a16:creationId xmlns:a16="http://schemas.microsoft.com/office/drawing/2014/main" id="{40FE62E4-B3B9-6074-341C-99415B9E68A9}"/>
              </a:ext>
            </a:extLst>
          </p:cNvPr>
          <p:cNvSpPr>
            <a:spLocks noGrp="1"/>
          </p:cNvSpPr>
          <p:nvPr>
            <p:ph type="body" sz="quarter" idx="20" hasCustomPrompt="1"/>
          </p:nvPr>
        </p:nvSpPr>
        <p:spPr>
          <a:xfrm>
            <a:off x="4837857" y="3895600"/>
            <a:ext cx="4110448" cy="369332"/>
          </a:xfrm>
          <a:prstGeom prst="rect">
            <a:avLst/>
          </a:prstGeom>
        </p:spPr>
        <p:txBody>
          <a:bodyPr>
            <a:spAutoFit/>
          </a:bodyPr>
          <a:lstStyle>
            <a:lvl1pPr marL="0" indent="0">
              <a:buNone/>
              <a:defRPr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21" name="Text Placeholder 7">
            <a:extLst>
              <a:ext uri="{FF2B5EF4-FFF2-40B4-BE49-F238E27FC236}">
                <a16:creationId xmlns:a16="http://schemas.microsoft.com/office/drawing/2014/main" id="{46470755-8912-AF71-D19F-543E34D56300}"/>
              </a:ext>
            </a:extLst>
          </p:cNvPr>
          <p:cNvSpPr>
            <a:spLocks noGrp="1"/>
          </p:cNvSpPr>
          <p:nvPr>
            <p:ph type="body" sz="quarter" idx="21" hasCustomPrompt="1"/>
          </p:nvPr>
        </p:nvSpPr>
        <p:spPr>
          <a:xfrm>
            <a:off x="236054" y="4366943"/>
            <a:ext cx="4502334" cy="369332"/>
          </a:xfrm>
          <a:prstGeom prst="rect">
            <a:avLst/>
          </a:prstGeom>
        </p:spPr>
        <p:txBody>
          <a:bodyPr wrap="square">
            <a:spAutoFit/>
          </a:bodyPr>
          <a:lstStyle>
            <a:lvl1pPr marL="0" indent="0">
              <a:buNone/>
              <a:defRPr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2" name="Text Placeholder 7">
            <a:extLst>
              <a:ext uri="{FF2B5EF4-FFF2-40B4-BE49-F238E27FC236}">
                <a16:creationId xmlns:a16="http://schemas.microsoft.com/office/drawing/2014/main" id="{4C5036D3-DC5E-E2A8-3D1B-6487B147C77D}"/>
              </a:ext>
            </a:extLst>
          </p:cNvPr>
          <p:cNvSpPr>
            <a:spLocks noGrp="1"/>
          </p:cNvSpPr>
          <p:nvPr>
            <p:ph type="body" sz="quarter" idx="22" hasCustomPrompt="1"/>
          </p:nvPr>
        </p:nvSpPr>
        <p:spPr>
          <a:xfrm>
            <a:off x="4837857" y="4366943"/>
            <a:ext cx="4110448" cy="369332"/>
          </a:xfrm>
          <a:prstGeom prst="rect">
            <a:avLst/>
          </a:prstGeom>
        </p:spPr>
        <p:txBody>
          <a:bodyPr>
            <a:spAutoFit/>
          </a:bodyPr>
          <a:lstStyle>
            <a:lvl1pPr marL="0" indent="0">
              <a:buNone/>
              <a:defRPr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23" name="Text Placeholder 7">
            <a:extLst>
              <a:ext uri="{FF2B5EF4-FFF2-40B4-BE49-F238E27FC236}">
                <a16:creationId xmlns:a16="http://schemas.microsoft.com/office/drawing/2014/main" id="{C63D6FC3-F8A8-CCDF-447A-C2D6868CA7FA}"/>
              </a:ext>
            </a:extLst>
          </p:cNvPr>
          <p:cNvSpPr>
            <a:spLocks noGrp="1"/>
          </p:cNvSpPr>
          <p:nvPr>
            <p:ph type="body" sz="quarter" idx="23" hasCustomPrompt="1"/>
          </p:nvPr>
        </p:nvSpPr>
        <p:spPr>
          <a:xfrm>
            <a:off x="236054" y="4838283"/>
            <a:ext cx="4502334" cy="369332"/>
          </a:xfrm>
          <a:prstGeom prst="rect">
            <a:avLst/>
          </a:prstGeom>
        </p:spPr>
        <p:txBody>
          <a:bodyPr wrap="square">
            <a:spAutoFit/>
          </a:bodyPr>
          <a:lstStyle>
            <a:lvl1pPr marL="0" indent="0">
              <a:buNone/>
              <a:defRPr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4" name="Text Placeholder 7">
            <a:extLst>
              <a:ext uri="{FF2B5EF4-FFF2-40B4-BE49-F238E27FC236}">
                <a16:creationId xmlns:a16="http://schemas.microsoft.com/office/drawing/2014/main" id="{6F93ADA9-3F19-B114-75FE-DA37F00C1B65}"/>
              </a:ext>
            </a:extLst>
          </p:cNvPr>
          <p:cNvSpPr>
            <a:spLocks noGrp="1"/>
          </p:cNvSpPr>
          <p:nvPr>
            <p:ph type="body" sz="quarter" idx="24" hasCustomPrompt="1"/>
          </p:nvPr>
        </p:nvSpPr>
        <p:spPr>
          <a:xfrm>
            <a:off x="4837857" y="4838283"/>
            <a:ext cx="4110448" cy="369332"/>
          </a:xfrm>
          <a:prstGeom prst="rect">
            <a:avLst/>
          </a:prstGeom>
        </p:spPr>
        <p:txBody>
          <a:bodyPr>
            <a:spAutoFit/>
          </a:bodyPr>
          <a:lstStyle>
            <a:lvl1pPr marL="0" indent="0">
              <a:buNone/>
              <a:defRPr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pic>
        <p:nvPicPr>
          <p:cNvPr id="71" name="rain8">
            <a:extLst>
              <a:ext uri="{FF2B5EF4-FFF2-40B4-BE49-F238E27FC236}">
                <a16:creationId xmlns:a16="http://schemas.microsoft.com/office/drawing/2014/main" id="{64885991-3595-517D-C24C-DD7A22B46DF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8357"/>
          <a:stretch/>
        </p:blipFill>
        <p:spPr>
          <a:xfrm flipV="1">
            <a:off x="12046464" y="-1"/>
            <a:ext cx="135487" cy="6476163"/>
          </a:xfrm>
          <a:prstGeom prst="rect">
            <a:avLst/>
          </a:prstGeom>
        </p:spPr>
      </p:pic>
      <p:grpSp>
        <p:nvGrpSpPr>
          <p:cNvPr id="72" name="rain7">
            <a:extLst>
              <a:ext uri="{FF2B5EF4-FFF2-40B4-BE49-F238E27FC236}">
                <a16:creationId xmlns:a16="http://schemas.microsoft.com/office/drawing/2014/main" id="{ADC4607E-8930-F89D-10F2-CFDE219BCF7A}"/>
              </a:ext>
            </a:extLst>
          </p:cNvPr>
          <p:cNvGrpSpPr/>
          <p:nvPr userDrawn="1"/>
        </p:nvGrpSpPr>
        <p:grpSpPr>
          <a:xfrm>
            <a:off x="11931054" y="-125675"/>
            <a:ext cx="135487" cy="6601837"/>
            <a:chOff x="11931054" y="-125675"/>
            <a:chExt cx="135487" cy="6601837"/>
          </a:xfrm>
        </p:grpSpPr>
        <p:pic>
          <p:nvPicPr>
            <p:cNvPr id="73" name="Graphic 72">
              <a:extLst>
                <a:ext uri="{FF2B5EF4-FFF2-40B4-BE49-F238E27FC236}">
                  <a16:creationId xmlns:a16="http://schemas.microsoft.com/office/drawing/2014/main" id="{E18FC21D-B524-A0C0-E0A0-3FBB576F972E}"/>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78439" r="9918"/>
            <a:stretch/>
          </p:blipFill>
          <p:spPr>
            <a:xfrm flipV="1">
              <a:off x="11931054" y="-1"/>
              <a:ext cx="135487" cy="6476163"/>
            </a:xfrm>
            <a:prstGeom prst="rect">
              <a:avLst/>
            </a:prstGeom>
          </p:spPr>
        </p:pic>
        <p:sp>
          <p:nvSpPr>
            <p:cNvPr id="74" name="Rectangle 73">
              <a:extLst>
                <a:ext uri="{FF2B5EF4-FFF2-40B4-BE49-F238E27FC236}">
                  <a16:creationId xmlns:a16="http://schemas.microsoft.com/office/drawing/2014/main" id="{5EB69376-183C-FE00-1B63-49BDB4043828}"/>
                </a:ext>
              </a:extLst>
            </p:cNvPr>
            <p:cNvSpPr/>
            <p:nvPr userDrawn="1"/>
          </p:nvSpPr>
          <p:spPr>
            <a:xfrm>
              <a:off x="11946194" y="-1"/>
              <a:ext cx="98592" cy="187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75" name="Rectangle 74">
              <a:extLst>
                <a:ext uri="{FF2B5EF4-FFF2-40B4-BE49-F238E27FC236}">
                  <a16:creationId xmlns:a16="http://schemas.microsoft.com/office/drawing/2014/main" id="{073EE257-0D44-C213-1AF0-A99136E624A2}"/>
                </a:ext>
              </a:extLst>
            </p:cNvPr>
            <p:cNvSpPr/>
            <p:nvPr userDrawn="1"/>
          </p:nvSpPr>
          <p:spPr>
            <a:xfrm>
              <a:off x="11953842" y="-125675"/>
              <a:ext cx="74114" cy="182880"/>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nvGrpSpPr>
          <p:cNvPr id="76" name="rain6">
            <a:extLst>
              <a:ext uri="{FF2B5EF4-FFF2-40B4-BE49-F238E27FC236}">
                <a16:creationId xmlns:a16="http://schemas.microsoft.com/office/drawing/2014/main" id="{BC2239CB-AFB6-2755-8DA6-B025023F32D8}"/>
              </a:ext>
            </a:extLst>
          </p:cNvPr>
          <p:cNvGrpSpPr/>
          <p:nvPr userDrawn="1"/>
        </p:nvGrpSpPr>
        <p:grpSpPr>
          <a:xfrm>
            <a:off x="11807801" y="-348343"/>
            <a:ext cx="135487" cy="6824505"/>
            <a:chOff x="11808444" y="-348343"/>
            <a:chExt cx="135487" cy="6824505"/>
          </a:xfrm>
        </p:grpSpPr>
        <p:pic>
          <p:nvPicPr>
            <p:cNvPr id="77" name="Graphic 76">
              <a:extLst>
                <a:ext uri="{FF2B5EF4-FFF2-40B4-BE49-F238E27FC236}">
                  <a16:creationId xmlns:a16="http://schemas.microsoft.com/office/drawing/2014/main" id="{3AACBD1D-F456-8C88-9963-1D7342F51098}"/>
                </a:ext>
              </a:extLst>
            </p:cNvPr>
            <p:cNvPicPr>
              <a:picLocks noChangeAspect="1"/>
            </p:cNvPicPr>
            <p:nvPr userDrawn="1"/>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58857" r="29500"/>
            <a:stretch/>
          </p:blipFill>
          <p:spPr>
            <a:xfrm flipV="1">
              <a:off x="11808444" y="-1"/>
              <a:ext cx="135487" cy="6476163"/>
            </a:xfrm>
            <a:prstGeom prst="rect">
              <a:avLst/>
            </a:prstGeom>
          </p:spPr>
        </p:pic>
        <p:sp>
          <p:nvSpPr>
            <p:cNvPr id="78" name="Rectangle 77">
              <a:extLst>
                <a:ext uri="{FF2B5EF4-FFF2-40B4-BE49-F238E27FC236}">
                  <a16:creationId xmlns:a16="http://schemas.microsoft.com/office/drawing/2014/main" id="{2629DED1-6119-5E65-AF86-84BCFEC708AB}"/>
                </a:ext>
              </a:extLst>
            </p:cNvPr>
            <p:cNvSpPr/>
            <p:nvPr userDrawn="1"/>
          </p:nvSpPr>
          <p:spPr>
            <a:xfrm>
              <a:off x="11830199" y="0"/>
              <a:ext cx="102848" cy="952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79" name="Rectangle 78">
              <a:extLst>
                <a:ext uri="{FF2B5EF4-FFF2-40B4-BE49-F238E27FC236}">
                  <a16:creationId xmlns:a16="http://schemas.microsoft.com/office/drawing/2014/main" id="{58276455-5D02-24C9-B0D6-5F3156D1FD4D}"/>
                </a:ext>
              </a:extLst>
            </p:cNvPr>
            <p:cNvSpPr/>
            <p:nvPr userDrawn="1"/>
          </p:nvSpPr>
          <p:spPr>
            <a:xfrm>
              <a:off x="11836367" y="-348343"/>
              <a:ext cx="74114" cy="365760"/>
            </a:xfrm>
            <a:prstGeom prst="rect">
              <a:avLst/>
            </a:prstGeom>
            <a:solidFill>
              <a:srgbClr val="FAFAF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80" name="rain5">
            <a:extLst>
              <a:ext uri="{FF2B5EF4-FFF2-40B4-BE49-F238E27FC236}">
                <a16:creationId xmlns:a16="http://schemas.microsoft.com/office/drawing/2014/main" id="{86DD7BA2-C24C-9A8E-AAEB-5B97DE1731B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39022" r="49335"/>
          <a:stretch/>
        </p:blipFill>
        <p:spPr>
          <a:xfrm flipV="1">
            <a:off x="11694712" y="-1"/>
            <a:ext cx="135487" cy="6476163"/>
          </a:xfrm>
          <a:prstGeom prst="rect">
            <a:avLst/>
          </a:prstGeom>
        </p:spPr>
      </p:pic>
      <p:grpSp>
        <p:nvGrpSpPr>
          <p:cNvPr id="81" name="rain4">
            <a:extLst>
              <a:ext uri="{FF2B5EF4-FFF2-40B4-BE49-F238E27FC236}">
                <a16:creationId xmlns:a16="http://schemas.microsoft.com/office/drawing/2014/main" id="{9B5B263A-BC0D-3B92-5996-504780FA1839}"/>
              </a:ext>
            </a:extLst>
          </p:cNvPr>
          <p:cNvGrpSpPr/>
          <p:nvPr userDrawn="1"/>
        </p:nvGrpSpPr>
        <p:grpSpPr>
          <a:xfrm>
            <a:off x="11580438" y="-51693"/>
            <a:ext cx="138117" cy="6527855"/>
            <a:chOff x="11572102" y="-51693"/>
            <a:chExt cx="138117" cy="6527855"/>
          </a:xfrm>
        </p:grpSpPr>
        <p:sp>
          <p:nvSpPr>
            <p:cNvPr id="82" name="Rectangle 81">
              <a:extLst>
                <a:ext uri="{FF2B5EF4-FFF2-40B4-BE49-F238E27FC236}">
                  <a16:creationId xmlns:a16="http://schemas.microsoft.com/office/drawing/2014/main" id="{53FB340F-2E8C-C9F2-B013-4F356AFC4782}"/>
                </a:ext>
              </a:extLst>
            </p:cNvPr>
            <p:cNvSpPr/>
            <p:nvPr userDrawn="1"/>
          </p:nvSpPr>
          <p:spPr>
            <a:xfrm>
              <a:off x="11582400" y="0"/>
              <a:ext cx="127819" cy="245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nvGrpSpPr>
            <p:cNvPr id="83" name="Group 82">
              <a:extLst>
                <a:ext uri="{FF2B5EF4-FFF2-40B4-BE49-F238E27FC236}">
                  <a16:creationId xmlns:a16="http://schemas.microsoft.com/office/drawing/2014/main" id="{B5C1ED37-4040-8903-46BD-4D602AFE506D}"/>
                </a:ext>
              </a:extLst>
            </p:cNvPr>
            <p:cNvGrpSpPr/>
            <p:nvPr userDrawn="1"/>
          </p:nvGrpSpPr>
          <p:grpSpPr>
            <a:xfrm>
              <a:off x="11572102" y="-51693"/>
              <a:ext cx="135487" cy="6527855"/>
              <a:chOff x="11572102" y="-51693"/>
              <a:chExt cx="135487" cy="6527855"/>
            </a:xfrm>
          </p:grpSpPr>
          <p:pic>
            <p:nvPicPr>
              <p:cNvPr id="84" name="Graphic 83">
                <a:extLst>
                  <a:ext uri="{FF2B5EF4-FFF2-40B4-BE49-F238E27FC236}">
                    <a16:creationId xmlns:a16="http://schemas.microsoft.com/office/drawing/2014/main" id="{1831E863-F9C4-54F0-89AF-0AAC8C39A212}"/>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9104" r="59253"/>
              <a:stretch/>
            </p:blipFill>
            <p:spPr>
              <a:xfrm flipV="1">
                <a:off x="11572102" y="-1"/>
                <a:ext cx="135487" cy="6476163"/>
              </a:xfrm>
              <a:prstGeom prst="rect">
                <a:avLst/>
              </a:prstGeom>
            </p:spPr>
          </p:pic>
          <p:sp>
            <p:nvSpPr>
              <p:cNvPr id="85" name="Rectangle 84">
                <a:extLst>
                  <a:ext uri="{FF2B5EF4-FFF2-40B4-BE49-F238E27FC236}">
                    <a16:creationId xmlns:a16="http://schemas.microsoft.com/office/drawing/2014/main" id="{2AAF3A38-35EB-831C-48DA-DD0327204A58}"/>
                  </a:ext>
                </a:extLst>
              </p:cNvPr>
              <p:cNvSpPr/>
              <p:nvPr userDrawn="1"/>
            </p:nvSpPr>
            <p:spPr>
              <a:xfrm>
                <a:off x="11612256" y="-51693"/>
                <a:ext cx="74114" cy="132036"/>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grpSp>
        <p:nvGrpSpPr>
          <p:cNvPr id="86" name="rain3">
            <a:extLst>
              <a:ext uri="{FF2B5EF4-FFF2-40B4-BE49-F238E27FC236}">
                <a16:creationId xmlns:a16="http://schemas.microsoft.com/office/drawing/2014/main" id="{384CC24F-6096-5890-5FAF-1B251B5B3FFA}"/>
              </a:ext>
            </a:extLst>
          </p:cNvPr>
          <p:cNvGrpSpPr/>
          <p:nvPr userDrawn="1"/>
        </p:nvGrpSpPr>
        <p:grpSpPr>
          <a:xfrm>
            <a:off x="11461841" y="-1"/>
            <a:ext cx="135487" cy="6476163"/>
            <a:chOff x="11455014" y="-1"/>
            <a:chExt cx="135487" cy="6476163"/>
          </a:xfrm>
        </p:grpSpPr>
        <p:pic>
          <p:nvPicPr>
            <p:cNvPr id="87" name="Graphic 86">
              <a:extLst>
                <a:ext uri="{FF2B5EF4-FFF2-40B4-BE49-F238E27FC236}">
                  <a16:creationId xmlns:a16="http://schemas.microsoft.com/office/drawing/2014/main" id="{AB4757E1-C0D6-6758-81B7-B6A74F60CDE5}"/>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9285" r="69072"/>
            <a:stretch/>
          </p:blipFill>
          <p:spPr>
            <a:xfrm flipV="1">
              <a:off x="11455014" y="-1"/>
              <a:ext cx="135487" cy="6476163"/>
            </a:xfrm>
            <a:prstGeom prst="rect">
              <a:avLst/>
            </a:prstGeom>
          </p:spPr>
        </p:pic>
        <p:sp>
          <p:nvSpPr>
            <p:cNvPr id="88" name="Rectangle 87">
              <a:extLst>
                <a:ext uri="{FF2B5EF4-FFF2-40B4-BE49-F238E27FC236}">
                  <a16:creationId xmlns:a16="http://schemas.microsoft.com/office/drawing/2014/main" id="{C1084B98-51D7-8D8E-205F-5BFE345FA997}"/>
                </a:ext>
              </a:extLst>
            </p:cNvPr>
            <p:cNvSpPr/>
            <p:nvPr userDrawn="1"/>
          </p:nvSpPr>
          <p:spPr>
            <a:xfrm>
              <a:off x="11456732" y="0"/>
              <a:ext cx="12389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89" name="rain2">
            <a:extLst>
              <a:ext uri="{FF2B5EF4-FFF2-40B4-BE49-F238E27FC236}">
                <a16:creationId xmlns:a16="http://schemas.microsoft.com/office/drawing/2014/main" id="{C355C28D-D7ED-D667-DF53-A6E26B939373}"/>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130" r="78227"/>
          <a:stretch/>
        </p:blipFill>
        <p:spPr>
          <a:xfrm flipV="1">
            <a:off x="11345126" y="-1"/>
            <a:ext cx="135487" cy="6476163"/>
          </a:xfrm>
          <a:prstGeom prst="rect">
            <a:avLst/>
          </a:prstGeom>
        </p:spPr>
      </p:pic>
      <p:grpSp>
        <p:nvGrpSpPr>
          <p:cNvPr id="90" name="rain1">
            <a:extLst>
              <a:ext uri="{FF2B5EF4-FFF2-40B4-BE49-F238E27FC236}">
                <a16:creationId xmlns:a16="http://schemas.microsoft.com/office/drawing/2014/main" id="{D32627F6-D2EA-F634-7E76-4F6C38DB3F75}"/>
              </a:ext>
            </a:extLst>
          </p:cNvPr>
          <p:cNvGrpSpPr/>
          <p:nvPr userDrawn="1"/>
        </p:nvGrpSpPr>
        <p:grpSpPr>
          <a:xfrm>
            <a:off x="11218607" y="-2"/>
            <a:ext cx="137182" cy="6476163"/>
            <a:chOff x="11218607" y="-2"/>
            <a:chExt cx="137182" cy="6476163"/>
          </a:xfrm>
        </p:grpSpPr>
        <p:pic>
          <p:nvPicPr>
            <p:cNvPr id="91" name="Graphic 90">
              <a:extLst>
                <a:ext uri="{FF2B5EF4-FFF2-40B4-BE49-F238E27FC236}">
                  <a16:creationId xmlns:a16="http://schemas.microsoft.com/office/drawing/2014/main" id="{5AFC6821-5585-8DEE-9C3C-600ACA460A6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12" r="88145"/>
            <a:stretch/>
          </p:blipFill>
          <p:spPr>
            <a:xfrm flipV="1">
              <a:off x="11220302" y="-2"/>
              <a:ext cx="135487" cy="6476163"/>
            </a:xfrm>
            <a:prstGeom prst="rect">
              <a:avLst/>
            </a:prstGeom>
          </p:spPr>
        </p:pic>
        <p:sp>
          <p:nvSpPr>
            <p:cNvPr id="92" name="Rectangle 91">
              <a:extLst>
                <a:ext uri="{FF2B5EF4-FFF2-40B4-BE49-F238E27FC236}">
                  <a16:creationId xmlns:a16="http://schemas.microsoft.com/office/drawing/2014/main" id="{C73E2660-4AB9-EFAB-8D2B-7D89D1F03C1C}"/>
                </a:ext>
              </a:extLst>
            </p:cNvPr>
            <p:cNvSpPr/>
            <p:nvPr userDrawn="1"/>
          </p:nvSpPr>
          <p:spPr>
            <a:xfrm>
              <a:off x="11218607" y="0"/>
              <a:ext cx="123890" cy="95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sp>
        <p:nvSpPr>
          <p:cNvPr id="93" name="Rectangle 92">
            <a:extLst>
              <a:ext uri="{FF2B5EF4-FFF2-40B4-BE49-F238E27FC236}">
                <a16:creationId xmlns:a16="http://schemas.microsoft.com/office/drawing/2014/main" id="{363CF275-4371-C79E-D1D7-E1642334B552}"/>
              </a:ext>
            </a:extLst>
          </p:cNvPr>
          <p:cNvSpPr/>
          <p:nvPr userDrawn="1"/>
        </p:nvSpPr>
        <p:spPr>
          <a:xfrm>
            <a:off x="11617963" y="484481"/>
            <a:ext cx="94612" cy="668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pic>
        <p:nvPicPr>
          <p:cNvPr id="94" name="rain8-copy">
            <a:extLst>
              <a:ext uri="{FF2B5EF4-FFF2-40B4-BE49-F238E27FC236}">
                <a16:creationId xmlns:a16="http://schemas.microsoft.com/office/drawing/2014/main" id="{2DA32033-92FA-BF9C-EF07-7A99CCBF53D9}"/>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8357"/>
          <a:stretch/>
        </p:blipFill>
        <p:spPr>
          <a:xfrm flipV="1">
            <a:off x="12046464" y="-6899290"/>
            <a:ext cx="135487" cy="6476163"/>
          </a:xfrm>
          <a:prstGeom prst="rect">
            <a:avLst/>
          </a:prstGeom>
        </p:spPr>
      </p:pic>
      <p:grpSp>
        <p:nvGrpSpPr>
          <p:cNvPr id="95" name="rain7-copy">
            <a:extLst>
              <a:ext uri="{FF2B5EF4-FFF2-40B4-BE49-F238E27FC236}">
                <a16:creationId xmlns:a16="http://schemas.microsoft.com/office/drawing/2014/main" id="{B3A6C9E8-FF67-61E0-3041-BBA25E0FE80A}"/>
              </a:ext>
            </a:extLst>
          </p:cNvPr>
          <p:cNvGrpSpPr/>
          <p:nvPr userDrawn="1"/>
        </p:nvGrpSpPr>
        <p:grpSpPr>
          <a:xfrm>
            <a:off x="11931054" y="-7036839"/>
            <a:ext cx="135487" cy="6601837"/>
            <a:chOff x="11931054" y="-125675"/>
            <a:chExt cx="135487" cy="6601837"/>
          </a:xfrm>
        </p:grpSpPr>
        <p:pic>
          <p:nvPicPr>
            <p:cNvPr id="96" name="Graphic 95">
              <a:extLst>
                <a:ext uri="{FF2B5EF4-FFF2-40B4-BE49-F238E27FC236}">
                  <a16:creationId xmlns:a16="http://schemas.microsoft.com/office/drawing/2014/main" id="{3ED6190D-5533-181B-3528-A2CCA3B93EF5}"/>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78439" r="9918"/>
            <a:stretch/>
          </p:blipFill>
          <p:spPr>
            <a:xfrm flipV="1">
              <a:off x="11931054" y="-1"/>
              <a:ext cx="135487" cy="6476163"/>
            </a:xfrm>
            <a:prstGeom prst="rect">
              <a:avLst/>
            </a:prstGeom>
          </p:spPr>
        </p:pic>
        <p:sp>
          <p:nvSpPr>
            <p:cNvPr id="97" name="Rectangle 96">
              <a:extLst>
                <a:ext uri="{FF2B5EF4-FFF2-40B4-BE49-F238E27FC236}">
                  <a16:creationId xmlns:a16="http://schemas.microsoft.com/office/drawing/2014/main" id="{D5F978C6-9C34-51E9-8054-043C3CF790D8}"/>
                </a:ext>
              </a:extLst>
            </p:cNvPr>
            <p:cNvSpPr/>
            <p:nvPr userDrawn="1"/>
          </p:nvSpPr>
          <p:spPr>
            <a:xfrm>
              <a:off x="11946194" y="-1"/>
              <a:ext cx="98592" cy="187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98" name="Rectangle 97">
              <a:extLst>
                <a:ext uri="{FF2B5EF4-FFF2-40B4-BE49-F238E27FC236}">
                  <a16:creationId xmlns:a16="http://schemas.microsoft.com/office/drawing/2014/main" id="{B2D0F5CF-D95F-554C-701A-229E2B3F7C59}"/>
                </a:ext>
              </a:extLst>
            </p:cNvPr>
            <p:cNvSpPr/>
            <p:nvPr userDrawn="1"/>
          </p:nvSpPr>
          <p:spPr>
            <a:xfrm>
              <a:off x="11953842" y="-125675"/>
              <a:ext cx="74114" cy="182880"/>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nvGrpSpPr>
          <p:cNvPr id="99" name="rain6-copy">
            <a:extLst>
              <a:ext uri="{FF2B5EF4-FFF2-40B4-BE49-F238E27FC236}">
                <a16:creationId xmlns:a16="http://schemas.microsoft.com/office/drawing/2014/main" id="{001361EF-E08B-291C-4D2C-342BAA95BE11}"/>
              </a:ext>
            </a:extLst>
          </p:cNvPr>
          <p:cNvGrpSpPr/>
          <p:nvPr userDrawn="1"/>
        </p:nvGrpSpPr>
        <p:grpSpPr>
          <a:xfrm>
            <a:off x="11807801" y="-7259507"/>
            <a:ext cx="135487" cy="6824505"/>
            <a:chOff x="11808444" y="-348343"/>
            <a:chExt cx="135487" cy="6824505"/>
          </a:xfrm>
        </p:grpSpPr>
        <p:pic>
          <p:nvPicPr>
            <p:cNvPr id="100" name="Graphic 99">
              <a:extLst>
                <a:ext uri="{FF2B5EF4-FFF2-40B4-BE49-F238E27FC236}">
                  <a16:creationId xmlns:a16="http://schemas.microsoft.com/office/drawing/2014/main" id="{6B485858-1372-88DE-E429-30AF4484A2C2}"/>
                </a:ext>
              </a:extLst>
            </p:cNvPr>
            <p:cNvPicPr>
              <a:picLocks noChangeAspect="1"/>
            </p:cNvPicPr>
            <p:nvPr userDrawn="1"/>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58857" r="29500"/>
            <a:stretch/>
          </p:blipFill>
          <p:spPr>
            <a:xfrm flipV="1">
              <a:off x="11808444" y="-1"/>
              <a:ext cx="135487" cy="6476163"/>
            </a:xfrm>
            <a:prstGeom prst="rect">
              <a:avLst/>
            </a:prstGeom>
          </p:spPr>
        </p:pic>
        <p:sp>
          <p:nvSpPr>
            <p:cNvPr id="101" name="Rectangle 100">
              <a:extLst>
                <a:ext uri="{FF2B5EF4-FFF2-40B4-BE49-F238E27FC236}">
                  <a16:creationId xmlns:a16="http://schemas.microsoft.com/office/drawing/2014/main" id="{03C01A6B-0A5E-5A2D-E7A8-317A7F5CE794}"/>
                </a:ext>
              </a:extLst>
            </p:cNvPr>
            <p:cNvSpPr/>
            <p:nvPr userDrawn="1"/>
          </p:nvSpPr>
          <p:spPr>
            <a:xfrm>
              <a:off x="11830199" y="0"/>
              <a:ext cx="102848" cy="952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sp>
          <p:nvSpPr>
            <p:cNvPr id="102" name="Rectangle 101">
              <a:extLst>
                <a:ext uri="{FF2B5EF4-FFF2-40B4-BE49-F238E27FC236}">
                  <a16:creationId xmlns:a16="http://schemas.microsoft.com/office/drawing/2014/main" id="{9437862D-B647-C642-6D12-82BDDFA7CF11}"/>
                </a:ext>
              </a:extLst>
            </p:cNvPr>
            <p:cNvSpPr/>
            <p:nvPr userDrawn="1"/>
          </p:nvSpPr>
          <p:spPr>
            <a:xfrm>
              <a:off x="11836367" y="-348343"/>
              <a:ext cx="74114" cy="365760"/>
            </a:xfrm>
            <a:prstGeom prst="rect">
              <a:avLst/>
            </a:prstGeom>
            <a:solidFill>
              <a:srgbClr val="FAFAF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103" name="rain5-copy">
            <a:extLst>
              <a:ext uri="{FF2B5EF4-FFF2-40B4-BE49-F238E27FC236}">
                <a16:creationId xmlns:a16="http://schemas.microsoft.com/office/drawing/2014/main" id="{8C158E7A-D38C-C16F-BB01-47249021773D}"/>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39022" r="49335"/>
          <a:stretch/>
        </p:blipFill>
        <p:spPr>
          <a:xfrm flipV="1">
            <a:off x="11694712" y="-6899290"/>
            <a:ext cx="135487" cy="6476163"/>
          </a:xfrm>
          <a:prstGeom prst="rect">
            <a:avLst/>
          </a:prstGeom>
        </p:spPr>
      </p:pic>
      <p:grpSp>
        <p:nvGrpSpPr>
          <p:cNvPr id="104" name="rain4-copy">
            <a:extLst>
              <a:ext uri="{FF2B5EF4-FFF2-40B4-BE49-F238E27FC236}">
                <a16:creationId xmlns:a16="http://schemas.microsoft.com/office/drawing/2014/main" id="{6A6E783B-5BC4-A247-30BF-1FF9E3348E64}"/>
              </a:ext>
            </a:extLst>
          </p:cNvPr>
          <p:cNvGrpSpPr/>
          <p:nvPr userDrawn="1"/>
        </p:nvGrpSpPr>
        <p:grpSpPr>
          <a:xfrm>
            <a:off x="11580438" y="-6832222"/>
            <a:ext cx="138117" cy="6527855"/>
            <a:chOff x="11572102" y="-51693"/>
            <a:chExt cx="138117" cy="6527855"/>
          </a:xfrm>
        </p:grpSpPr>
        <p:sp>
          <p:nvSpPr>
            <p:cNvPr id="105" name="Rectangle 104">
              <a:extLst>
                <a:ext uri="{FF2B5EF4-FFF2-40B4-BE49-F238E27FC236}">
                  <a16:creationId xmlns:a16="http://schemas.microsoft.com/office/drawing/2014/main" id="{634BD3AB-AC07-EA18-2800-1C9287FA714F}"/>
                </a:ext>
              </a:extLst>
            </p:cNvPr>
            <p:cNvSpPr/>
            <p:nvPr userDrawn="1"/>
          </p:nvSpPr>
          <p:spPr>
            <a:xfrm>
              <a:off x="11582400" y="0"/>
              <a:ext cx="127819" cy="245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nvGrpSpPr>
            <p:cNvPr id="106" name="Group 105">
              <a:extLst>
                <a:ext uri="{FF2B5EF4-FFF2-40B4-BE49-F238E27FC236}">
                  <a16:creationId xmlns:a16="http://schemas.microsoft.com/office/drawing/2014/main" id="{EB1F3D42-188C-C613-A19A-A843454FC45A}"/>
                </a:ext>
              </a:extLst>
            </p:cNvPr>
            <p:cNvGrpSpPr/>
            <p:nvPr userDrawn="1"/>
          </p:nvGrpSpPr>
          <p:grpSpPr>
            <a:xfrm>
              <a:off x="11572102" y="-51693"/>
              <a:ext cx="135487" cy="6527855"/>
              <a:chOff x="11572102" y="-51693"/>
              <a:chExt cx="135487" cy="6527855"/>
            </a:xfrm>
          </p:grpSpPr>
          <p:pic>
            <p:nvPicPr>
              <p:cNvPr id="107" name="Graphic 106">
                <a:extLst>
                  <a:ext uri="{FF2B5EF4-FFF2-40B4-BE49-F238E27FC236}">
                    <a16:creationId xmlns:a16="http://schemas.microsoft.com/office/drawing/2014/main" id="{3D6ED04C-5F74-FB9D-95DB-DDE53E48B224}"/>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9104" r="59253"/>
              <a:stretch/>
            </p:blipFill>
            <p:spPr>
              <a:xfrm flipV="1">
                <a:off x="11572102" y="-1"/>
                <a:ext cx="135487" cy="6476163"/>
              </a:xfrm>
              <a:prstGeom prst="rect">
                <a:avLst/>
              </a:prstGeom>
            </p:spPr>
          </p:pic>
          <p:sp>
            <p:nvSpPr>
              <p:cNvPr id="108" name="Rectangle 107">
                <a:extLst>
                  <a:ext uri="{FF2B5EF4-FFF2-40B4-BE49-F238E27FC236}">
                    <a16:creationId xmlns:a16="http://schemas.microsoft.com/office/drawing/2014/main" id="{C18785E8-2D03-3820-1C26-285D418B1A24}"/>
                  </a:ext>
                </a:extLst>
              </p:cNvPr>
              <p:cNvSpPr/>
              <p:nvPr userDrawn="1"/>
            </p:nvSpPr>
            <p:spPr>
              <a:xfrm>
                <a:off x="11612256" y="-51693"/>
                <a:ext cx="74114" cy="132036"/>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grpSp>
      <p:grpSp>
        <p:nvGrpSpPr>
          <p:cNvPr id="109" name="rain3-copy">
            <a:extLst>
              <a:ext uri="{FF2B5EF4-FFF2-40B4-BE49-F238E27FC236}">
                <a16:creationId xmlns:a16="http://schemas.microsoft.com/office/drawing/2014/main" id="{84197673-32C2-0BED-2257-818D48B333FB}"/>
              </a:ext>
            </a:extLst>
          </p:cNvPr>
          <p:cNvGrpSpPr/>
          <p:nvPr userDrawn="1"/>
        </p:nvGrpSpPr>
        <p:grpSpPr>
          <a:xfrm>
            <a:off x="11461841" y="-6899290"/>
            <a:ext cx="135487" cy="6476163"/>
            <a:chOff x="11455014" y="-1"/>
            <a:chExt cx="135487" cy="6476163"/>
          </a:xfrm>
        </p:grpSpPr>
        <p:pic>
          <p:nvPicPr>
            <p:cNvPr id="110" name="Graphic 109">
              <a:extLst>
                <a:ext uri="{FF2B5EF4-FFF2-40B4-BE49-F238E27FC236}">
                  <a16:creationId xmlns:a16="http://schemas.microsoft.com/office/drawing/2014/main" id="{63272D43-6B72-0670-461F-863C62A8DCCD}"/>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9285" r="69072"/>
            <a:stretch/>
          </p:blipFill>
          <p:spPr>
            <a:xfrm flipV="1">
              <a:off x="11455014" y="-1"/>
              <a:ext cx="135487" cy="6476163"/>
            </a:xfrm>
            <a:prstGeom prst="rect">
              <a:avLst/>
            </a:prstGeom>
          </p:spPr>
        </p:pic>
        <p:sp>
          <p:nvSpPr>
            <p:cNvPr id="111" name="Rectangle 110">
              <a:extLst>
                <a:ext uri="{FF2B5EF4-FFF2-40B4-BE49-F238E27FC236}">
                  <a16:creationId xmlns:a16="http://schemas.microsoft.com/office/drawing/2014/main" id="{89577887-D124-170D-1B4E-C58078692A3A}"/>
                </a:ext>
              </a:extLst>
            </p:cNvPr>
            <p:cNvSpPr/>
            <p:nvPr userDrawn="1"/>
          </p:nvSpPr>
          <p:spPr>
            <a:xfrm>
              <a:off x="11456732" y="0"/>
              <a:ext cx="12389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pic>
        <p:nvPicPr>
          <p:cNvPr id="112" name="rain2-copy">
            <a:extLst>
              <a:ext uri="{FF2B5EF4-FFF2-40B4-BE49-F238E27FC236}">
                <a16:creationId xmlns:a16="http://schemas.microsoft.com/office/drawing/2014/main" id="{C14CD65E-BE18-4F59-0E7B-67253C63AF59}"/>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130" r="78227"/>
          <a:stretch/>
        </p:blipFill>
        <p:spPr>
          <a:xfrm flipV="1">
            <a:off x="11345126" y="-6899290"/>
            <a:ext cx="135487" cy="6476163"/>
          </a:xfrm>
          <a:prstGeom prst="rect">
            <a:avLst/>
          </a:prstGeom>
        </p:spPr>
      </p:pic>
      <p:sp>
        <p:nvSpPr>
          <p:cNvPr id="113" name="Rectangle 112">
            <a:extLst>
              <a:ext uri="{FF2B5EF4-FFF2-40B4-BE49-F238E27FC236}">
                <a16:creationId xmlns:a16="http://schemas.microsoft.com/office/drawing/2014/main" id="{47EE4BF4-1637-D78B-AFEE-F15939280F84}"/>
              </a:ext>
            </a:extLst>
          </p:cNvPr>
          <p:cNvSpPr/>
          <p:nvPr userDrawn="1"/>
        </p:nvSpPr>
        <p:spPr>
          <a:xfrm>
            <a:off x="11617963" y="-6414808"/>
            <a:ext cx="94612" cy="668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nvGrpSpPr>
          <p:cNvPr id="114" name="rain1-copy">
            <a:extLst>
              <a:ext uri="{FF2B5EF4-FFF2-40B4-BE49-F238E27FC236}">
                <a16:creationId xmlns:a16="http://schemas.microsoft.com/office/drawing/2014/main" id="{972FB120-281A-DB3B-54EB-30982FC453FD}"/>
              </a:ext>
            </a:extLst>
          </p:cNvPr>
          <p:cNvGrpSpPr/>
          <p:nvPr userDrawn="1"/>
        </p:nvGrpSpPr>
        <p:grpSpPr>
          <a:xfrm>
            <a:off x="11218607" y="-6921390"/>
            <a:ext cx="137182" cy="6476163"/>
            <a:chOff x="11218607" y="-2"/>
            <a:chExt cx="137182" cy="6476163"/>
          </a:xfrm>
        </p:grpSpPr>
        <p:pic>
          <p:nvPicPr>
            <p:cNvPr id="115" name="Graphic 114">
              <a:extLst>
                <a:ext uri="{FF2B5EF4-FFF2-40B4-BE49-F238E27FC236}">
                  <a16:creationId xmlns:a16="http://schemas.microsoft.com/office/drawing/2014/main" id="{B884AD55-1640-64F0-182D-37F815827838}"/>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212" r="88145"/>
            <a:stretch/>
          </p:blipFill>
          <p:spPr>
            <a:xfrm flipV="1">
              <a:off x="11220302" y="-2"/>
              <a:ext cx="135487" cy="6476163"/>
            </a:xfrm>
            <a:prstGeom prst="rect">
              <a:avLst/>
            </a:prstGeom>
          </p:spPr>
        </p:pic>
        <p:sp>
          <p:nvSpPr>
            <p:cNvPr id="116" name="Rectangle 115">
              <a:extLst>
                <a:ext uri="{FF2B5EF4-FFF2-40B4-BE49-F238E27FC236}">
                  <a16:creationId xmlns:a16="http://schemas.microsoft.com/office/drawing/2014/main" id="{AC7A6119-6A06-9B5A-0647-3C839445F2B0}"/>
                </a:ext>
              </a:extLst>
            </p:cNvPr>
            <p:cNvSpPr/>
            <p:nvPr userDrawn="1"/>
          </p:nvSpPr>
          <p:spPr>
            <a:xfrm>
              <a:off x="11218607" y="0"/>
              <a:ext cx="123890" cy="95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grpSp>
      <p:sp>
        <p:nvSpPr>
          <p:cNvPr id="117" name="Rectangle 116">
            <a:extLst>
              <a:ext uri="{FF2B5EF4-FFF2-40B4-BE49-F238E27FC236}">
                <a16:creationId xmlns:a16="http://schemas.microsoft.com/office/drawing/2014/main" id="{595AE536-7330-98A3-083B-BDB16CB0BFD3}"/>
              </a:ext>
            </a:extLst>
          </p:cNvPr>
          <p:cNvSpPr/>
          <p:nvPr userDrawn="1"/>
        </p:nvSpPr>
        <p:spPr>
          <a:xfrm>
            <a:off x="11218607" y="6019800"/>
            <a:ext cx="963344" cy="838818"/>
          </a:xfrm>
          <a:prstGeom prst="rect">
            <a:avLst/>
          </a:prstGeom>
          <a:gradFill>
            <a:gsLst>
              <a:gs pos="0">
                <a:schemeClr val="bg1">
                  <a:alpha val="0"/>
                </a:schemeClr>
              </a:gs>
              <a:gs pos="56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Avenir Next LT Pro" panose="020B0504020202020204" pitchFamily="34" charset="0"/>
            </a:endParaRPr>
          </a:p>
        </p:txBody>
      </p:sp>
      <p:pic>
        <p:nvPicPr>
          <p:cNvPr id="4" name="Picture 3">
            <a:extLst>
              <a:ext uri="{FF2B5EF4-FFF2-40B4-BE49-F238E27FC236}">
                <a16:creationId xmlns:a16="http://schemas.microsoft.com/office/drawing/2014/main" id="{89454A2B-537D-B95B-1E82-D98A9AA23DA5}"/>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5" name="TextBox 4">
            <a:extLst>
              <a:ext uri="{FF2B5EF4-FFF2-40B4-BE49-F238E27FC236}">
                <a16:creationId xmlns:a16="http://schemas.microsoft.com/office/drawing/2014/main" id="{F9CCBC37-A473-FD9B-7884-B68985FC7DDD}"/>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7" name="TextBox 6">
            <a:extLst>
              <a:ext uri="{FF2B5EF4-FFF2-40B4-BE49-F238E27FC236}">
                <a16:creationId xmlns:a16="http://schemas.microsoft.com/office/drawing/2014/main" id="{E997ED41-D564-805D-6A5A-BAD1957976B6}"/>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Tree>
    <p:extLst>
      <p:ext uri="{BB962C8B-B14F-4D97-AF65-F5344CB8AC3E}">
        <p14:creationId xmlns:p14="http://schemas.microsoft.com/office/powerpoint/2010/main" val="4072803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fill="hold" nodeType="withEffect">
                                  <p:stCondLst>
                                    <p:cond delay="0"/>
                                  </p:stCondLst>
                                  <p:childTnLst>
                                    <p:animMotion origin="layout" path="M 4.58333E-6 7.40741E-7 L 4.58333E-6 1.00093 " pathEditMode="relative" rAng="0" ptsTypes="AA">
                                      <p:cBhvr>
                                        <p:cTn id="6" dur="70000" fill="hold"/>
                                        <p:tgtEl>
                                          <p:spTgt spid="90"/>
                                        </p:tgtEl>
                                        <p:attrNameLst>
                                          <p:attrName>ppt_x</p:attrName>
                                          <p:attrName>ppt_y</p:attrName>
                                        </p:attrNameLst>
                                      </p:cBhvr>
                                      <p:rCtr x="0" y="50046"/>
                                    </p:animMotion>
                                  </p:childTnLst>
                                </p:cTn>
                              </p:par>
                              <p:par>
                                <p:cTn id="7" presetID="42" presetClass="path" presetSubtype="0" repeatCount="indefinite" fill="hold" nodeType="withEffect">
                                  <p:stCondLst>
                                    <p:cond delay="0"/>
                                  </p:stCondLst>
                                  <p:childTnLst>
                                    <p:animMotion origin="layout" path="M 4.58333E-6 7.40741E-7 L 4.58333E-6 1.00093 " pathEditMode="relative" rAng="0" ptsTypes="AA">
                                      <p:cBhvr>
                                        <p:cTn id="8" dur="120000" fill="hold"/>
                                        <p:tgtEl>
                                          <p:spTgt spid="89"/>
                                        </p:tgtEl>
                                        <p:attrNameLst>
                                          <p:attrName>ppt_x</p:attrName>
                                          <p:attrName>ppt_y</p:attrName>
                                        </p:attrNameLst>
                                      </p:cBhvr>
                                      <p:rCtr x="0" y="50046"/>
                                    </p:animMotion>
                                  </p:childTnLst>
                                </p:cTn>
                              </p:par>
                              <p:par>
                                <p:cTn id="9" presetID="42" presetClass="path" presetSubtype="0" repeatCount="indefinite" fill="hold" nodeType="withEffect">
                                  <p:stCondLst>
                                    <p:cond delay="0"/>
                                  </p:stCondLst>
                                  <p:childTnLst>
                                    <p:animMotion origin="layout" path="M -2.91667E-6 -7.40741E-7 L -2.91667E-6 1.00093 " pathEditMode="relative" rAng="0" ptsTypes="AA">
                                      <p:cBhvr>
                                        <p:cTn id="10" dur="100000" fill="hold"/>
                                        <p:tgtEl>
                                          <p:spTgt spid="86"/>
                                        </p:tgtEl>
                                        <p:attrNameLst>
                                          <p:attrName>ppt_x</p:attrName>
                                          <p:attrName>ppt_y</p:attrName>
                                        </p:attrNameLst>
                                      </p:cBhvr>
                                      <p:rCtr x="0" y="50046"/>
                                    </p:animMotion>
                                  </p:childTnLst>
                                </p:cTn>
                              </p:par>
                              <p:par>
                                <p:cTn id="11" presetID="42" presetClass="path" presetSubtype="0" repeatCount="indefinite" fill="hold" nodeType="withEffect">
                                  <p:stCondLst>
                                    <p:cond delay="0"/>
                                  </p:stCondLst>
                                  <p:childTnLst>
                                    <p:animMotion origin="layout" path="M 1.25E-6 2.96296E-6 L 1.25E-6 1.00092 " pathEditMode="relative" rAng="0" ptsTypes="AA">
                                      <p:cBhvr>
                                        <p:cTn id="12" dur="140000" fill="hold"/>
                                        <p:tgtEl>
                                          <p:spTgt spid="81"/>
                                        </p:tgtEl>
                                        <p:attrNameLst>
                                          <p:attrName>ppt_x</p:attrName>
                                          <p:attrName>ppt_y</p:attrName>
                                        </p:attrNameLst>
                                      </p:cBhvr>
                                      <p:rCtr x="0" y="50046"/>
                                    </p:animMotion>
                                  </p:childTnLst>
                                </p:cTn>
                              </p:par>
                              <p:par>
                                <p:cTn id="13" presetID="42" presetClass="path" presetSubtype="0" repeatCount="indefinite" fill="hold" nodeType="withEffect">
                                  <p:stCondLst>
                                    <p:cond delay="0"/>
                                  </p:stCondLst>
                                  <p:childTnLst>
                                    <p:animMotion origin="layout" path="M 4.58333E-6 7.40741E-7 L 4.58333E-6 1.00093 " pathEditMode="relative" rAng="0" ptsTypes="AA">
                                      <p:cBhvr>
                                        <p:cTn id="14" dur="120000" fill="hold"/>
                                        <p:tgtEl>
                                          <p:spTgt spid="80"/>
                                        </p:tgtEl>
                                        <p:attrNameLst>
                                          <p:attrName>ppt_x</p:attrName>
                                          <p:attrName>ppt_y</p:attrName>
                                        </p:attrNameLst>
                                      </p:cBhvr>
                                      <p:rCtr x="0" y="50046"/>
                                    </p:animMotion>
                                  </p:childTnLst>
                                </p:cTn>
                              </p:par>
                              <p:par>
                                <p:cTn id="15" presetID="42" presetClass="path" presetSubtype="0" repeatCount="indefinite" fill="hold" nodeType="withEffect">
                                  <p:stCondLst>
                                    <p:cond delay="0"/>
                                  </p:stCondLst>
                                  <p:childTnLst>
                                    <p:animMotion origin="layout" path="M 1.66667E-6 7.40741E-7 L 1.66667E-6 1.00093 " pathEditMode="relative" rAng="0" ptsTypes="AA">
                                      <p:cBhvr>
                                        <p:cTn id="16" dur="200000" fill="hold"/>
                                        <p:tgtEl>
                                          <p:spTgt spid="76"/>
                                        </p:tgtEl>
                                        <p:attrNameLst>
                                          <p:attrName>ppt_x</p:attrName>
                                          <p:attrName>ppt_y</p:attrName>
                                        </p:attrNameLst>
                                      </p:cBhvr>
                                      <p:rCtr x="0" y="50046"/>
                                    </p:animMotion>
                                  </p:childTnLst>
                                </p:cTn>
                              </p:par>
                              <p:par>
                                <p:cTn id="17" presetID="42" presetClass="path" presetSubtype="0" repeatCount="indefinite" fill="hold" nodeType="withEffect">
                                  <p:stCondLst>
                                    <p:cond delay="0"/>
                                  </p:stCondLst>
                                  <p:childTnLst>
                                    <p:animMotion origin="layout" path="M 4.58333E-6 7.40741E-7 L 4.58333E-6 1.00093 " pathEditMode="relative" rAng="0" ptsTypes="AA">
                                      <p:cBhvr>
                                        <p:cTn id="18" dur="85000" fill="hold"/>
                                        <p:tgtEl>
                                          <p:spTgt spid="72"/>
                                        </p:tgtEl>
                                        <p:attrNameLst>
                                          <p:attrName>ppt_x</p:attrName>
                                          <p:attrName>ppt_y</p:attrName>
                                        </p:attrNameLst>
                                      </p:cBhvr>
                                      <p:rCtr x="0" y="50046"/>
                                    </p:animMotion>
                                  </p:childTnLst>
                                </p:cTn>
                              </p:par>
                              <p:par>
                                <p:cTn id="19" presetID="42" presetClass="path" presetSubtype="0" repeatCount="indefinite" fill="hold" nodeType="withEffect">
                                  <p:stCondLst>
                                    <p:cond delay="0"/>
                                  </p:stCondLst>
                                  <p:childTnLst>
                                    <p:animMotion origin="layout" path="M 4.58333E-6 7.40741E-7 L 4.58333E-6 1.00093 " pathEditMode="relative" rAng="0" ptsTypes="AA">
                                      <p:cBhvr>
                                        <p:cTn id="20" dur="110000" fill="hold"/>
                                        <p:tgtEl>
                                          <p:spTgt spid="71"/>
                                        </p:tgtEl>
                                        <p:attrNameLst>
                                          <p:attrName>ppt_x</p:attrName>
                                          <p:attrName>ppt_y</p:attrName>
                                        </p:attrNameLst>
                                      </p:cBhvr>
                                      <p:rCtr x="0" y="50046"/>
                                    </p:animMotion>
                                  </p:childTnLst>
                                </p:cTn>
                              </p:par>
                              <p:par>
                                <p:cTn id="21" presetID="42" presetClass="path" presetSubtype="0" repeatCount="indefinite" fill="hold" nodeType="withEffect">
                                  <p:stCondLst>
                                    <p:cond delay="0"/>
                                  </p:stCondLst>
                                  <p:childTnLst>
                                    <p:animMotion origin="layout" path="M 2.29167E-6 -3.7037E-6 L 2.29167E-6 1.00093 " pathEditMode="relative" rAng="0" ptsTypes="AA">
                                      <p:cBhvr>
                                        <p:cTn id="22" dur="120000" fill="hold"/>
                                        <p:tgtEl>
                                          <p:spTgt spid="112"/>
                                        </p:tgtEl>
                                        <p:attrNameLst>
                                          <p:attrName>ppt_x</p:attrName>
                                          <p:attrName>ppt_y</p:attrName>
                                        </p:attrNameLst>
                                      </p:cBhvr>
                                      <p:rCtr x="0" y="50046"/>
                                    </p:animMotion>
                                  </p:childTnLst>
                                </p:cTn>
                              </p:par>
                              <p:par>
                                <p:cTn id="23" presetID="42" presetClass="path" presetSubtype="0" repeatCount="indefinite" fill="hold" nodeType="withEffect">
                                  <p:stCondLst>
                                    <p:cond delay="0"/>
                                  </p:stCondLst>
                                  <p:childTnLst>
                                    <p:animMotion origin="layout" path="M -2.91667E-6 -3.7037E-6 L -2.91667E-6 1.00093 " pathEditMode="relative" rAng="0" ptsTypes="AA">
                                      <p:cBhvr>
                                        <p:cTn id="24" dur="100000" fill="hold"/>
                                        <p:tgtEl>
                                          <p:spTgt spid="109"/>
                                        </p:tgtEl>
                                        <p:attrNameLst>
                                          <p:attrName>ppt_x</p:attrName>
                                          <p:attrName>ppt_y</p:attrName>
                                        </p:attrNameLst>
                                      </p:cBhvr>
                                      <p:rCtr x="0" y="50046"/>
                                    </p:animMotion>
                                  </p:childTnLst>
                                </p:cTn>
                              </p:par>
                              <p:par>
                                <p:cTn id="25" presetID="42" presetClass="path" presetSubtype="0" repeatCount="indefinite" fill="hold" nodeType="withEffect">
                                  <p:stCondLst>
                                    <p:cond delay="0"/>
                                  </p:stCondLst>
                                  <p:childTnLst>
                                    <p:animMotion origin="layout" path="M 1.25E-6 3.7037E-7 L 1.25E-6 1.00093 " pathEditMode="relative" rAng="0" ptsTypes="AA">
                                      <p:cBhvr>
                                        <p:cTn id="26" dur="140000" fill="hold"/>
                                        <p:tgtEl>
                                          <p:spTgt spid="104"/>
                                        </p:tgtEl>
                                        <p:attrNameLst>
                                          <p:attrName>ppt_x</p:attrName>
                                          <p:attrName>ppt_y</p:attrName>
                                        </p:attrNameLst>
                                      </p:cBhvr>
                                      <p:rCtr x="0" y="50046"/>
                                    </p:animMotion>
                                  </p:childTnLst>
                                </p:cTn>
                              </p:par>
                              <p:par>
                                <p:cTn id="27" presetID="42" presetClass="path" presetSubtype="0" repeatCount="indefinite" fill="hold" nodeType="withEffect">
                                  <p:stCondLst>
                                    <p:cond delay="0"/>
                                  </p:stCondLst>
                                  <p:childTnLst>
                                    <p:animMotion origin="layout" path="M -3.54167E-6 -3.7037E-6 L -3.54167E-6 1.00093 " pathEditMode="relative" rAng="0" ptsTypes="AA">
                                      <p:cBhvr>
                                        <p:cTn id="28" dur="120000" fill="hold"/>
                                        <p:tgtEl>
                                          <p:spTgt spid="103"/>
                                        </p:tgtEl>
                                        <p:attrNameLst>
                                          <p:attrName>ppt_x</p:attrName>
                                          <p:attrName>ppt_y</p:attrName>
                                        </p:attrNameLst>
                                      </p:cBhvr>
                                      <p:rCtr x="0" y="50046"/>
                                    </p:animMotion>
                                  </p:childTnLst>
                                </p:cTn>
                              </p:par>
                              <p:par>
                                <p:cTn id="29" presetID="42" presetClass="path" presetSubtype="0" repeatCount="indefinite" fill="hold" nodeType="withEffect">
                                  <p:stCondLst>
                                    <p:cond delay="0"/>
                                  </p:stCondLst>
                                  <p:childTnLst>
                                    <p:animMotion origin="layout" path="M 1.66667E-6 -3.7037E-7 L 1.66667E-6 1.00093 " pathEditMode="relative" rAng="0" ptsTypes="AA">
                                      <p:cBhvr>
                                        <p:cTn id="30" dur="200000" fill="hold"/>
                                        <p:tgtEl>
                                          <p:spTgt spid="99"/>
                                        </p:tgtEl>
                                        <p:attrNameLst>
                                          <p:attrName>ppt_x</p:attrName>
                                          <p:attrName>ppt_y</p:attrName>
                                        </p:attrNameLst>
                                      </p:cBhvr>
                                      <p:rCtr x="0" y="50046"/>
                                    </p:animMotion>
                                  </p:childTnLst>
                                </p:cTn>
                              </p:par>
                              <p:par>
                                <p:cTn id="31" presetID="42" presetClass="path" presetSubtype="0" repeatCount="indefinite" fill="hold" nodeType="withEffect">
                                  <p:stCondLst>
                                    <p:cond delay="0"/>
                                  </p:stCondLst>
                                  <p:childTnLst>
                                    <p:animMotion origin="layout" path="M -4.58333E-6 -4.07407E-6 L -4.58333E-6 1.00093 " pathEditMode="relative" rAng="0" ptsTypes="AA">
                                      <p:cBhvr>
                                        <p:cTn id="32" dur="75000" fill="hold"/>
                                        <p:tgtEl>
                                          <p:spTgt spid="95"/>
                                        </p:tgtEl>
                                        <p:attrNameLst>
                                          <p:attrName>ppt_x</p:attrName>
                                          <p:attrName>ppt_y</p:attrName>
                                        </p:attrNameLst>
                                      </p:cBhvr>
                                      <p:rCtr x="0" y="50046"/>
                                    </p:animMotion>
                                  </p:childTnLst>
                                </p:cTn>
                              </p:par>
                              <p:par>
                                <p:cTn id="33" presetID="42" presetClass="path" presetSubtype="0" repeatCount="indefinite" fill="hold" nodeType="withEffect">
                                  <p:stCondLst>
                                    <p:cond delay="0"/>
                                  </p:stCondLst>
                                  <p:childTnLst>
                                    <p:animMotion origin="layout" path="M 2.08333E-7 -3.7037E-6 L 2.08333E-7 1.00093 " pathEditMode="relative" rAng="0" ptsTypes="AA">
                                      <p:cBhvr>
                                        <p:cTn id="34" dur="110000" fill="hold"/>
                                        <p:tgtEl>
                                          <p:spTgt spid="94"/>
                                        </p:tgtEl>
                                        <p:attrNameLst>
                                          <p:attrName>ppt_x</p:attrName>
                                          <p:attrName>ppt_y</p:attrName>
                                        </p:attrNameLst>
                                      </p:cBhvr>
                                      <p:rCtr x="0" y="50046"/>
                                    </p:animMotion>
                                  </p:childTnLst>
                                </p:cTn>
                              </p:par>
                              <p:par>
                                <p:cTn id="35" presetID="42" presetClass="path" presetSubtype="0" repeatCount="indefinite" fill="hold" nodeType="withEffect">
                                  <p:stCondLst>
                                    <p:cond delay="0"/>
                                  </p:stCondLst>
                                  <p:childTnLst>
                                    <p:animMotion origin="layout" path="M -1.25E-6 -2.96296E-6 L -1.25E-6 1.00093 " pathEditMode="relative" rAng="0" ptsTypes="AA">
                                      <p:cBhvr>
                                        <p:cTn id="36" dur="70000" fill="hold"/>
                                        <p:tgtEl>
                                          <p:spTgt spid="114"/>
                                        </p:tgtEl>
                                        <p:attrNameLst>
                                          <p:attrName>ppt_x</p:attrName>
                                          <p:attrName>ppt_y</p:attrName>
                                        </p:attrNameLst>
                                      </p:cBhvr>
                                      <p:rCtr x="0" y="500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Agenda_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F38B8-4833-7D15-090E-6473727C5CDE}"/>
              </a:ext>
            </a:extLst>
          </p:cNvPr>
          <p:cNvSpPr>
            <a:spLocks noGrp="1"/>
          </p:cNvSpPr>
          <p:nvPr>
            <p:ph type="title"/>
          </p:nvPr>
        </p:nvSpPr>
        <p:spPr>
          <a:xfrm>
            <a:off x="236054" y="761443"/>
            <a:ext cx="7108581" cy="865194"/>
          </a:xfrm>
        </p:spPr>
        <p:txBody>
          <a:bodyPr anchor="b"/>
          <a:lstStyle>
            <a:lvl1pPr>
              <a:defRPr sz="3400"/>
            </a:lvl1pPr>
          </a:lstStyle>
          <a:p>
            <a:r>
              <a:rPr lang="en-US"/>
              <a:t>Click to edit Master title style</a:t>
            </a:r>
          </a:p>
        </p:txBody>
      </p:sp>
      <p:sp>
        <p:nvSpPr>
          <p:cNvPr id="6" name="Rectangle 5">
            <a:extLst>
              <a:ext uri="{FF2B5EF4-FFF2-40B4-BE49-F238E27FC236}">
                <a16:creationId xmlns:a16="http://schemas.microsoft.com/office/drawing/2014/main" id="{ED6E88AD-AF36-C997-5DD8-DA299A408546}"/>
              </a:ext>
            </a:extLst>
          </p:cNvPr>
          <p:cNvSpPr/>
          <p:nvPr userDrawn="1"/>
        </p:nvSpPr>
        <p:spPr>
          <a:xfrm>
            <a:off x="236054" y="1674779"/>
            <a:ext cx="1163687" cy="75431"/>
          </a:xfrm>
          <a:prstGeom prst="rect">
            <a:avLst/>
          </a:prstGeom>
          <a:gradFill flip="none" rotWithShape="1">
            <a:gsLst>
              <a:gs pos="7000">
                <a:schemeClr val="accent2"/>
              </a:gs>
              <a:gs pos="93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236054" y="2010228"/>
            <a:ext cx="3548199" cy="338554"/>
          </a:xfrm>
          <a:prstGeom prst="rect">
            <a:avLst/>
          </a:prstGeom>
        </p:spPr>
        <p:txBody>
          <a:bodyPr wrap="square">
            <a:spAutoFit/>
          </a:bodyPr>
          <a:lstStyle>
            <a:lvl1pPr marL="0" indent="0">
              <a:buNone/>
              <a:defRPr sz="1600"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3888544" y="2010228"/>
            <a:ext cx="3456091" cy="338554"/>
          </a:xfrm>
          <a:prstGeom prst="rect">
            <a:avLst/>
          </a:prstGeom>
        </p:spPr>
        <p:txBody>
          <a:bodyPr wrap="square">
            <a:spAutoFit/>
          </a:bodyPr>
          <a:lstStyle>
            <a:lvl1pPr marL="0" indent="0">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1" name="Text Placeholder 7">
            <a:extLst>
              <a:ext uri="{FF2B5EF4-FFF2-40B4-BE49-F238E27FC236}">
                <a16:creationId xmlns:a16="http://schemas.microsoft.com/office/drawing/2014/main" id="{85D4E920-1C5F-F828-FA2C-59DF3A93B5C3}"/>
              </a:ext>
            </a:extLst>
          </p:cNvPr>
          <p:cNvSpPr>
            <a:spLocks noGrp="1"/>
          </p:cNvSpPr>
          <p:nvPr>
            <p:ph type="body" sz="quarter" idx="13" hasCustomPrompt="1"/>
          </p:nvPr>
        </p:nvSpPr>
        <p:spPr>
          <a:xfrm>
            <a:off x="236054" y="2481571"/>
            <a:ext cx="3548199" cy="338554"/>
          </a:xfrm>
          <a:prstGeom prst="rect">
            <a:avLst/>
          </a:prstGeom>
        </p:spPr>
        <p:txBody>
          <a:bodyPr wrap="square">
            <a:spAutoFit/>
          </a:bodyPr>
          <a:lstStyle>
            <a:lvl1pPr marL="0" indent="0">
              <a:buNone/>
              <a:defRPr sz="1600"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3" name="Text Placeholder 7">
            <a:extLst>
              <a:ext uri="{FF2B5EF4-FFF2-40B4-BE49-F238E27FC236}">
                <a16:creationId xmlns:a16="http://schemas.microsoft.com/office/drawing/2014/main" id="{36414C3C-CEDA-6F82-B2E4-4C9DE6DCABCC}"/>
              </a:ext>
            </a:extLst>
          </p:cNvPr>
          <p:cNvSpPr>
            <a:spLocks noGrp="1"/>
          </p:cNvSpPr>
          <p:nvPr>
            <p:ph type="body" sz="quarter" idx="14" hasCustomPrompt="1"/>
          </p:nvPr>
        </p:nvSpPr>
        <p:spPr>
          <a:xfrm>
            <a:off x="3888544" y="2481571"/>
            <a:ext cx="3456091" cy="338554"/>
          </a:xfrm>
          <a:prstGeom prst="rect">
            <a:avLst/>
          </a:prstGeom>
        </p:spPr>
        <p:txBody>
          <a:bodyPr wrap="square">
            <a:spAutoFit/>
          </a:bodyPr>
          <a:lstStyle>
            <a:lvl1pPr marL="0" indent="0">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4" name="Text Placeholder 7">
            <a:extLst>
              <a:ext uri="{FF2B5EF4-FFF2-40B4-BE49-F238E27FC236}">
                <a16:creationId xmlns:a16="http://schemas.microsoft.com/office/drawing/2014/main" id="{59F93CD7-543B-3286-F021-EC14FDFD494B}"/>
              </a:ext>
            </a:extLst>
          </p:cNvPr>
          <p:cNvSpPr>
            <a:spLocks noGrp="1"/>
          </p:cNvSpPr>
          <p:nvPr>
            <p:ph type="body" sz="quarter" idx="15" hasCustomPrompt="1"/>
          </p:nvPr>
        </p:nvSpPr>
        <p:spPr>
          <a:xfrm>
            <a:off x="236054" y="2952914"/>
            <a:ext cx="3548199" cy="338554"/>
          </a:xfrm>
          <a:prstGeom prst="rect">
            <a:avLst/>
          </a:prstGeom>
        </p:spPr>
        <p:txBody>
          <a:bodyPr wrap="square">
            <a:spAutoFit/>
          </a:bodyPr>
          <a:lstStyle>
            <a:lvl1pPr marL="0" indent="0">
              <a:buNone/>
              <a:defRPr sz="1600"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5" name="Text Placeholder 7">
            <a:extLst>
              <a:ext uri="{FF2B5EF4-FFF2-40B4-BE49-F238E27FC236}">
                <a16:creationId xmlns:a16="http://schemas.microsoft.com/office/drawing/2014/main" id="{BC0E5663-0B15-8D88-934F-22BF622FFF59}"/>
              </a:ext>
            </a:extLst>
          </p:cNvPr>
          <p:cNvSpPr>
            <a:spLocks noGrp="1"/>
          </p:cNvSpPr>
          <p:nvPr>
            <p:ph type="body" sz="quarter" idx="16" hasCustomPrompt="1"/>
          </p:nvPr>
        </p:nvSpPr>
        <p:spPr>
          <a:xfrm>
            <a:off x="3888544" y="2952914"/>
            <a:ext cx="3456091" cy="338554"/>
          </a:xfrm>
          <a:prstGeom prst="rect">
            <a:avLst/>
          </a:prstGeom>
        </p:spPr>
        <p:txBody>
          <a:bodyPr wrap="square">
            <a:spAutoFit/>
          </a:bodyPr>
          <a:lstStyle>
            <a:lvl1pPr marL="0" indent="0">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7" name="Text Placeholder 7">
            <a:extLst>
              <a:ext uri="{FF2B5EF4-FFF2-40B4-BE49-F238E27FC236}">
                <a16:creationId xmlns:a16="http://schemas.microsoft.com/office/drawing/2014/main" id="{E89D9527-DBE7-8BBB-7242-C76590BD20DA}"/>
              </a:ext>
            </a:extLst>
          </p:cNvPr>
          <p:cNvSpPr>
            <a:spLocks noGrp="1"/>
          </p:cNvSpPr>
          <p:nvPr>
            <p:ph type="body" sz="quarter" idx="17" hasCustomPrompt="1"/>
          </p:nvPr>
        </p:nvSpPr>
        <p:spPr>
          <a:xfrm>
            <a:off x="236054" y="3424257"/>
            <a:ext cx="3548199" cy="338554"/>
          </a:xfrm>
          <a:prstGeom prst="rect">
            <a:avLst/>
          </a:prstGeom>
        </p:spPr>
        <p:txBody>
          <a:bodyPr wrap="square">
            <a:spAutoFit/>
          </a:bodyPr>
          <a:lstStyle>
            <a:lvl1pPr marL="0" indent="0">
              <a:buNone/>
              <a:defRPr sz="1600"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8" name="Text Placeholder 7">
            <a:extLst>
              <a:ext uri="{FF2B5EF4-FFF2-40B4-BE49-F238E27FC236}">
                <a16:creationId xmlns:a16="http://schemas.microsoft.com/office/drawing/2014/main" id="{E574360E-BFBD-DC7F-D37B-324EAF8F3C9D}"/>
              </a:ext>
            </a:extLst>
          </p:cNvPr>
          <p:cNvSpPr>
            <a:spLocks noGrp="1"/>
          </p:cNvSpPr>
          <p:nvPr>
            <p:ph type="body" sz="quarter" idx="18" hasCustomPrompt="1"/>
          </p:nvPr>
        </p:nvSpPr>
        <p:spPr>
          <a:xfrm>
            <a:off x="3888544" y="3424257"/>
            <a:ext cx="3456091" cy="338554"/>
          </a:xfrm>
          <a:prstGeom prst="rect">
            <a:avLst/>
          </a:prstGeom>
        </p:spPr>
        <p:txBody>
          <a:bodyPr wrap="square">
            <a:spAutoFit/>
          </a:bodyPr>
          <a:lstStyle>
            <a:lvl1pPr marL="0" indent="0">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9" name="Text Placeholder 7">
            <a:extLst>
              <a:ext uri="{FF2B5EF4-FFF2-40B4-BE49-F238E27FC236}">
                <a16:creationId xmlns:a16="http://schemas.microsoft.com/office/drawing/2014/main" id="{6A772123-E7AE-AE0F-9587-16DED282F0BC}"/>
              </a:ext>
            </a:extLst>
          </p:cNvPr>
          <p:cNvSpPr>
            <a:spLocks noGrp="1"/>
          </p:cNvSpPr>
          <p:nvPr>
            <p:ph type="body" sz="quarter" idx="19" hasCustomPrompt="1"/>
          </p:nvPr>
        </p:nvSpPr>
        <p:spPr>
          <a:xfrm>
            <a:off x="236054" y="3895600"/>
            <a:ext cx="3548199" cy="338554"/>
          </a:xfrm>
          <a:prstGeom prst="rect">
            <a:avLst/>
          </a:prstGeom>
        </p:spPr>
        <p:txBody>
          <a:bodyPr wrap="square">
            <a:spAutoFit/>
          </a:bodyPr>
          <a:lstStyle>
            <a:lvl1pPr marL="0" indent="0">
              <a:buNone/>
              <a:defRPr sz="1600"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0" name="Text Placeholder 7">
            <a:extLst>
              <a:ext uri="{FF2B5EF4-FFF2-40B4-BE49-F238E27FC236}">
                <a16:creationId xmlns:a16="http://schemas.microsoft.com/office/drawing/2014/main" id="{40FE62E4-B3B9-6074-341C-99415B9E68A9}"/>
              </a:ext>
            </a:extLst>
          </p:cNvPr>
          <p:cNvSpPr>
            <a:spLocks noGrp="1"/>
          </p:cNvSpPr>
          <p:nvPr>
            <p:ph type="body" sz="quarter" idx="20" hasCustomPrompt="1"/>
          </p:nvPr>
        </p:nvSpPr>
        <p:spPr>
          <a:xfrm>
            <a:off x="3888544" y="3895600"/>
            <a:ext cx="3456091" cy="338554"/>
          </a:xfrm>
          <a:prstGeom prst="rect">
            <a:avLst/>
          </a:prstGeom>
        </p:spPr>
        <p:txBody>
          <a:bodyPr wrap="square">
            <a:spAutoFit/>
          </a:bodyPr>
          <a:lstStyle>
            <a:lvl1pPr marL="0" indent="0">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21" name="Text Placeholder 7">
            <a:extLst>
              <a:ext uri="{FF2B5EF4-FFF2-40B4-BE49-F238E27FC236}">
                <a16:creationId xmlns:a16="http://schemas.microsoft.com/office/drawing/2014/main" id="{46470755-8912-AF71-D19F-543E34D56300}"/>
              </a:ext>
            </a:extLst>
          </p:cNvPr>
          <p:cNvSpPr>
            <a:spLocks noGrp="1"/>
          </p:cNvSpPr>
          <p:nvPr>
            <p:ph type="body" sz="quarter" idx="21" hasCustomPrompt="1"/>
          </p:nvPr>
        </p:nvSpPr>
        <p:spPr>
          <a:xfrm>
            <a:off x="236054" y="4366943"/>
            <a:ext cx="3548199" cy="338554"/>
          </a:xfrm>
          <a:prstGeom prst="rect">
            <a:avLst/>
          </a:prstGeom>
        </p:spPr>
        <p:txBody>
          <a:bodyPr wrap="square">
            <a:spAutoFit/>
          </a:bodyPr>
          <a:lstStyle>
            <a:lvl1pPr marL="0" indent="0">
              <a:buNone/>
              <a:defRPr sz="1600"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2" name="Text Placeholder 7">
            <a:extLst>
              <a:ext uri="{FF2B5EF4-FFF2-40B4-BE49-F238E27FC236}">
                <a16:creationId xmlns:a16="http://schemas.microsoft.com/office/drawing/2014/main" id="{4C5036D3-DC5E-E2A8-3D1B-6487B147C77D}"/>
              </a:ext>
            </a:extLst>
          </p:cNvPr>
          <p:cNvSpPr>
            <a:spLocks noGrp="1"/>
          </p:cNvSpPr>
          <p:nvPr>
            <p:ph type="body" sz="quarter" idx="22" hasCustomPrompt="1"/>
          </p:nvPr>
        </p:nvSpPr>
        <p:spPr>
          <a:xfrm>
            <a:off x="3888544" y="4366943"/>
            <a:ext cx="3456091" cy="338554"/>
          </a:xfrm>
          <a:prstGeom prst="rect">
            <a:avLst/>
          </a:prstGeom>
        </p:spPr>
        <p:txBody>
          <a:bodyPr wrap="square">
            <a:spAutoFit/>
          </a:bodyPr>
          <a:lstStyle>
            <a:lvl1pPr marL="0" indent="0">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23" name="Text Placeholder 7">
            <a:extLst>
              <a:ext uri="{FF2B5EF4-FFF2-40B4-BE49-F238E27FC236}">
                <a16:creationId xmlns:a16="http://schemas.microsoft.com/office/drawing/2014/main" id="{C63D6FC3-F8A8-CCDF-447A-C2D6868CA7FA}"/>
              </a:ext>
            </a:extLst>
          </p:cNvPr>
          <p:cNvSpPr>
            <a:spLocks noGrp="1"/>
          </p:cNvSpPr>
          <p:nvPr>
            <p:ph type="body" sz="quarter" idx="23" hasCustomPrompt="1"/>
          </p:nvPr>
        </p:nvSpPr>
        <p:spPr>
          <a:xfrm>
            <a:off x="236054" y="4838283"/>
            <a:ext cx="3548199" cy="338554"/>
          </a:xfrm>
          <a:prstGeom prst="rect">
            <a:avLst/>
          </a:prstGeom>
        </p:spPr>
        <p:txBody>
          <a:bodyPr wrap="square">
            <a:spAutoFit/>
          </a:bodyPr>
          <a:lstStyle>
            <a:lvl1pPr marL="0" indent="0">
              <a:buNone/>
              <a:defRPr sz="1600" b="1" i="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4" name="Text Placeholder 7">
            <a:extLst>
              <a:ext uri="{FF2B5EF4-FFF2-40B4-BE49-F238E27FC236}">
                <a16:creationId xmlns:a16="http://schemas.microsoft.com/office/drawing/2014/main" id="{6F93ADA9-3F19-B114-75FE-DA37F00C1B65}"/>
              </a:ext>
            </a:extLst>
          </p:cNvPr>
          <p:cNvSpPr>
            <a:spLocks noGrp="1"/>
          </p:cNvSpPr>
          <p:nvPr>
            <p:ph type="body" sz="quarter" idx="24" hasCustomPrompt="1"/>
          </p:nvPr>
        </p:nvSpPr>
        <p:spPr>
          <a:xfrm>
            <a:off x="3888544" y="4838283"/>
            <a:ext cx="3456091" cy="338554"/>
          </a:xfrm>
          <a:prstGeom prst="rect">
            <a:avLst/>
          </a:prstGeom>
        </p:spPr>
        <p:txBody>
          <a:bodyPr wrap="square">
            <a:spAutoFit/>
          </a:bodyPr>
          <a:lstStyle>
            <a:lvl1pPr marL="0" indent="0">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Speaker</a:t>
            </a:r>
          </a:p>
        </p:txBody>
      </p:sp>
      <p:sp>
        <p:nvSpPr>
          <p:cNvPr id="12" name="Picture Placeholder 11">
            <a:extLst>
              <a:ext uri="{FF2B5EF4-FFF2-40B4-BE49-F238E27FC236}">
                <a16:creationId xmlns:a16="http://schemas.microsoft.com/office/drawing/2014/main" id="{F5BAEC73-C0C5-5AB3-F5EE-F9DDB60400FF}"/>
              </a:ext>
            </a:extLst>
          </p:cNvPr>
          <p:cNvSpPr>
            <a:spLocks noGrp="1"/>
          </p:cNvSpPr>
          <p:nvPr>
            <p:ph type="pic" sz="quarter" idx="27" hasCustomPrompt="1"/>
          </p:nvPr>
        </p:nvSpPr>
        <p:spPr>
          <a:xfrm>
            <a:off x="7745858" y="363164"/>
            <a:ext cx="4472084" cy="6494835"/>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a:defRPr lang="en-US" dirty="0"/>
            </a:lvl1pPr>
          </a:lstStyle>
          <a:p>
            <a:pPr marL="7938" lvl="0" indent="0">
              <a:buNone/>
            </a:pPr>
            <a:r>
              <a:rPr lang="en-US"/>
              <a:t>      </a:t>
            </a:r>
          </a:p>
        </p:txBody>
      </p:sp>
      <p:pic>
        <p:nvPicPr>
          <p:cNvPr id="26" name="Picture 25" descr="Shape&#10;&#10;Description automatically generated">
            <a:extLst>
              <a:ext uri="{FF2B5EF4-FFF2-40B4-BE49-F238E27FC236}">
                <a16:creationId xmlns:a16="http://schemas.microsoft.com/office/drawing/2014/main" id="{A76AF585-A365-825E-7E46-FFD38DEBEA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56397" y="173736"/>
            <a:ext cx="4661545" cy="6684264"/>
          </a:xfrm>
          <a:prstGeom prst="rect">
            <a:avLst/>
          </a:prstGeom>
        </p:spPr>
      </p:pic>
      <p:pic>
        <p:nvPicPr>
          <p:cNvPr id="4" name="Picture 3">
            <a:extLst>
              <a:ext uri="{FF2B5EF4-FFF2-40B4-BE49-F238E27FC236}">
                <a16:creationId xmlns:a16="http://schemas.microsoft.com/office/drawing/2014/main" id="{F4EAA91B-1174-5477-B4DF-5C2E1436877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3882E7E6-6502-26AB-8D0B-1E8F8E7C0AC9}"/>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2418366870"/>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resenter Slide 4 people whit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447701"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47701"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0" name="Picture Placeholder 9">
            <a:extLst>
              <a:ext uri="{FF2B5EF4-FFF2-40B4-BE49-F238E27FC236}">
                <a16:creationId xmlns:a16="http://schemas.microsoft.com/office/drawing/2014/main" id="{B00EE88F-AE7C-C386-1C73-1F5897B651A9}"/>
              </a:ext>
            </a:extLst>
          </p:cNvPr>
          <p:cNvSpPr>
            <a:spLocks noGrp="1"/>
          </p:cNvSpPr>
          <p:nvPr>
            <p:ph type="pic" sz="quarter" idx="13" hasCustomPrompt="1"/>
          </p:nvPr>
        </p:nvSpPr>
        <p:spPr>
          <a:xfrm>
            <a:off x="864858" y="2427766"/>
            <a:ext cx="1885524" cy="1887555"/>
          </a:xfrm>
          <a:prstGeom prst="ellipse">
            <a:avLst/>
          </a:prstGeom>
          <a:solidFill>
            <a:schemeClr val="bg1">
              <a:lumMod val="95000"/>
            </a:schemeClr>
          </a:solidFill>
          <a:ln w="38100">
            <a:solidFill>
              <a:schemeClr val="accent2"/>
            </a:solidFill>
          </a:ln>
        </p:spPr>
        <p:txBody>
          <a:bodyPr anchor="ctr"/>
          <a:lstStyle>
            <a:lvl1pPr marL="7938" indent="0" algn="ctr">
              <a:buNone/>
              <a:defRPr sz="1200"/>
            </a:lvl1pPr>
          </a:lstStyle>
          <a:p>
            <a:r>
              <a:rPr lang="en-US"/>
              <a:t>Click icon to add headshot</a:t>
            </a:r>
          </a:p>
        </p:txBody>
      </p:sp>
      <p:sp>
        <p:nvSpPr>
          <p:cNvPr id="28" name="Text Placeholder 7">
            <a:extLst>
              <a:ext uri="{FF2B5EF4-FFF2-40B4-BE49-F238E27FC236}">
                <a16:creationId xmlns:a16="http://schemas.microsoft.com/office/drawing/2014/main" id="{BAE3F959-C6F8-0682-FBC2-4F1BC30213E4}"/>
              </a:ext>
            </a:extLst>
          </p:cNvPr>
          <p:cNvSpPr>
            <a:spLocks noGrp="1"/>
          </p:cNvSpPr>
          <p:nvPr>
            <p:ph type="body" sz="quarter" idx="14" hasCustomPrompt="1"/>
          </p:nvPr>
        </p:nvSpPr>
        <p:spPr>
          <a:xfrm>
            <a:off x="3302479"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9" name="Text Placeholder 7">
            <a:extLst>
              <a:ext uri="{FF2B5EF4-FFF2-40B4-BE49-F238E27FC236}">
                <a16:creationId xmlns:a16="http://schemas.microsoft.com/office/drawing/2014/main" id="{E6F3F84E-33AA-07DC-69BF-39CA8541767B}"/>
              </a:ext>
            </a:extLst>
          </p:cNvPr>
          <p:cNvSpPr>
            <a:spLocks noGrp="1"/>
          </p:cNvSpPr>
          <p:nvPr>
            <p:ph type="body" sz="quarter" idx="15" hasCustomPrompt="1"/>
          </p:nvPr>
        </p:nvSpPr>
        <p:spPr>
          <a:xfrm>
            <a:off x="3302479"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0" name="Picture Placeholder 9">
            <a:extLst>
              <a:ext uri="{FF2B5EF4-FFF2-40B4-BE49-F238E27FC236}">
                <a16:creationId xmlns:a16="http://schemas.microsoft.com/office/drawing/2014/main" id="{91DC5A23-7B00-058F-528E-A343453540E3}"/>
              </a:ext>
            </a:extLst>
          </p:cNvPr>
          <p:cNvSpPr>
            <a:spLocks noGrp="1"/>
          </p:cNvSpPr>
          <p:nvPr>
            <p:ph type="pic" sz="quarter" idx="16" hasCustomPrompt="1"/>
          </p:nvPr>
        </p:nvSpPr>
        <p:spPr>
          <a:xfrm>
            <a:off x="3719636" y="2427766"/>
            <a:ext cx="1885524" cy="1887555"/>
          </a:xfrm>
          <a:prstGeom prst="ellipse">
            <a:avLst/>
          </a:prstGeom>
          <a:solidFill>
            <a:schemeClr val="bg1">
              <a:lumMod val="95000"/>
            </a:schemeClr>
          </a:solidFill>
          <a:ln w="38100">
            <a:solidFill>
              <a:schemeClr val="accent2"/>
            </a:solidFill>
          </a:ln>
        </p:spPr>
        <p:txBody>
          <a:bodyPr anchor="ctr"/>
          <a:lstStyle>
            <a:lvl1pPr marL="7938" indent="0" algn="ctr">
              <a:buNone/>
              <a:defRPr sz="1200"/>
            </a:lvl1pPr>
          </a:lstStyle>
          <a:p>
            <a:r>
              <a:rPr lang="en-US"/>
              <a:t>Click icon to add headshot</a:t>
            </a:r>
          </a:p>
        </p:txBody>
      </p:sp>
      <p:sp>
        <p:nvSpPr>
          <p:cNvPr id="31" name="Text Placeholder 7">
            <a:extLst>
              <a:ext uri="{FF2B5EF4-FFF2-40B4-BE49-F238E27FC236}">
                <a16:creationId xmlns:a16="http://schemas.microsoft.com/office/drawing/2014/main" id="{09A3A5A3-C2EA-2FFE-C3E1-C3EF426C05AB}"/>
              </a:ext>
            </a:extLst>
          </p:cNvPr>
          <p:cNvSpPr>
            <a:spLocks noGrp="1"/>
          </p:cNvSpPr>
          <p:nvPr>
            <p:ph type="body" sz="quarter" idx="17" hasCustomPrompt="1"/>
          </p:nvPr>
        </p:nvSpPr>
        <p:spPr>
          <a:xfrm>
            <a:off x="6157257"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2" name="Text Placeholder 7">
            <a:extLst>
              <a:ext uri="{FF2B5EF4-FFF2-40B4-BE49-F238E27FC236}">
                <a16:creationId xmlns:a16="http://schemas.microsoft.com/office/drawing/2014/main" id="{BED2E2B4-1AE0-7D02-7D16-77F9221401C9}"/>
              </a:ext>
            </a:extLst>
          </p:cNvPr>
          <p:cNvSpPr>
            <a:spLocks noGrp="1"/>
          </p:cNvSpPr>
          <p:nvPr>
            <p:ph type="body" sz="quarter" idx="18" hasCustomPrompt="1"/>
          </p:nvPr>
        </p:nvSpPr>
        <p:spPr>
          <a:xfrm>
            <a:off x="6157257"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3" name="Picture Placeholder 9">
            <a:extLst>
              <a:ext uri="{FF2B5EF4-FFF2-40B4-BE49-F238E27FC236}">
                <a16:creationId xmlns:a16="http://schemas.microsoft.com/office/drawing/2014/main" id="{6280DC09-E9DA-E0B2-477E-90EA181D0DC9}"/>
              </a:ext>
            </a:extLst>
          </p:cNvPr>
          <p:cNvSpPr>
            <a:spLocks noGrp="1"/>
          </p:cNvSpPr>
          <p:nvPr>
            <p:ph type="pic" sz="quarter" idx="19" hasCustomPrompt="1"/>
          </p:nvPr>
        </p:nvSpPr>
        <p:spPr>
          <a:xfrm>
            <a:off x="6574414" y="2427766"/>
            <a:ext cx="1885524" cy="1887555"/>
          </a:xfrm>
          <a:prstGeom prst="ellipse">
            <a:avLst/>
          </a:prstGeom>
          <a:solidFill>
            <a:schemeClr val="bg1">
              <a:lumMod val="95000"/>
            </a:schemeClr>
          </a:solidFill>
          <a:ln w="38100">
            <a:solidFill>
              <a:schemeClr val="accent2"/>
            </a:solidFill>
          </a:ln>
        </p:spPr>
        <p:txBody>
          <a:bodyPr anchor="ctr"/>
          <a:lstStyle>
            <a:lvl1pPr marL="7938" indent="0" algn="ctr">
              <a:buNone/>
              <a:defRPr sz="1200"/>
            </a:lvl1pPr>
          </a:lstStyle>
          <a:p>
            <a:r>
              <a:rPr lang="en-US"/>
              <a:t>Click icon to add headshot</a:t>
            </a:r>
          </a:p>
        </p:txBody>
      </p:sp>
      <p:sp>
        <p:nvSpPr>
          <p:cNvPr id="34" name="Text Placeholder 7">
            <a:extLst>
              <a:ext uri="{FF2B5EF4-FFF2-40B4-BE49-F238E27FC236}">
                <a16:creationId xmlns:a16="http://schemas.microsoft.com/office/drawing/2014/main" id="{9F21542E-FF09-7F51-CD09-7FB0DE1FE1EE}"/>
              </a:ext>
            </a:extLst>
          </p:cNvPr>
          <p:cNvSpPr>
            <a:spLocks noGrp="1"/>
          </p:cNvSpPr>
          <p:nvPr>
            <p:ph type="body" sz="quarter" idx="20" hasCustomPrompt="1"/>
          </p:nvPr>
        </p:nvSpPr>
        <p:spPr>
          <a:xfrm>
            <a:off x="9012035"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5" name="Text Placeholder 7">
            <a:extLst>
              <a:ext uri="{FF2B5EF4-FFF2-40B4-BE49-F238E27FC236}">
                <a16:creationId xmlns:a16="http://schemas.microsoft.com/office/drawing/2014/main" id="{AA5D26A2-3A2D-129A-D37C-3731AEB15118}"/>
              </a:ext>
            </a:extLst>
          </p:cNvPr>
          <p:cNvSpPr>
            <a:spLocks noGrp="1"/>
          </p:cNvSpPr>
          <p:nvPr>
            <p:ph type="body" sz="quarter" idx="21" hasCustomPrompt="1"/>
          </p:nvPr>
        </p:nvSpPr>
        <p:spPr>
          <a:xfrm>
            <a:off x="9012035"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6" name="Picture Placeholder 9">
            <a:extLst>
              <a:ext uri="{FF2B5EF4-FFF2-40B4-BE49-F238E27FC236}">
                <a16:creationId xmlns:a16="http://schemas.microsoft.com/office/drawing/2014/main" id="{4C0D3DE0-2FE9-2E46-2DDF-382521FC49CE}"/>
              </a:ext>
            </a:extLst>
          </p:cNvPr>
          <p:cNvSpPr>
            <a:spLocks noGrp="1"/>
          </p:cNvSpPr>
          <p:nvPr>
            <p:ph type="pic" sz="quarter" idx="22" hasCustomPrompt="1"/>
          </p:nvPr>
        </p:nvSpPr>
        <p:spPr>
          <a:xfrm>
            <a:off x="9429192" y="2427766"/>
            <a:ext cx="1885524" cy="1887555"/>
          </a:xfrm>
          <a:prstGeom prst="ellipse">
            <a:avLst/>
          </a:prstGeom>
          <a:solidFill>
            <a:schemeClr val="bg1">
              <a:lumMod val="95000"/>
            </a:schemeClr>
          </a:solidFill>
          <a:ln w="38100">
            <a:solidFill>
              <a:schemeClr val="accent2"/>
            </a:solidFill>
          </a:ln>
        </p:spPr>
        <p:txBody>
          <a:bodyPr anchor="ctr"/>
          <a:lstStyle>
            <a:lvl1pPr marL="7938" indent="0" algn="ctr">
              <a:buNone/>
              <a:defRPr sz="1200"/>
            </a:lvl1pPr>
          </a:lstStyle>
          <a:p>
            <a:r>
              <a:rPr lang="en-US"/>
              <a:t>Click icon to add headshot</a:t>
            </a:r>
          </a:p>
        </p:txBody>
      </p:sp>
      <p:sp>
        <p:nvSpPr>
          <p:cNvPr id="37" name="Title 36">
            <a:extLst>
              <a:ext uri="{FF2B5EF4-FFF2-40B4-BE49-F238E27FC236}">
                <a16:creationId xmlns:a16="http://schemas.microsoft.com/office/drawing/2014/main" id="{D9670E94-D140-B500-FBCF-AABE7EEBABAE}"/>
              </a:ext>
            </a:extLst>
          </p:cNvPr>
          <p:cNvSpPr>
            <a:spLocks noGrp="1"/>
          </p:cNvSpPr>
          <p:nvPr>
            <p:ph type="title"/>
          </p:nvPr>
        </p:nvSpPr>
        <p:spPr>
          <a:xfrm>
            <a:off x="237744" y="283464"/>
            <a:ext cx="11566478" cy="936620"/>
          </a:xfrm>
        </p:spPr>
        <p:txBody>
          <a:bodyPr anchor="t"/>
          <a:lstStyle>
            <a:lvl1pPr>
              <a:defRPr>
                <a:solidFill>
                  <a:schemeClr val="accent1"/>
                </a:solidFill>
              </a:defRPr>
            </a:lvl1pPr>
          </a:lstStyle>
          <a:p>
            <a:r>
              <a:rPr lang="en-US"/>
              <a:t>Click to edit Master title style</a:t>
            </a:r>
          </a:p>
        </p:txBody>
      </p:sp>
      <p:pic>
        <p:nvPicPr>
          <p:cNvPr id="6" name="Picture 5">
            <a:extLst>
              <a:ext uri="{FF2B5EF4-FFF2-40B4-BE49-F238E27FC236}">
                <a16:creationId xmlns:a16="http://schemas.microsoft.com/office/drawing/2014/main" id="{F56897B0-7EF6-866D-0182-9741523E2FF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C4549FE0-17A2-51D8-6E18-E5518AFECB20}"/>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1" name="TextBox 10">
            <a:extLst>
              <a:ext uri="{FF2B5EF4-FFF2-40B4-BE49-F238E27FC236}">
                <a16:creationId xmlns:a16="http://schemas.microsoft.com/office/drawing/2014/main" id="{F88E0E73-5C7A-A23A-299E-49D5A6A45555}"/>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2" name="Rectangle 1">
            <a:extLst>
              <a:ext uri="{FF2B5EF4-FFF2-40B4-BE49-F238E27FC236}">
                <a16:creationId xmlns:a16="http://schemas.microsoft.com/office/drawing/2014/main" id="{C801B021-FC19-2B5E-7939-A67F79C65EE9}"/>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2686418"/>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Presenter Slide 8 people whit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447701" y="3340648"/>
            <a:ext cx="2719838" cy="276999"/>
          </a:xfrm>
          <a:prstGeom prst="rect">
            <a:avLst/>
          </a:prstGeom>
        </p:spPr>
        <p:txBody>
          <a:bodyPr wrap="square">
            <a:spAutoFit/>
          </a:bodyPr>
          <a:lstStyle>
            <a:lvl1pPr marL="0" indent="0" algn="ctr">
              <a:buNone/>
              <a:defRPr sz="12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47701" y="3086569"/>
            <a:ext cx="2719838" cy="307777"/>
          </a:xfrm>
          <a:prstGeom prst="rect">
            <a:avLst/>
          </a:prstGeom>
        </p:spPr>
        <p:txBody>
          <a:bodyPr wrap="square">
            <a:spAutoFit/>
          </a:bodyPr>
          <a:lstStyle>
            <a:lvl1pPr marL="0" indent="0" algn="ctr">
              <a:buNone/>
              <a:defRPr sz="14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0" name="Picture Placeholder 9">
            <a:extLst>
              <a:ext uri="{FF2B5EF4-FFF2-40B4-BE49-F238E27FC236}">
                <a16:creationId xmlns:a16="http://schemas.microsoft.com/office/drawing/2014/main" id="{B00EE88F-AE7C-C386-1C73-1F5897B651A9}"/>
              </a:ext>
            </a:extLst>
          </p:cNvPr>
          <p:cNvSpPr>
            <a:spLocks noGrp="1"/>
          </p:cNvSpPr>
          <p:nvPr>
            <p:ph type="pic" sz="quarter" idx="13" hasCustomPrompt="1"/>
          </p:nvPr>
        </p:nvSpPr>
        <p:spPr>
          <a:xfrm>
            <a:off x="1045578" y="1510702"/>
            <a:ext cx="1524086" cy="1527048"/>
          </a:xfrm>
          <a:prstGeom prst="ellipse">
            <a:avLst/>
          </a:prstGeom>
          <a:ln w="38100">
            <a:solidFill>
              <a:schemeClr val="accent2"/>
            </a:solidFill>
          </a:ln>
        </p:spPr>
        <p:txBody>
          <a:bodyPr anchor="ctr"/>
          <a:lstStyle>
            <a:lvl1pPr marL="7938" indent="0" algn="ctr">
              <a:buNone/>
              <a:defRPr sz="1200"/>
            </a:lvl1pPr>
          </a:lstStyle>
          <a:p>
            <a:r>
              <a:rPr lang="en-US"/>
              <a:t>Click icon to add headshot</a:t>
            </a:r>
          </a:p>
        </p:txBody>
      </p:sp>
      <p:sp>
        <p:nvSpPr>
          <p:cNvPr id="28" name="Text Placeholder 7">
            <a:extLst>
              <a:ext uri="{FF2B5EF4-FFF2-40B4-BE49-F238E27FC236}">
                <a16:creationId xmlns:a16="http://schemas.microsoft.com/office/drawing/2014/main" id="{BAE3F959-C6F8-0682-FBC2-4F1BC30213E4}"/>
              </a:ext>
            </a:extLst>
          </p:cNvPr>
          <p:cNvSpPr>
            <a:spLocks noGrp="1"/>
          </p:cNvSpPr>
          <p:nvPr>
            <p:ph type="body" sz="quarter" idx="14" hasCustomPrompt="1"/>
          </p:nvPr>
        </p:nvSpPr>
        <p:spPr>
          <a:xfrm>
            <a:off x="3302479" y="3340648"/>
            <a:ext cx="2719838" cy="276999"/>
          </a:xfrm>
          <a:prstGeom prst="rect">
            <a:avLst/>
          </a:prstGeom>
        </p:spPr>
        <p:txBody>
          <a:bodyPr wrap="square">
            <a:spAutoFit/>
          </a:bodyPr>
          <a:lstStyle>
            <a:lvl1pPr marL="0" indent="0" algn="ctr">
              <a:buNone/>
              <a:defRPr sz="12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9" name="Text Placeholder 7">
            <a:extLst>
              <a:ext uri="{FF2B5EF4-FFF2-40B4-BE49-F238E27FC236}">
                <a16:creationId xmlns:a16="http://schemas.microsoft.com/office/drawing/2014/main" id="{E6F3F84E-33AA-07DC-69BF-39CA8541767B}"/>
              </a:ext>
            </a:extLst>
          </p:cNvPr>
          <p:cNvSpPr>
            <a:spLocks noGrp="1"/>
          </p:cNvSpPr>
          <p:nvPr>
            <p:ph type="body" sz="quarter" idx="15" hasCustomPrompt="1"/>
          </p:nvPr>
        </p:nvSpPr>
        <p:spPr>
          <a:xfrm>
            <a:off x="3302479" y="3086569"/>
            <a:ext cx="2719838" cy="307777"/>
          </a:xfrm>
          <a:prstGeom prst="rect">
            <a:avLst/>
          </a:prstGeom>
        </p:spPr>
        <p:txBody>
          <a:bodyPr wrap="square">
            <a:spAutoFit/>
          </a:bodyPr>
          <a:lstStyle>
            <a:lvl1pPr marL="0" indent="0" algn="ctr">
              <a:buNone/>
              <a:defRPr sz="14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0" name="Picture Placeholder 9">
            <a:extLst>
              <a:ext uri="{FF2B5EF4-FFF2-40B4-BE49-F238E27FC236}">
                <a16:creationId xmlns:a16="http://schemas.microsoft.com/office/drawing/2014/main" id="{91DC5A23-7B00-058F-528E-A343453540E3}"/>
              </a:ext>
            </a:extLst>
          </p:cNvPr>
          <p:cNvSpPr>
            <a:spLocks noGrp="1"/>
          </p:cNvSpPr>
          <p:nvPr>
            <p:ph type="pic" sz="quarter" idx="16" hasCustomPrompt="1"/>
          </p:nvPr>
        </p:nvSpPr>
        <p:spPr>
          <a:xfrm>
            <a:off x="3900356" y="1510702"/>
            <a:ext cx="1524086" cy="1527048"/>
          </a:xfrm>
          <a:prstGeom prst="ellipse">
            <a:avLst/>
          </a:prstGeom>
          <a:ln w="38100">
            <a:solidFill>
              <a:schemeClr val="accent2"/>
            </a:solidFill>
          </a:ln>
        </p:spPr>
        <p:txBody>
          <a:bodyPr anchor="ctr"/>
          <a:lstStyle>
            <a:lvl1pPr marL="7938" indent="0" algn="ctr">
              <a:buNone/>
              <a:defRPr sz="1200"/>
            </a:lvl1pPr>
          </a:lstStyle>
          <a:p>
            <a:r>
              <a:rPr lang="en-US"/>
              <a:t>Click icon to add headshot</a:t>
            </a:r>
          </a:p>
        </p:txBody>
      </p:sp>
      <p:sp>
        <p:nvSpPr>
          <p:cNvPr id="31" name="Text Placeholder 7">
            <a:extLst>
              <a:ext uri="{FF2B5EF4-FFF2-40B4-BE49-F238E27FC236}">
                <a16:creationId xmlns:a16="http://schemas.microsoft.com/office/drawing/2014/main" id="{09A3A5A3-C2EA-2FFE-C3E1-C3EF426C05AB}"/>
              </a:ext>
            </a:extLst>
          </p:cNvPr>
          <p:cNvSpPr>
            <a:spLocks noGrp="1"/>
          </p:cNvSpPr>
          <p:nvPr>
            <p:ph type="body" sz="quarter" idx="17" hasCustomPrompt="1"/>
          </p:nvPr>
        </p:nvSpPr>
        <p:spPr>
          <a:xfrm>
            <a:off x="6157257" y="3340648"/>
            <a:ext cx="2719838" cy="276999"/>
          </a:xfrm>
          <a:prstGeom prst="rect">
            <a:avLst/>
          </a:prstGeom>
        </p:spPr>
        <p:txBody>
          <a:bodyPr wrap="square">
            <a:spAutoFit/>
          </a:bodyPr>
          <a:lstStyle>
            <a:lvl1pPr marL="0" indent="0" algn="ctr">
              <a:buNone/>
              <a:defRPr sz="12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2" name="Text Placeholder 7">
            <a:extLst>
              <a:ext uri="{FF2B5EF4-FFF2-40B4-BE49-F238E27FC236}">
                <a16:creationId xmlns:a16="http://schemas.microsoft.com/office/drawing/2014/main" id="{BED2E2B4-1AE0-7D02-7D16-77F9221401C9}"/>
              </a:ext>
            </a:extLst>
          </p:cNvPr>
          <p:cNvSpPr>
            <a:spLocks noGrp="1"/>
          </p:cNvSpPr>
          <p:nvPr>
            <p:ph type="body" sz="quarter" idx="18" hasCustomPrompt="1"/>
          </p:nvPr>
        </p:nvSpPr>
        <p:spPr>
          <a:xfrm>
            <a:off x="6157257" y="3086569"/>
            <a:ext cx="2719838" cy="307777"/>
          </a:xfrm>
          <a:prstGeom prst="rect">
            <a:avLst/>
          </a:prstGeom>
        </p:spPr>
        <p:txBody>
          <a:bodyPr wrap="square">
            <a:spAutoFit/>
          </a:bodyPr>
          <a:lstStyle>
            <a:lvl1pPr marL="0" indent="0" algn="ctr">
              <a:buNone/>
              <a:defRPr sz="14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3" name="Picture Placeholder 9">
            <a:extLst>
              <a:ext uri="{FF2B5EF4-FFF2-40B4-BE49-F238E27FC236}">
                <a16:creationId xmlns:a16="http://schemas.microsoft.com/office/drawing/2014/main" id="{6280DC09-E9DA-E0B2-477E-90EA181D0DC9}"/>
              </a:ext>
            </a:extLst>
          </p:cNvPr>
          <p:cNvSpPr>
            <a:spLocks noGrp="1"/>
          </p:cNvSpPr>
          <p:nvPr>
            <p:ph type="pic" sz="quarter" idx="19" hasCustomPrompt="1"/>
          </p:nvPr>
        </p:nvSpPr>
        <p:spPr>
          <a:xfrm>
            <a:off x="6755134" y="1510702"/>
            <a:ext cx="1524086" cy="1527048"/>
          </a:xfrm>
          <a:prstGeom prst="ellipse">
            <a:avLst/>
          </a:prstGeom>
          <a:ln w="38100">
            <a:solidFill>
              <a:schemeClr val="accent2"/>
            </a:solidFill>
          </a:ln>
        </p:spPr>
        <p:txBody>
          <a:bodyPr anchor="ctr"/>
          <a:lstStyle>
            <a:lvl1pPr marL="7938" indent="0" algn="ctr">
              <a:buNone/>
              <a:defRPr sz="1200"/>
            </a:lvl1pPr>
          </a:lstStyle>
          <a:p>
            <a:r>
              <a:rPr lang="en-US"/>
              <a:t>Click icon to add headshot</a:t>
            </a:r>
          </a:p>
        </p:txBody>
      </p:sp>
      <p:sp>
        <p:nvSpPr>
          <p:cNvPr id="34" name="Text Placeholder 7">
            <a:extLst>
              <a:ext uri="{FF2B5EF4-FFF2-40B4-BE49-F238E27FC236}">
                <a16:creationId xmlns:a16="http://schemas.microsoft.com/office/drawing/2014/main" id="{9F21542E-FF09-7F51-CD09-7FB0DE1FE1EE}"/>
              </a:ext>
            </a:extLst>
          </p:cNvPr>
          <p:cNvSpPr>
            <a:spLocks noGrp="1"/>
          </p:cNvSpPr>
          <p:nvPr>
            <p:ph type="body" sz="quarter" idx="20" hasCustomPrompt="1"/>
          </p:nvPr>
        </p:nvSpPr>
        <p:spPr>
          <a:xfrm>
            <a:off x="9012035" y="3340648"/>
            <a:ext cx="2719838" cy="276999"/>
          </a:xfrm>
          <a:prstGeom prst="rect">
            <a:avLst/>
          </a:prstGeom>
        </p:spPr>
        <p:txBody>
          <a:bodyPr wrap="square">
            <a:spAutoFit/>
          </a:bodyPr>
          <a:lstStyle>
            <a:lvl1pPr marL="0" indent="0" algn="ctr">
              <a:buNone/>
              <a:defRPr sz="12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5" name="Text Placeholder 7">
            <a:extLst>
              <a:ext uri="{FF2B5EF4-FFF2-40B4-BE49-F238E27FC236}">
                <a16:creationId xmlns:a16="http://schemas.microsoft.com/office/drawing/2014/main" id="{AA5D26A2-3A2D-129A-D37C-3731AEB15118}"/>
              </a:ext>
            </a:extLst>
          </p:cNvPr>
          <p:cNvSpPr>
            <a:spLocks noGrp="1"/>
          </p:cNvSpPr>
          <p:nvPr>
            <p:ph type="body" sz="quarter" idx="21" hasCustomPrompt="1"/>
          </p:nvPr>
        </p:nvSpPr>
        <p:spPr>
          <a:xfrm>
            <a:off x="9012035" y="3086569"/>
            <a:ext cx="2719838" cy="307777"/>
          </a:xfrm>
          <a:prstGeom prst="rect">
            <a:avLst/>
          </a:prstGeom>
        </p:spPr>
        <p:txBody>
          <a:bodyPr wrap="square">
            <a:spAutoFit/>
          </a:bodyPr>
          <a:lstStyle>
            <a:lvl1pPr marL="0" indent="0" algn="ctr">
              <a:buNone/>
              <a:defRPr sz="14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6" name="Picture Placeholder 9">
            <a:extLst>
              <a:ext uri="{FF2B5EF4-FFF2-40B4-BE49-F238E27FC236}">
                <a16:creationId xmlns:a16="http://schemas.microsoft.com/office/drawing/2014/main" id="{4C0D3DE0-2FE9-2E46-2DDF-382521FC49CE}"/>
              </a:ext>
            </a:extLst>
          </p:cNvPr>
          <p:cNvSpPr>
            <a:spLocks noGrp="1"/>
          </p:cNvSpPr>
          <p:nvPr>
            <p:ph type="pic" sz="quarter" idx="22" hasCustomPrompt="1"/>
          </p:nvPr>
        </p:nvSpPr>
        <p:spPr>
          <a:xfrm>
            <a:off x="9609912" y="1510702"/>
            <a:ext cx="1524086" cy="1527048"/>
          </a:xfrm>
          <a:prstGeom prst="ellipse">
            <a:avLst/>
          </a:prstGeom>
          <a:ln w="38100">
            <a:solidFill>
              <a:schemeClr val="accent2"/>
            </a:solidFill>
          </a:ln>
        </p:spPr>
        <p:txBody>
          <a:bodyPr anchor="ctr"/>
          <a:lstStyle>
            <a:lvl1pPr marL="7938" indent="0" algn="ctr">
              <a:buNone/>
              <a:defRPr sz="1200"/>
            </a:lvl1pPr>
          </a:lstStyle>
          <a:p>
            <a:r>
              <a:rPr lang="en-US"/>
              <a:t>Click icon to add headshot</a:t>
            </a:r>
          </a:p>
        </p:txBody>
      </p:sp>
      <p:sp>
        <p:nvSpPr>
          <p:cNvPr id="37" name="Title 36">
            <a:extLst>
              <a:ext uri="{FF2B5EF4-FFF2-40B4-BE49-F238E27FC236}">
                <a16:creationId xmlns:a16="http://schemas.microsoft.com/office/drawing/2014/main" id="{D9670E94-D140-B500-FBCF-AABE7EEBABAE}"/>
              </a:ext>
            </a:extLst>
          </p:cNvPr>
          <p:cNvSpPr>
            <a:spLocks noGrp="1"/>
          </p:cNvSpPr>
          <p:nvPr>
            <p:ph type="title"/>
          </p:nvPr>
        </p:nvSpPr>
        <p:spPr>
          <a:xfrm>
            <a:off x="237744" y="283464"/>
            <a:ext cx="11566478" cy="936620"/>
          </a:xfrm>
        </p:spPr>
        <p:txBody>
          <a:bodyPr anchor="t"/>
          <a:lstStyle/>
          <a:p>
            <a:r>
              <a:rPr lang="en-US"/>
              <a:t>Click to edit Master title style</a:t>
            </a:r>
          </a:p>
        </p:txBody>
      </p:sp>
      <p:sp>
        <p:nvSpPr>
          <p:cNvPr id="2" name="Text Placeholder 7">
            <a:extLst>
              <a:ext uri="{FF2B5EF4-FFF2-40B4-BE49-F238E27FC236}">
                <a16:creationId xmlns:a16="http://schemas.microsoft.com/office/drawing/2014/main" id="{A5AC46BD-5E5D-B9DD-D3BF-E4A397FD523A}"/>
              </a:ext>
            </a:extLst>
          </p:cNvPr>
          <p:cNvSpPr>
            <a:spLocks noGrp="1"/>
          </p:cNvSpPr>
          <p:nvPr>
            <p:ph type="body" sz="quarter" idx="23" hasCustomPrompt="1"/>
          </p:nvPr>
        </p:nvSpPr>
        <p:spPr>
          <a:xfrm>
            <a:off x="447701" y="5764727"/>
            <a:ext cx="2719838" cy="276999"/>
          </a:xfrm>
          <a:prstGeom prst="rect">
            <a:avLst/>
          </a:prstGeom>
        </p:spPr>
        <p:txBody>
          <a:bodyPr wrap="square">
            <a:spAutoFit/>
          </a:bodyPr>
          <a:lstStyle>
            <a:lvl1pPr marL="0" indent="0" algn="ctr">
              <a:buNone/>
              <a:defRPr sz="12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5" name="Text Placeholder 7">
            <a:extLst>
              <a:ext uri="{FF2B5EF4-FFF2-40B4-BE49-F238E27FC236}">
                <a16:creationId xmlns:a16="http://schemas.microsoft.com/office/drawing/2014/main" id="{F59E349D-8015-626D-8333-970B2FD39C88}"/>
              </a:ext>
            </a:extLst>
          </p:cNvPr>
          <p:cNvSpPr>
            <a:spLocks noGrp="1"/>
          </p:cNvSpPr>
          <p:nvPr>
            <p:ph type="body" sz="quarter" idx="24" hasCustomPrompt="1"/>
          </p:nvPr>
        </p:nvSpPr>
        <p:spPr>
          <a:xfrm>
            <a:off x="447701" y="5510648"/>
            <a:ext cx="2719838" cy="307777"/>
          </a:xfrm>
          <a:prstGeom prst="rect">
            <a:avLst/>
          </a:prstGeom>
        </p:spPr>
        <p:txBody>
          <a:bodyPr wrap="square">
            <a:spAutoFit/>
          </a:bodyPr>
          <a:lstStyle>
            <a:lvl1pPr marL="0" indent="0" algn="ctr">
              <a:buNone/>
              <a:defRPr sz="14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1" name="Picture Placeholder 9">
            <a:extLst>
              <a:ext uri="{FF2B5EF4-FFF2-40B4-BE49-F238E27FC236}">
                <a16:creationId xmlns:a16="http://schemas.microsoft.com/office/drawing/2014/main" id="{4860F50D-8294-9796-A66D-A9F70056FB02}"/>
              </a:ext>
            </a:extLst>
          </p:cNvPr>
          <p:cNvSpPr>
            <a:spLocks noGrp="1"/>
          </p:cNvSpPr>
          <p:nvPr>
            <p:ph type="pic" sz="quarter" idx="25" hasCustomPrompt="1"/>
          </p:nvPr>
        </p:nvSpPr>
        <p:spPr>
          <a:xfrm>
            <a:off x="1045578" y="3934781"/>
            <a:ext cx="1524086" cy="1527048"/>
          </a:xfrm>
          <a:prstGeom prst="ellipse">
            <a:avLst/>
          </a:prstGeom>
          <a:ln w="38100">
            <a:solidFill>
              <a:schemeClr val="accent2"/>
            </a:solidFill>
          </a:ln>
        </p:spPr>
        <p:txBody>
          <a:bodyPr anchor="ctr"/>
          <a:lstStyle>
            <a:lvl1pPr marL="7938" indent="0" algn="ctr">
              <a:buNone/>
              <a:defRPr sz="1200"/>
            </a:lvl1pPr>
          </a:lstStyle>
          <a:p>
            <a:r>
              <a:rPr lang="en-US"/>
              <a:t>Click icon to add headshot</a:t>
            </a:r>
          </a:p>
        </p:txBody>
      </p:sp>
      <p:sp>
        <p:nvSpPr>
          <p:cNvPr id="12" name="Text Placeholder 7">
            <a:extLst>
              <a:ext uri="{FF2B5EF4-FFF2-40B4-BE49-F238E27FC236}">
                <a16:creationId xmlns:a16="http://schemas.microsoft.com/office/drawing/2014/main" id="{D5BAFB55-E6C5-F765-DB88-21B2FFEA3E11}"/>
              </a:ext>
            </a:extLst>
          </p:cNvPr>
          <p:cNvSpPr>
            <a:spLocks noGrp="1"/>
          </p:cNvSpPr>
          <p:nvPr>
            <p:ph type="body" sz="quarter" idx="26" hasCustomPrompt="1"/>
          </p:nvPr>
        </p:nvSpPr>
        <p:spPr>
          <a:xfrm>
            <a:off x="3302479" y="5764727"/>
            <a:ext cx="2719838" cy="276999"/>
          </a:xfrm>
          <a:prstGeom prst="rect">
            <a:avLst/>
          </a:prstGeom>
        </p:spPr>
        <p:txBody>
          <a:bodyPr wrap="square">
            <a:spAutoFit/>
          </a:bodyPr>
          <a:lstStyle>
            <a:lvl1pPr marL="0" indent="0" algn="ctr">
              <a:buNone/>
              <a:defRPr sz="12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3" name="Text Placeholder 7">
            <a:extLst>
              <a:ext uri="{FF2B5EF4-FFF2-40B4-BE49-F238E27FC236}">
                <a16:creationId xmlns:a16="http://schemas.microsoft.com/office/drawing/2014/main" id="{2EE7E1FF-2470-790C-D0B6-198F2AB2EECF}"/>
              </a:ext>
            </a:extLst>
          </p:cNvPr>
          <p:cNvSpPr>
            <a:spLocks noGrp="1"/>
          </p:cNvSpPr>
          <p:nvPr>
            <p:ph type="body" sz="quarter" idx="27" hasCustomPrompt="1"/>
          </p:nvPr>
        </p:nvSpPr>
        <p:spPr>
          <a:xfrm>
            <a:off x="3302479" y="5510648"/>
            <a:ext cx="2719838" cy="307777"/>
          </a:xfrm>
          <a:prstGeom prst="rect">
            <a:avLst/>
          </a:prstGeom>
        </p:spPr>
        <p:txBody>
          <a:bodyPr wrap="square">
            <a:spAutoFit/>
          </a:bodyPr>
          <a:lstStyle>
            <a:lvl1pPr marL="0" indent="0" algn="ctr">
              <a:buNone/>
              <a:defRPr sz="14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4" name="Picture Placeholder 9">
            <a:extLst>
              <a:ext uri="{FF2B5EF4-FFF2-40B4-BE49-F238E27FC236}">
                <a16:creationId xmlns:a16="http://schemas.microsoft.com/office/drawing/2014/main" id="{E1722736-F5D8-DDEE-EA42-7DCA2AF9507B}"/>
              </a:ext>
            </a:extLst>
          </p:cNvPr>
          <p:cNvSpPr>
            <a:spLocks noGrp="1"/>
          </p:cNvSpPr>
          <p:nvPr>
            <p:ph type="pic" sz="quarter" idx="28" hasCustomPrompt="1"/>
          </p:nvPr>
        </p:nvSpPr>
        <p:spPr>
          <a:xfrm>
            <a:off x="3900356" y="3934781"/>
            <a:ext cx="1524086" cy="1527048"/>
          </a:xfrm>
          <a:prstGeom prst="ellipse">
            <a:avLst/>
          </a:prstGeom>
          <a:ln w="38100">
            <a:solidFill>
              <a:schemeClr val="accent2"/>
            </a:solidFill>
          </a:ln>
        </p:spPr>
        <p:txBody>
          <a:bodyPr anchor="ctr"/>
          <a:lstStyle>
            <a:lvl1pPr marL="7938" indent="0" algn="ctr">
              <a:buNone/>
              <a:defRPr sz="1200"/>
            </a:lvl1pPr>
          </a:lstStyle>
          <a:p>
            <a:r>
              <a:rPr lang="en-US"/>
              <a:t>Click icon to add headshot</a:t>
            </a:r>
          </a:p>
        </p:txBody>
      </p:sp>
      <p:sp>
        <p:nvSpPr>
          <p:cNvPr id="15" name="Text Placeholder 7">
            <a:extLst>
              <a:ext uri="{FF2B5EF4-FFF2-40B4-BE49-F238E27FC236}">
                <a16:creationId xmlns:a16="http://schemas.microsoft.com/office/drawing/2014/main" id="{EF5EDD91-1D03-07DC-AD88-1162EF9394C3}"/>
              </a:ext>
            </a:extLst>
          </p:cNvPr>
          <p:cNvSpPr>
            <a:spLocks noGrp="1"/>
          </p:cNvSpPr>
          <p:nvPr>
            <p:ph type="body" sz="quarter" idx="29" hasCustomPrompt="1"/>
          </p:nvPr>
        </p:nvSpPr>
        <p:spPr>
          <a:xfrm>
            <a:off x="6157257" y="5764727"/>
            <a:ext cx="2719838" cy="276999"/>
          </a:xfrm>
          <a:prstGeom prst="rect">
            <a:avLst/>
          </a:prstGeom>
        </p:spPr>
        <p:txBody>
          <a:bodyPr wrap="square">
            <a:spAutoFit/>
          </a:bodyPr>
          <a:lstStyle>
            <a:lvl1pPr marL="0" indent="0" algn="ctr">
              <a:buNone/>
              <a:defRPr sz="12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6" name="Text Placeholder 7">
            <a:extLst>
              <a:ext uri="{FF2B5EF4-FFF2-40B4-BE49-F238E27FC236}">
                <a16:creationId xmlns:a16="http://schemas.microsoft.com/office/drawing/2014/main" id="{5AFEB971-DBA9-E990-7CAE-E1ED2AAA8FF1}"/>
              </a:ext>
            </a:extLst>
          </p:cNvPr>
          <p:cNvSpPr>
            <a:spLocks noGrp="1"/>
          </p:cNvSpPr>
          <p:nvPr>
            <p:ph type="body" sz="quarter" idx="30" hasCustomPrompt="1"/>
          </p:nvPr>
        </p:nvSpPr>
        <p:spPr>
          <a:xfrm>
            <a:off x="6157257" y="5510648"/>
            <a:ext cx="2719838" cy="307777"/>
          </a:xfrm>
          <a:prstGeom prst="rect">
            <a:avLst/>
          </a:prstGeom>
        </p:spPr>
        <p:txBody>
          <a:bodyPr wrap="square">
            <a:spAutoFit/>
          </a:bodyPr>
          <a:lstStyle>
            <a:lvl1pPr marL="0" indent="0" algn="ctr">
              <a:buNone/>
              <a:defRPr sz="14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7" name="Picture Placeholder 9">
            <a:extLst>
              <a:ext uri="{FF2B5EF4-FFF2-40B4-BE49-F238E27FC236}">
                <a16:creationId xmlns:a16="http://schemas.microsoft.com/office/drawing/2014/main" id="{45AED3C9-E056-7C50-3414-F9255B619449}"/>
              </a:ext>
            </a:extLst>
          </p:cNvPr>
          <p:cNvSpPr>
            <a:spLocks noGrp="1"/>
          </p:cNvSpPr>
          <p:nvPr>
            <p:ph type="pic" sz="quarter" idx="31" hasCustomPrompt="1"/>
          </p:nvPr>
        </p:nvSpPr>
        <p:spPr>
          <a:xfrm>
            <a:off x="6755134" y="3934781"/>
            <a:ext cx="1524086" cy="1527048"/>
          </a:xfrm>
          <a:prstGeom prst="ellipse">
            <a:avLst/>
          </a:prstGeom>
          <a:ln w="38100">
            <a:solidFill>
              <a:schemeClr val="accent2"/>
            </a:solidFill>
          </a:ln>
        </p:spPr>
        <p:txBody>
          <a:bodyPr anchor="ctr"/>
          <a:lstStyle>
            <a:lvl1pPr marL="7938" indent="0" algn="ctr">
              <a:buNone/>
              <a:defRPr sz="1200"/>
            </a:lvl1pPr>
          </a:lstStyle>
          <a:p>
            <a:r>
              <a:rPr lang="en-US"/>
              <a:t>Click icon to add headshot</a:t>
            </a:r>
          </a:p>
        </p:txBody>
      </p:sp>
      <p:sp>
        <p:nvSpPr>
          <p:cNvPr id="18" name="Text Placeholder 7">
            <a:extLst>
              <a:ext uri="{FF2B5EF4-FFF2-40B4-BE49-F238E27FC236}">
                <a16:creationId xmlns:a16="http://schemas.microsoft.com/office/drawing/2014/main" id="{17174ED6-04C6-72E8-8ED0-0FDB0D69A261}"/>
              </a:ext>
            </a:extLst>
          </p:cNvPr>
          <p:cNvSpPr>
            <a:spLocks noGrp="1"/>
          </p:cNvSpPr>
          <p:nvPr>
            <p:ph type="body" sz="quarter" idx="32" hasCustomPrompt="1"/>
          </p:nvPr>
        </p:nvSpPr>
        <p:spPr>
          <a:xfrm>
            <a:off x="9012035" y="5764727"/>
            <a:ext cx="2719838" cy="276999"/>
          </a:xfrm>
          <a:prstGeom prst="rect">
            <a:avLst/>
          </a:prstGeom>
        </p:spPr>
        <p:txBody>
          <a:bodyPr wrap="square">
            <a:spAutoFit/>
          </a:bodyPr>
          <a:lstStyle>
            <a:lvl1pPr marL="0" indent="0" algn="ctr">
              <a:buNone/>
              <a:defRPr sz="12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9" name="Text Placeholder 7">
            <a:extLst>
              <a:ext uri="{FF2B5EF4-FFF2-40B4-BE49-F238E27FC236}">
                <a16:creationId xmlns:a16="http://schemas.microsoft.com/office/drawing/2014/main" id="{81C91E7B-F907-0C98-2956-1C2681009C05}"/>
              </a:ext>
            </a:extLst>
          </p:cNvPr>
          <p:cNvSpPr>
            <a:spLocks noGrp="1"/>
          </p:cNvSpPr>
          <p:nvPr>
            <p:ph type="body" sz="quarter" idx="33" hasCustomPrompt="1"/>
          </p:nvPr>
        </p:nvSpPr>
        <p:spPr>
          <a:xfrm>
            <a:off x="9012035" y="5510648"/>
            <a:ext cx="2719838" cy="307777"/>
          </a:xfrm>
          <a:prstGeom prst="rect">
            <a:avLst/>
          </a:prstGeom>
        </p:spPr>
        <p:txBody>
          <a:bodyPr wrap="square">
            <a:spAutoFit/>
          </a:bodyPr>
          <a:lstStyle>
            <a:lvl1pPr marL="0" indent="0" algn="ctr">
              <a:buNone/>
              <a:defRPr sz="14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20" name="Picture Placeholder 9">
            <a:extLst>
              <a:ext uri="{FF2B5EF4-FFF2-40B4-BE49-F238E27FC236}">
                <a16:creationId xmlns:a16="http://schemas.microsoft.com/office/drawing/2014/main" id="{0740F477-2D98-010C-09C5-3D5D016A768D}"/>
              </a:ext>
            </a:extLst>
          </p:cNvPr>
          <p:cNvSpPr>
            <a:spLocks noGrp="1"/>
          </p:cNvSpPr>
          <p:nvPr>
            <p:ph type="pic" sz="quarter" idx="34" hasCustomPrompt="1"/>
          </p:nvPr>
        </p:nvSpPr>
        <p:spPr>
          <a:xfrm>
            <a:off x="9609912" y="3934781"/>
            <a:ext cx="1524086" cy="1527048"/>
          </a:xfrm>
          <a:prstGeom prst="ellipse">
            <a:avLst/>
          </a:prstGeom>
          <a:ln w="38100">
            <a:solidFill>
              <a:schemeClr val="accent2"/>
            </a:solidFill>
          </a:ln>
        </p:spPr>
        <p:txBody>
          <a:bodyPr anchor="ctr"/>
          <a:lstStyle>
            <a:lvl1pPr marL="7938" indent="0" algn="ctr">
              <a:buNone/>
              <a:defRPr sz="1200"/>
            </a:lvl1pPr>
          </a:lstStyle>
          <a:p>
            <a:r>
              <a:rPr lang="en-US"/>
              <a:t>Click icon to add headshot</a:t>
            </a:r>
          </a:p>
        </p:txBody>
      </p:sp>
      <p:pic>
        <p:nvPicPr>
          <p:cNvPr id="6" name="Picture 5">
            <a:extLst>
              <a:ext uri="{FF2B5EF4-FFF2-40B4-BE49-F238E27FC236}">
                <a16:creationId xmlns:a16="http://schemas.microsoft.com/office/drawing/2014/main" id="{A8C15C68-2A7D-BEBB-E691-399187FF684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78661BBF-9BA4-2A16-08A7-612071BC8226}"/>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22" name="TextBox 21">
            <a:extLst>
              <a:ext uri="{FF2B5EF4-FFF2-40B4-BE49-F238E27FC236}">
                <a16:creationId xmlns:a16="http://schemas.microsoft.com/office/drawing/2014/main" id="{9A8B0A90-501C-7D06-5C52-75C93D5164FE}"/>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3" name="Rectangle 2">
            <a:extLst>
              <a:ext uri="{FF2B5EF4-FFF2-40B4-BE49-F238E27FC236}">
                <a16:creationId xmlns:a16="http://schemas.microsoft.com/office/drawing/2014/main" id="{BB2026F2-466A-0887-7EB9-A43774F5D810}"/>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5837659"/>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4" y="283464"/>
            <a:ext cx="11610321" cy="1159192"/>
          </a:xfrm>
        </p:spPr>
        <p:txBody>
          <a:bodyPr/>
          <a:lstStyle/>
          <a:p>
            <a:r>
              <a:rPr lang="en-US"/>
              <a:t>Click to edit Master title style</a:t>
            </a:r>
          </a:p>
        </p:txBody>
      </p:sp>
      <p:pic>
        <p:nvPicPr>
          <p:cNvPr id="7" name="Picture 6">
            <a:extLst>
              <a:ext uri="{FF2B5EF4-FFF2-40B4-BE49-F238E27FC236}">
                <a16:creationId xmlns:a16="http://schemas.microsoft.com/office/drawing/2014/main" id="{01AAF1C9-26AC-3D4F-2489-022E282D30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8" name="TextBox 7">
            <a:extLst>
              <a:ext uri="{FF2B5EF4-FFF2-40B4-BE49-F238E27FC236}">
                <a16:creationId xmlns:a16="http://schemas.microsoft.com/office/drawing/2014/main" id="{4EC75FAD-E869-3CDD-46B6-9714CFEDC608}"/>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9" name="TextBox 8">
            <a:extLst>
              <a:ext uri="{FF2B5EF4-FFF2-40B4-BE49-F238E27FC236}">
                <a16:creationId xmlns:a16="http://schemas.microsoft.com/office/drawing/2014/main" id="{54FDE570-D6F9-1F66-B2F7-8CE55F3D027A}"/>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2" name="Text Placeholder 11">
            <a:extLst>
              <a:ext uri="{FF2B5EF4-FFF2-40B4-BE49-F238E27FC236}">
                <a16:creationId xmlns:a16="http://schemas.microsoft.com/office/drawing/2014/main" id="{C093EC47-083F-1728-02D7-9EC1D0230791}"/>
              </a:ext>
            </a:extLst>
          </p:cNvPr>
          <p:cNvSpPr>
            <a:spLocks noGrp="1"/>
          </p:cNvSpPr>
          <p:nvPr>
            <p:ph type="body" sz="quarter" idx="10"/>
          </p:nvPr>
        </p:nvSpPr>
        <p:spPr>
          <a:xfrm>
            <a:off x="237744" y="1442656"/>
            <a:ext cx="11630025" cy="440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A6CD104F-E719-BFF0-8EF3-D1045891B166}"/>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9807922"/>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F9D6B-BDE2-D179-45BC-0B1A94CA0D4D}"/>
              </a:ext>
            </a:extLst>
          </p:cNvPr>
          <p:cNvSpPr>
            <a:spLocks noGrp="1"/>
          </p:cNvSpPr>
          <p:nvPr>
            <p:ph type="title"/>
          </p:nvPr>
        </p:nvSpPr>
        <p:spPr>
          <a:xfrm>
            <a:off x="237744" y="283464"/>
            <a:ext cx="11686905" cy="1159192"/>
          </a:xfrm>
        </p:spPr>
        <p:txBody>
          <a:bodyPr/>
          <a:lstStyle/>
          <a:p>
            <a:r>
              <a:rPr lang="en-US"/>
              <a:t>Click to edit Master title style</a:t>
            </a:r>
          </a:p>
        </p:txBody>
      </p:sp>
      <p:pic>
        <p:nvPicPr>
          <p:cNvPr id="6" name="Picture 5">
            <a:extLst>
              <a:ext uri="{FF2B5EF4-FFF2-40B4-BE49-F238E27FC236}">
                <a16:creationId xmlns:a16="http://schemas.microsoft.com/office/drawing/2014/main" id="{EE956C63-3F9D-319D-55DE-972342047A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8FD875B4-2B76-883F-A71C-87DD16D96C6B}"/>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8" name="TextBox 7">
            <a:extLst>
              <a:ext uri="{FF2B5EF4-FFF2-40B4-BE49-F238E27FC236}">
                <a16:creationId xmlns:a16="http://schemas.microsoft.com/office/drawing/2014/main" id="{0A5254F0-5829-D486-37BA-49F7CA797A67}"/>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3" name="Rectangle 2">
            <a:extLst>
              <a:ext uri="{FF2B5EF4-FFF2-40B4-BE49-F238E27FC236}">
                <a16:creationId xmlns:a16="http://schemas.microsoft.com/office/drawing/2014/main" id="{C6B29020-062B-F0D0-351B-5DEA9A4D7850}"/>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451502"/>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Title and Content with Pictur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4" y="283464"/>
            <a:ext cx="6959991" cy="1159192"/>
          </a:xfrm>
        </p:spPr>
        <p:txBody>
          <a:bodyPr/>
          <a:lstStyle/>
          <a:p>
            <a:r>
              <a:rPr lang="en-US"/>
              <a:t>Click to edit Master title style</a:t>
            </a:r>
          </a:p>
        </p:txBody>
      </p:sp>
      <p:sp>
        <p:nvSpPr>
          <p:cNvPr id="13" name="Picture Placeholder 12">
            <a:extLst>
              <a:ext uri="{FF2B5EF4-FFF2-40B4-BE49-F238E27FC236}">
                <a16:creationId xmlns:a16="http://schemas.microsoft.com/office/drawing/2014/main" id="{B5FA9863-4D47-75E4-CF32-381ED9DF47D1}"/>
              </a:ext>
            </a:extLst>
          </p:cNvPr>
          <p:cNvSpPr>
            <a:spLocks noGrp="1"/>
          </p:cNvSpPr>
          <p:nvPr>
            <p:ph type="pic" sz="quarter" idx="27" hasCustomPrompt="1"/>
          </p:nvPr>
        </p:nvSpPr>
        <p:spPr>
          <a:xfrm>
            <a:off x="7725980" y="371874"/>
            <a:ext cx="4472084" cy="6485860"/>
          </a:xfrm>
          <a:custGeom>
            <a:avLst/>
            <a:gdLst>
              <a:gd name="connsiteX0" fmla="*/ 331657 w 4472084"/>
              <a:gd name="connsiteY0" fmla="*/ 0 h 6485860"/>
              <a:gd name="connsiteX1" fmla="*/ 4472084 w 4472084"/>
              <a:gd name="connsiteY1" fmla="*/ 0 h 6485860"/>
              <a:gd name="connsiteX2" fmla="*/ 4472084 w 4472084"/>
              <a:gd name="connsiteY2" fmla="*/ 6485860 h 6485860"/>
              <a:gd name="connsiteX3" fmla="*/ 0 w 4472084"/>
              <a:gd name="connsiteY3" fmla="*/ 6485860 h 6485860"/>
              <a:gd name="connsiteX4" fmla="*/ 0 w 4472084"/>
              <a:gd name="connsiteY4" fmla="*/ 331657 h 6485860"/>
              <a:gd name="connsiteX5" fmla="*/ 331657 w 4472084"/>
              <a:gd name="connsiteY5" fmla="*/ 0 h 648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2084" h="6485860">
                <a:moveTo>
                  <a:pt x="331657" y="0"/>
                </a:moveTo>
                <a:lnTo>
                  <a:pt x="4472084" y="0"/>
                </a:lnTo>
                <a:lnTo>
                  <a:pt x="4472084" y="6485860"/>
                </a:lnTo>
                <a:lnTo>
                  <a:pt x="0" y="6485860"/>
                </a:lnTo>
                <a:lnTo>
                  <a:pt x="0" y="331657"/>
                </a:lnTo>
                <a:cubicBezTo>
                  <a:pt x="0" y="148488"/>
                  <a:pt x="148488" y="0"/>
                  <a:pt x="331657" y="0"/>
                </a:cubicBezTo>
                <a:close/>
              </a:path>
            </a:pathLst>
          </a:custGeom>
          <a:solidFill>
            <a:schemeClr val="bg1">
              <a:lumMod val="95000"/>
            </a:schemeClr>
          </a:solidFill>
          <a:ln w="60325">
            <a:noFill/>
          </a:ln>
        </p:spPr>
        <p:txBody>
          <a:bodyPr vert="horz" wrap="square" lIns="0" tIns="45720" rIns="0" bIns="45720" rtlCol="0">
            <a:noAutofit/>
          </a:bodyPr>
          <a:lstStyle>
            <a:lvl1pPr>
              <a:defRPr lang="en-US" dirty="0"/>
            </a:lvl1pPr>
          </a:lstStyle>
          <a:p>
            <a:pPr marL="7938" lvl="0" indent="0">
              <a:buNone/>
            </a:pPr>
            <a:r>
              <a:rPr lang="en-US"/>
              <a:t>      </a:t>
            </a:r>
          </a:p>
        </p:txBody>
      </p:sp>
      <p:pic>
        <p:nvPicPr>
          <p:cNvPr id="10" name="Picture 9" descr="Shape&#10;&#10;Description automatically generated with medium confidence">
            <a:extLst>
              <a:ext uri="{FF2B5EF4-FFF2-40B4-BE49-F238E27FC236}">
                <a16:creationId xmlns:a16="http://schemas.microsoft.com/office/drawing/2014/main" id="{48F8A456-453D-C82B-AE97-14D926D10F3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25495"/>
          <a:stretch/>
        </p:blipFill>
        <p:spPr>
          <a:xfrm>
            <a:off x="7556397" y="186436"/>
            <a:ext cx="4635603" cy="6684264"/>
          </a:xfrm>
          <a:prstGeom prst="rect">
            <a:avLst/>
          </a:prstGeom>
        </p:spPr>
      </p:pic>
      <p:pic>
        <p:nvPicPr>
          <p:cNvPr id="2" name="Picture 1">
            <a:extLst>
              <a:ext uri="{FF2B5EF4-FFF2-40B4-BE49-F238E27FC236}">
                <a16:creationId xmlns:a16="http://schemas.microsoft.com/office/drawing/2014/main" id="{36C1D9B5-7DC7-371A-0C39-5E23FBDC81E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10CF315E-538D-03C6-33DF-629B1DB6297E}"/>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2" name="Content Placeholder 11">
            <a:extLst>
              <a:ext uri="{FF2B5EF4-FFF2-40B4-BE49-F238E27FC236}">
                <a16:creationId xmlns:a16="http://schemas.microsoft.com/office/drawing/2014/main" id="{0524104E-8875-AEF8-9A89-83403880F011}"/>
              </a:ext>
            </a:extLst>
          </p:cNvPr>
          <p:cNvSpPr>
            <a:spLocks noGrp="1"/>
          </p:cNvSpPr>
          <p:nvPr>
            <p:ph sz="quarter" idx="28"/>
          </p:nvPr>
        </p:nvSpPr>
        <p:spPr>
          <a:xfrm>
            <a:off x="237744" y="1442656"/>
            <a:ext cx="6959600" cy="43929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8768145"/>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Title and Content with Devic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64A2E2E-6091-6B6A-43B3-04D6AF80A441}"/>
              </a:ext>
            </a:extLst>
          </p:cNvPr>
          <p:cNvSpPr/>
          <p:nvPr userDrawn="1"/>
        </p:nvSpPr>
        <p:spPr>
          <a:xfrm>
            <a:off x="8779836" y="0"/>
            <a:ext cx="341216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9D9A6EFC-ADCF-F342-0B1D-2EBAF943EFC1}"/>
              </a:ext>
            </a:extLst>
          </p:cNvPr>
          <p:cNvSpPr>
            <a:spLocks noGrp="1"/>
          </p:cNvSpPr>
          <p:nvPr>
            <p:ph type="title"/>
          </p:nvPr>
        </p:nvSpPr>
        <p:spPr>
          <a:xfrm>
            <a:off x="237744" y="283464"/>
            <a:ext cx="8214360" cy="1159192"/>
          </a:xfrm>
        </p:spPr>
        <p:txBody>
          <a:bodyPr/>
          <a:lstStyle/>
          <a:p>
            <a:r>
              <a:rPr lang="en-US"/>
              <a:t>Click to edit Master title style</a:t>
            </a:r>
          </a:p>
        </p:txBody>
      </p:sp>
      <p:sp>
        <p:nvSpPr>
          <p:cNvPr id="16" name="Picture Placeholder 15">
            <a:extLst>
              <a:ext uri="{FF2B5EF4-FFF2-40B4-BE49-F238E27FC236}">
                <a16:creationId xmlns:a16="http://schemas.microsoft.com/office/drawing/2014/main" id="{439E130D-C8DE-12B0-67FD-66FA74982F03}"/>
              </a:ext>
            </a:extLst>
          </p:cNvPr>
          <p:cNvSpPr>
            <a:spLocks noGrp="1"/>
          </p:cNvSpPr>
          <p:nvPr>
            <p:ph type="pic" sz="quarter" idx="34"/>
          </p:nvPr>
        </p:nvSpPr>
        <p:spPr>
          <a:xfrm>
            <a:off x="9335812" y="1025246"/>
            <a:ext cx="2353295" cy="5050988"/>
          </a:xfrm>
          <a:prstGeom prst="roundRect">
            <a:avLst>
              <a:gd name="adj" fmla="val 10748"/>
            </a:avLst>
          </a:prstGeom>
          <a:solidFill>
            <a:schemeClr val="bg1">
              <a:lumMod val="95000"/>
            </a:schemeClr>
          </a:solidFill>
        </p:spPr>
        <p:txBody>
          <a:bodyPr wrap="square" anchor="ctr">
            <a:noAutofit/>
          </a:bodyPr>
          <a:lstStyle>
            <a:lvl1pPr algn="ctr">
              <a:defRPr/>
            </a:lvl1pPr>
          </a:lstStyle>
          <a:p>
            <a:r>
              <a:rPr lang="en-US"/>
              <a:t>Click icon to add picture</a:t>
            </a:r>
          </a:p>
        </p:txBody>
      </p:sp>
      <p:sp>
        <p:nvSpPr>
          <p:cNvPr id="17" name="Freeform 16">
            <a:extLst>
              <a:ext uri="{FF2B5EF4-FFF2-40B4-BE49-F238E27FC236}">
                <a16:creationId xmlns:a16="http://schemas.microsoft.com/office/drawing/2014/main" id="{FBF3DAC0-297B-867F-C921-75E5663FA869}"/>
              </a:ext>
            </a:extLst>
          </p:cNvPr>
          <p:cNvSpPr/>
          <p:nvPr userDrawn="1"/>
        </p:nvSpPr>
        <p:spPr>
          <a:xfrm rot="16200000">
            <a:off x="7828859" y="2179738"/>
            <a:ext cx="5367201" cy="2719004"/>
          </a:xfrm>
          <a:custGeom>
            <a:avLst/>
            <a:gdLst>
              <a:gd name="connsiteX0" fmla="*/ 5194023 w 5367201"/>
              <a:gd name="connsiteY0" fmla="*/ 444849 h 2719004"/>
              <a:gd name="connsiteX1" fmla="*/ 4935467 w 5367201"/>
              <a:gd name="connsiteY1" fmla="*/ 186293 h 2719004"/>
              <a:gd name="connsiteX2" fmla="*/ 416674 w 5367201"/>
              <a:gd name="connsiteY2" fmla="*/ 186292 h 2719004"/>
              <a:gd name="connsiteX3" fmla="*/ 158118 w 5367201"/>
              <a:gd name="connsiteY3" fmla="*/ 444848 h 2719004"/>
              <a:gd name="connsiteX4" fmla="*/ 158118 w 5367201"/>
              <a:gd name="connsiteY4" fmla="*/ 2268668 h 2719004"/>
              <a:gd name="connsiteX5" fmla="*/ 416674 w 5367201"/>
              <a:gd name="connsiteY5" fmla="*/ 2527224 h 2719004"/>
              <a:gd name="connsiteX6" fmla="*/ 4935467 w 5367201"/>
              <a:gd name="connsiteY6" fmla="*/ 2527224 h 2719004"/>
              <a:gd name="connsiteX7" fmla="*/ 5194023 w 5367201"/>
              <a:gd name="connsiteY7" fmla="*/ 2268669 h 2719004"/>
              <a:gd name="connsiteX8" fmla="*/ 5194023 w 5367201"/>
              <a:gd name="connsiteY8" fmla="*/ 2004263 h 2719004"/>
              <a:gd name="connsiteX9" fmla="*/ 5193667 w 5367201"/>
              <a:gd name="connsiteY9" fmla="*/ 2004263 h 2719004"/>
              <a:gd name="connsiteX10" fmla="*/ 5193667 w 5367201"/>
              <a:gd name="connsiteY10" fmla="*/ 709254 h 2719004"/>
              <a:gd name="connsiteX11" fmla="*/ 5194023 w 5367201"/>
              <a:gd name="connsiteY11" fmla="*/ 709254 h 2719004"/>
              <a:gd name="connsiteX12" fmla="*/ 5367201 w 5367201"/>
              <a:gd name="connsiteY12" fmla="*/ 439030 h 2719004"/>
              <a:gd name="connsiteX13" fmla="*/ 5367201 w 5367201"/>
              <a:gd name="connsiteY13" fmla="*/ 2274488 h 2719004"/>
              <a:gd name="connsiteX14" fmla="*/ 4950867 w 5367201"/>
              <a:gd name="connsiteY14" fmla="*/ 2690822 h 2719004"/>
              <a:gd name="connsiteX15" fmla="*/ 4130463 w 5367201"/>
              <a:gd name="connsiteY15" fmla="*/ 2690822 h 2719004"/>
              <a:gd name="connsiteX16" fmla="*/ 4130463 w 5367201"/>
              <a:gd name="connsiteY16" fmla="*/ 2699972 h 2719004"/>
              <a:gd name="connsiteX17" fmla="*/ 4111430 w 5367201"/>
              <a:gd name="connsiteY17" fmla="*/ 2719004 h 2719004"/>
              <a:gd name="connsiteX18" fmla="*/ 3516297 w 5367201"/>
              <a:gd name="connsiteY18" fmla="*/ 2719004 h 2719004"/>
              <a:gd name="connsiteX19" fmla="*/ 3497264 w 5367201"/>
              <a:gd name="connsiteY19" fmla="*/ 2699972 h 2719004"/>
              <a:gd name="connsiteX20" fmla="*/ 3497265 w 5367201"/>
              <a:gd name="connsiteY20" fmla="*/ 2690822 h 2719004"/>
              <a:gd name="connsiteX21" fmla="*/ 416334 w 5367201"/>
              <a:gd name="connsiteY21" fmla="*/ 2690821 h 2719004"/>
              <a:gd name="connsiteX22" fmla="*/ 0 w 5367201"/>
              <a:gd name="connsiteY22" fmla="*/ 2274487 h 2719004"/>
              <a:gd name="connsiteX23" fmla="*/ 0 w 5367201"/>
              <a:gd name="connsiteY23" fmla="*/ 439029 h 2719004"/>
              <a:gd name="connsiteX24" fmla="*/ 416334 w 5367201"/>
              <a:gd name="connsiteY24" fmla="*/ 22695 h 2719004"/>
              <a:gd name="connsiteX25" fmla="*/ 3361841 w 5367201"/>
              <a:gd name="connsiteY25" fmla="*/ 22695 h 2719004"/>
              <a:gd name="connsiteX26" fmla="*/ 3361841 w 5367201"/>
              <a:gd name="connsiteY26" fmla="*/ 19033 h 2719004"/>
              <a:gd name="connsiteX27" fmla="*/ 3380873 w 5367201"/>
              <a:gd name="connsiteY27" fmla="*/ 0 h 2719004"/>
              <a:gd name="connsiteX28" fmla="*/ 3723461 w 5367201"/>
              <a:gd name="connsiteY28" fmla="*/ 0 h 2719004"/>
              <a:gd name="connsiteX29" fmla="*/ 3742494 w 5367201"/>
              <a:gd name="connsiteY29" fmla="*/ 19033 h 2719004"/>
              <a:gd name="connsiteX30" fmla="*/ 3742494 w 5367201"/>
              <a:gd name="connsiteY30" fmla="*/ 22696 h 2719004"/>
              <a:gd name="connsiteX31" fmla="*/ 3877915 w 5367201"/>
              <a:gd name="connsiteY31" fmla="*/ 22696 h 2719004"/>
              <a:gd name="connsiteX32" fmla="*/ 3877915 w 5367201"/>
              <a:gd name="connsiteY32" fmla="*/ 19034 h 2719004"/>
              <a:gd name="connsiteX33" fmla="*/ 3896948 w 5367201"/>
              <a:gd name="connsiteY33" fmla="*/ 1 h 2719004"/>
              <a:gd name="connsiteX34" fmla="*/ 4239536 w 5367201"/>
              <a:gd name="connsiteY34" fmla="*/ 1 h 2719004"/>
              <a:gd name="connsiteX35" fmla="*/ 4258569 w 5367201"/>
              <a:gd name="connsiteY35" fmla="*/ 19034 h 2719004"/>
              <a:gd name="connsiteX36" fmla="*/ 4258569 w 5367201"/>
              <a:gd name="connsiteY36" fmla="*/ 22696 h 2719004"/>
              <a:gd name="connsiteX37" fmla="*/ 4413611 w 5367201"/>
              <a:gd name="connsiteY37" fmla="*/ 22696 h 2719004"/>
              <a:gd name="connsiteX38" fmla="*/ 4413611 w 5367201"/>
              <a:gd name="connsiteY38" fmla="*/ 19036 h 2719004"/>
              <a:gd name="connsiteX39" fmla="*/ 4432644 w 5367201"/>
              <a:gd name="connsiteY39" fmla="*/ 3 h 2719004"/>
              <a:gd name="connsiteX40" fmla="*/ 4622971 w 5367201"/>
              <a:gd name="connsiteY40" fmla="*/ 3 h 2719004"/>
              <a:gd name="connsiteX41" fmla="*/ 4642004 w 5367201"/>
              <a:gd name="connsiteY41" fmla="*/ 19036 h 2719004"/>
              <a:gd name="connsiteX42" fmla="*/ 4642004 w 5367201"/>
              <a:gd name="connsiteY42" fmla="*/ 22696 h 2719004"/>
              <a:gd name="connsiteX43" fmla="*/ 4950867 w 5367201"/>
              <a:gd name="connsiteY43" fmla="*/ 22696 h 2719004"/>
              <a:gd name="connsiteX44" fmla="*/ 5367201 w 5367201"/>
              <a:gd name="connsiteY44" fmla="*/ 439030 h 271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67201" h="2719004">
                <a:moveTo>
                  <a:pt x="5194023" y="444849"/>
                </a:moveTo>
                <a:cubicBezTo>
                  <a:pt x="5194023" y="302052"/>
                  <a:pt x="5078264" y="186293"/>
                  <a:pt x="4935467" y="186293"/>
                </a:cubicBezTo>
                <a:lnTo>
                  <a:pt x="416674" y="186292"/>
                </a:lnTo>
                <a:cubicBezTo>
                  <a:pt x="273878" y="186292"/>
                  <a:pt x="158118" y="302051"/>
                  <a:pt x="158118" y="444848"/>
                </a:cubicBezTo>
                <a:lnTo>
                  <a:pt x="158118" y="2268668"/>
                </a:lnTo>
                <a:cubicBezTo>
                  <a:pt x="158118" y="2411464"/>
                  <a:pt x="273878" y="2527224"/>
                  <a:pt x="416674" y="2527224"/>
                </a:cubicBezTo>
                <a:lnTo>
                  <a:pt x="4935467" y="2527224"/>
                </a:lnTo>
                <a:cubicBezTo>
                  <a:pt x="5078264" y="2527224"/>
                  <a:pt x="5194023" y="2411465"/>
                  <a:pt x="5194023" y="2268669"/>
                </a:cubicBezTo>
                <a:lnTo>
                  <a:pt x="5194023" y="2004263"/>
                </a:lnTo>
                <a:lnTo>
                  <a:pt x="5193667" y="2004263"/>
                </a:lnTo>
                <a:lnTo>
                  <a:pt x="5193667" y="709254"/>
                </a:lnTo>
                <a:lnTo>
                  <a:pt x="5194023" y="709254"/>
                </a:lnTo>
                <a:close/>
                <a:moveTo>
                  <a:pt x="5367201" y="439030"/>
                </a:moveTo>
                <a:lnTo>
                  <a:pt x="5367201" y="2274488"/>
                </a:lnTo>
                <a:cubicBezTo>
                  <a:pt x="5367201" y="2504423"/>
                  <a:pt x="5180802" y="2690822"/>
                  <a:pt x="4950867" y="2690822"/>
                </a:cubicBezTo>
                <a:lnTo>
                  <a:pt x="4130463" y="2690822"/>
                </a:lnTo>
                <a:lnTo>
                  <a:pt x="4130463" y="2699972"/>
                </a:lnTo>
                <a:cubicBezTo>
                  <a:pt x="4130463" y="2710483"/>
                  <a:pt x="4121942" y="2719004"/>
                  <a:pt x="4111430" y="2719004"/>
                </a:cubicBezTo>
                <a:lnTo>
                  <a:pt x="3516297" y="2719004"/>
                </a:lnTo>
                <a:cubicBezTo>
                  <a:pt x="3505786" y="2719004"/>
                  <a:pt x="3497264" y="2710483"/>
                  <a:pt x="3497264" y="2699972"/>
                </a:cubicBezTo>
                <a:lnTo>
                  <a:pt x="3497265" y="2690822"/>
                </a:lnTo>
                <a:lnTo>
                  <a:pt x="416334" y="2690821"/>
                </a:lnTo>
                <a:cubicBezTo>
                  <a:pt x="186399" y="2690821"/>
                  <a:pt x="0" y="2504422"/>
                  <a:pt x="0" y="2274487"/>
                </a:cubicBezTo>
                <a:lnTo>
                  <a:pt x="0" y="439029"/>
                </a:lnTo>
                <a:cubicBezTo>
                  <a:pt x="0" y="209094"/>
                  <a:pt x="186399" y="22695"/>
                  <a:pt x="416334" y="22695"/>
                </a:cubicBezTo>
                <a:lnTo>
                  <a:pt x="3361841" y="22695"/>
                </a:lnTo>
                <a:lnTo>
                  <a:pt x="3361841" y="19033"/>
                </a:lnTo>
                <a:cubicBezTo>
                  <a:pt x="3361841" y="8522"/>
                  <a:pt x="3370362" y="0"/>
                  <a:pt x="3380873" y="0"/>
                </a:cubicBezTo>
                <a:lnTo>
                  <a:pt x="3723461" y="0"/>
                </a:lnTo>
                <a:cubicBezTo>
                  <a:pt x="3733973" y="0"/>
                  <a:pt x="3742494" y="8522"/>
                  <a:pt x="3742494" y="19033"/>
                </a:cubicBezTo>
                <a:lnTo>
                  <a:pt x="3742494" y="22696"/>
                </a:lnTo>
                <a:lnTo>
                  <a:pt x="3877915" y="22696"/>
                </a:lnTo>
                <a:lnTo>
                  <a:pt x="3877915" y="19034"/>
                </a:lnTo>
                <a:cubicBezTo>
                  <a:pt x="3877915" y="8523"/>
                  <a:pt x="3886437" y="1"/>
                  <a:pt x="3896948" y="1"/>
                </a:cubicBezTo>
                <a:lnTo>
                  <a:pt x="4239536" y="1"/>
                </a:lnTo>
                <a:cubicBezTo>
                  <a:pt x="4250048" y="1"/>
                  <a:pt x="4258569" y="8523"/>
                  <a:pt x="4258569" y="19034"/>
                </a:cubicBezTo>
                <a:lnTo>
                  <a:pt x="4258569" y="22696"/>
                </a:lnTo>
                <a:lnTo>
                  <a:pt x="4413611" y="22696"/>
                </a:lnTo>
                <a:lnTo>
                  <a:pt x="4413611" y="19036"/>
                </a:lnTo>
                <a:cubicBezTo>
                  <a:pt x="4413611" y="8524"/>
                  <a:pt x="4422133" y="3"/>
                  <a:pt x="4432644" y="3"/>
                </a:cubicBezTo>
                <a:lnTo>
                  <a:pt x="4622971" y="3"/>
                </a:lnTo>
                <a:cubicBezTo>
                  <a:pt x="4633482" y="3"/>
                  <a:pt x="4642004" y="8524"/>
                  <a:pt x="4642004" y="19036"/>
                </a:cubicBezTo>
                <a:lnTo>
                  <a:pt x="4642004" y="22696"/>
                </a:lnTo>
                <a:lnTo>
                  <a:pt x="4950867" y="22696"/>
                </a:lnTo>
                <a:cubicBezTo>
                  <a:pt x="5180802" y="22696"/>
                  <a:pt x="5367201" y="209095"/>
                  <a:pt x="5367201" y="43903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b="0" i="0" err="1">
              <a:latin typeface="+mn-lt"/>
            </a:endParaRPr>
          </a:p>
        </p:txBody>
      </p:sp>
      <p:pic>
        <p:nvPicPr>
          <p:cNvPr id="4" name="Picture 3">
            <a:extLst>
              <a:ext uri="{FF2B5EF4-FFF2-40B4-BE49-F238E27FC236}">
                <a16:creationId xmlns:a16="http://schemas.microsoft.com/office/drawing/2014/main" id="{4713E6BA-061F-B5F4-ED6A-C073939236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6" name="TextBox 5">
            <a:extLst>
              <a:ext uri="{FF2B5EF4-FFF2-40B4-BE49-F238E27FC236}">
                <a16:creationId xmlns:a16="http://schemas.microsoft.com/office/drawing/2014/main" id="{AB1D9AF6-C6A4-BF61-116F-56689BDC503F}"/>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7" name="TextBox 6">
            <a:extLst>
              <a:ext uri="{FF2B5EF4-FFF2-40B4-BE49-F238E27FC236}">
                <a16:creationId xmlns:a16="http://schemas.microsoft.com/office/drawing/2014/main" id="{D73DC317-0E26-6D63-7DE6-F187DA2803D1}"/>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10" name="Content Placeholder 9">
            <a:extLst>
              <a:ext uri="{FF2B5EF4-FFF2-40B4-BE49-F238E27FC236}">
                <a16:creationId xmlns:a16="http://schemas.microsoft.com/office/drawing/2014/main" id="{617B985E-3602-9CE9-AA15-FA0867A49D7C}"/>
              </a:ext>
            </a:extLst>
          </p:cNvPr>
          <p:cNvSpPr>
            <a:spLocks noGrp="1"/>
          </p:cNvSpPr>
          <p:nvPr>
            <p:ph sz="quarter" idx="35"/>
          </p:nvPr>
        </p:nvSpPr>
        <p:spPr>
          <a:xfrm>
            <a:off x="237744" y="1442656"/>
            <a:ext cx="8213725" cy="43929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666848"/>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esenter Slide 8 people blue">
    <p:bg>
      <p:bgPr>
        <a:solidFill>
          <a:schemeClr val="accent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447701" y="3340648"/>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47701" y="3086569"/>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0" name="Picture Placeholder 9">
            <a:extLst>
              <a:ext uri="{FF2B5EF4-FFF2-40B4-BE49-F238E27FC236}">
                <a16:creationId xmlns:a16="http://schemas.microsoft.com/office/drawing/2014/main" id="{B00EE88F-AE7C-C386-1C73-1F5897B651A9}"/>
              </a:ext>
            </a:extLst>
          </p:cNvPr>
          <p:cNvSpPr>
            <a:spLocks noGrp="1"/>
          </p:cNvSpPr>
          <p:nvPr>
            <p:ph type="pic" sz="quarter" idx="13" hasCustomPrompt="1"/>
          </p:nvPr>
        </p:nvSpPr>
        <p:spPr>
          <a:xfrm>
            <a:off x="1045578" y="1510702"/>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28" name="Text Placeholder 7">
            <a:extLst>
              <a:ext uri="{FF2B5EF4-FFF2-40B4-BE49-F238E27FC236}">
                <a16:creationId xmlns:a16="http://schemas.microsoft.com/office/drawing/2014/main" id="{BAE3F959-C6F8-0682-FBC2-4F1BC30213E4}"/>
              </a:ext>
            </a:extLst>
          </p:cNvPr>
          <p:cNvSpPr>
            <a:spLocks noGrp="1"/>
          </p:cNvSpPr>
          <p:nvPr>
            <p:ph type="body" sz="quarter" idx="14" hasCustomPrompt="1"/>
          </p:nvPr>
        </p:nvSpPr>
        <p:spPr>
          <a:xfrm>
            <a:off x="3302479" y="3340648"/>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9" name="Text Placeholder 7">
            <a:extLst>
              <a:ext uri="{FF2B5EF4-FFF2-40B4-BE49-F238E27FC236}">
                <a16:creationId xmlns:a16="http://schemas.microsoft.com/office/drawing/2014/main" id="{E6F3F84E-33AA-07DC-69BF-39CA8541767B}"/>
              </a:ext>
            </a:extLst>
          </p:cNvPr>
          <p:cNvSpPr>
            <a:spLocks noGrp="1"/>
          </p:cNvSpPr>
          <p:nvPr>
            <p:ph type="body" sz="quarter" idx="15" hasCustomPrompt="1"/>
          </p:nvPr>
        </p:nvSpPr>
        <p:spPr>
          <a:xfrm>
            <a:off x="3302479" y="3086569"/>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0" name="Picture Placeholder 9">
            <a:extLst>
              <a:ext uri="{FF2B5EF4-FFF2-40B4-BE49-F238E27FC236}">
                <a16:creationId xmlns:a16="http://schemas.microsoft.com/office/drawing/2014/main" id="{91DC5A23-7B00-058F-528E-A343453540E3}"/>
              </a:ext>
            </a:extLst>
          </p:cNvPr>
          <p:cNvSpPr>
            <a:spLocks noGrp="1"/>
          </p:cNvSpPr>
          <p:nvPr>
            <p:ph type="pic" sz="quarter" idx="16" hasCustomPrompt="1"/>
          </p:nvPr>
        </p:nvSpPr>
        <p:spPr>
          <a:xfrm>
            <a:off x="3900356" y="1510702"/>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1" name="Text Placeholder 7">
            <a:extLst>
              <a:ext uri="{FF2B5EF4-FFF2-40B4-BE49-F238E27FC236}">
                <a16:creationId xmlns:a16="http://schemas.microsoft.com/office/drawing/2014/main" id="{09A3A5A3-C2EA-2FFE-C3E1-C3EF426C05AB}"/>
              </a:ext>
            </a:extLst>
          </p:cNvPr>
          <p:cNvSpPr>
            <a:spLocks noGrp="1"/>
          </p:cNvSpPr>
          <p:nvPr>
            <p:ph type="body" sz="quarter" idx="17" hasCustomPrompt="1"/>
          </p:nvPr>
        </p:nvSpPr>
        <p:spPr>
          <a:xfrm>
            <a:off x="6157257" y="3340648"/>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2" name="Text Placeholder 7">
            <a:extLst>
              <a:ext uri="{FF2B5EF4-FFF2-40B4-BE49-F238E27FC236}">
                <a16:creationId xmlns:a16="http://schemas.microsoft.com/office/drawing/2014/main" id="{BED2E2B4-1AE0-7D02-7D16-77F9221401C9}"/>
              </a:ext>
            </a:extLst>
          </p:cNvPr>
          <p:cNvSpPr>
            <a:spLocks noGrp="1"/>
          </p:cNvSpPr>
          <p:nvPr>
            <p:ph type="body" sz="quarter" idx="18" hasCustomPrompt="1"/>
          </p:nvPr>
        </p:nvSpPr>
        <p:spPr>
          <a:xfrm>
            <a:off x="6157257" y="3086569"/>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3" name="Picture Placeholder 9">
            <a:extLst>
              <a:ext uri="{FF2B5EF4-FFF2-40B4-BE49-F238E27FC236}">
                <a16:creationId xmlns:a16="http://schemas.microsoft.com/office/drawing/2014/main" id="{6280DC09-E9DA-E0B2-477E-90EA181D0DC9}"/>
              </a:ext>
            </a:extLst>
          </p:cNvPr>
          <p:cNvSpPr>
            <a:spLocks noGrp="1"/>
          </p:cNvSpPr>
          <p:nvPr>
            <p:ph type="pic" sz="quarter" idx="19" hasCustomPrompt="1"/>
          </p:nvPr>
        </p:nvSpPr>
        <p:spPr>
          <a:xfrm>
            <a:off x="6755134" y="1510702"/>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4" name="Text Placeholder 7">
            <a:extLst>
              <a:ext uri="{FF2B5EF4-FFF2-40B4-BE49-F238E27FC236}">
                <a16:creationId xmlns:a16="http://schemas.microsoft.com/office/drawing/2014/main" id="{9F21542E-FF09-7F51-CD09-7FB0DE1FE1EE}"/>
              </a:ext>
            </a:extLst>
          </p:cNvPr>
          <p:cNvSpPr>
            <a:spLocks noGrp="1"/>
          </p:cNvSpPr>
          <p:nvPr>
            <p:ph type="body" sz="quarter" idx="20" hasCustomPrompt="1"/>
          </p:nvPr>
        </p:nvSpPr>
        <p:spPr>
          <a:xfrm>
            <a:off x="9012035" y="3340648"/>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5" name="Text Placeholder 7">
            <a:extLst>
              <a:ext uri="{FF2B5EF4-FFF2-40B4-BE49-F238E27FC236}">
                <a16:creationId xmlns:a16="http://schemas.microsoft.com/office/drawing/2014/main" id="{AA5D26A2-3A2D-129A-D37C-3731AEB15118}"/>
              </a:ext>
            </a:extLst>
          </p:cNvPr>
          <p:cNvSpPr>
            <a:spLocks noGrp="1"/>
          </p:cNvSpPr>
          <p:nvPr>
            <p:ph type="body" sz="quarter" idx="21" hasCustomPrompt="1"/>
          </p:nvPr>
        </p:nvSpPr>
        <p:spPr>
          <a:xfrm>
            <a:off x="9012035" y="3086569"/>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6" name="Picture Placeholder 9">
            <a:extLst>
              <a:ext uri="{FF2B5EF4-FFF2-40B4-BE49-F238E27FC236}">
                <a16:creationId xmlns:a16="http://schemas.microsoft.com/office/drawing/2014/main" id="{4C0D3DE0-2FE9-2E46-2DDF-382521FC49CE}"/>
              </a:ext>
            </a:extLst>
          </p:cNvPr>
          <p:cNvSpPr>
            <a:spLocks noGrp="1"/>
          </p:cNvSpPr>
          <p:nvPr>
            <p:ph type="pic" sz="quarter" idx="22" hasCustomPrompt="1"/>
          </p:nvPr>
        </p:nvSpPr>
        <p:spPr>
          <a:xfrm>
            <a:off x="9609912" y="1510702"/>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7" name="Title 36">
            <a:extLst>
              <a:ext uri="{FF2B5EF4-FFF2-40B4-BE49-F238E27FC236}">
                <a16:creationId xmlns:a16="http://schemas.microsoft.com/office/drawing/2014/main" id="{D9670E94-D140-B500-FBCF-AABE7EEBABAE}"/>
              </a:ext>
            </a:extLst>
          </p:cNvPr>
          <p:cNvSpPr>
            <a:spLocks noGrp="1"/>
          </p:cNvSpPr>
          <p:nvPr>
            <p:ph type="title"/>
          </p:nvPr>
        </p:nvSpPr>
        <p:spPr>
          <a:xfrm>
            <a:off x="237744" y="283464"/>
            <a:ext cx="11566478" cy="936620"/>
          </a:xfrm>
        </p:spPr>
        <p:txBody>
          <a:bodyPr anchor="t"/>
          <a:lstStyle>
            <a:lvl1pPr>
              <a:defRPr>
                <a:solidFill>
                  <a:schemeClr val="bg1"/>
                </a:solidFill>
              </a:defRPr>
            </a:lvl1pPr>
          </a:lstStyle>
          <a:p>
            <a:r>
              <a:rPr lang="en-US"/>
              <a:t>Click to edit Master title style</a:t>
            </a:r>
          </a:p>
        </p:txBody>
      </p:sp>
      <p:sp>
        <p:nvSpPr>
          <p:cNvPr id="2" name="Text Placeholder 7">
            <a:extLst>
              <a:ext uri="{FF2B5EF4-FFF2-40B4-BE49-F238E27FC236}">
                <a16:creationId xmlns:a16="http://schemas.microsoft.com/office/drawing/2014/main" id="{A5AC46BD-5E5D-B9DD-D3BF-E4A397FD523A}"/>
              </a:ext>
            </a:extLst>
          </p:cNvPr>
          <p:cNvSpPr>
            <a:spLocks noGrp="1"/>
          </p:cNvSpPr>
          <p:nvPr>
            <p:ph type="body" sz="quarter" idx="23" hasCustomPrompt="1"/>
          </p:nvPr>
        </p:nvSpPr>
        <p:spPr>
          <a:xfrm>
            <a:off x="447701" y="5764727"/>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5" name="Text Placeholder 7">
            <a:extLst>
              <a:ext uri="{FF2B5EF4-FFF2-40B4-BE49-F238E27FC236}">
                <a16:creationId xmlns:a16="http://schemas.microsoft.com/office/drawing/2014/main" id="{F59E349D-8015-626D-8333-970B2FD39C88}"/>
              </a:ext>
            </a:extLst>
          </p:cNvPr>
          <p:cNvSpPr>
            <a:spLocks noGrp="1"/>
          </p:cNvSpPr>
          <p:nvPr>
            <p:ph type="body" sz="quarter" idx="24" hasCustomPrompt="1"/>
          </p:nvPr>
        </p:nvSpPr>
        <p:spPr>
          <a:xfrm>
            <a:off x="447701" y="5510648"/>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1" name="Picture Placeholder 9">
            <a:extLst>
              <a:ext uri="{FF2B5EF4-FFF2-40B4-BE49-F238E27FC236}">
                <a16:creationId xmlns:a16="http://schemas.microsoft.com/office/drawing/2014/main" id="{4860F50D-8294-9796-A66D-A9F70056FB02}"/>
              </a:ext>
            </a:extLst>
          </p:cNvPr>
          <p:cNvSpPr>
            <a:spLocks noGrp="1"/>
          </p:cNvSpPr>
          <p:nvPr>
            <p:ph type="pic" sz="quarter" idx="25" hasCustomPrompt="1"/>
          </p:nvPr>
        </p:nvSpPr>
        <p:spPr>
          <a:xfrm>
            <a:off x="1045578" y="3934781"/>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12" name="Text Placeholder 7">
            <a:extLst>
              <a:ext uri="{FF2B5EF4-FFF2-40B4-BE49-F238E27FC236}">
                <a16:creationId xmlns:a16="http://schemas.microsoft.com/office/drawing/2014/main" id="{D5BAFB55-E6C5-F765-DB88-21B2FFEA3E11}"/>
              </a:ext>
            </a:extLst>
          </p:cNvPr>
          <p:cNvSpPr>
            <a:spLocks noGrp="1"/>
          </p:cNvSpPr>
          <p:nvPr>
            <p:ph type="body" sz="quarter" idx="26" hasCustomPrompt="1"/>
          </p:nvPr>
        </p:nvSpPr>
        <p:spPr>
          <a:xfrm>
            <a:off x="3302479" y="5764727"/>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3" name="Text Placeholder 7">
            <a:extLst>
              <a:ext uri="{FF2B5EF4-FFF2-40B4-BE49-F238E27FC236}">
                <a16:creationId xmlns:a16="http://schemas.microsoft.com/office/drawing/2014/main" id="{2EE7E1FF-2470-790C-D0B6-198F2AB2EECF}"/>
              </a:ext>
            </a:extLst>
          </p:cNvPr>
          <p:cNvSpPr>
            <a:spLocks noGrp="1"/>
          </p:cNvSpPr>
          <p:nvPr>
            <p:ph type="body" sz="quarter" idx="27" hasCustomPrompt="1"/>
          </p:nvPr>
        </p:nvSpPr>
        <p:spPr>
          <a:xfrm>
            <a:off x="3302479" y="5510648"/>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4" name="Picture Placeholder 9">
            <a:extLst>
              <a:ext uri="{FF2B5EF4-FFF2-40B4-BE49-F238E27FC236}">
                <a16:creationId xmlns:a16="http://schemas.microsoft.com/office/drawing/2014/main" id="{E1722736-F5D8-DDEE-EA42-7DCA2AF9507B}"/>
              </a:ext>
            </a:extLst>
          </p:cNvPr>
          <p:cNvSpPr>
            <a:spLocks noGrp="1"/>
          </p:cNvSpPr>
          <p:nvPr>
            <p:ph type="pic" sz="quarter" idx="28" hasCustomPrompt="1"/>
          </p:nvPr>
        </p:nvSpPr>
        <p:spPr>
          <a:xfrm>
            <a:off x="3900356" y="3934781"/>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15" name="Text Placeholder 7">
            <a:extLst>
              <a:ext uri="{FF2B5EF4-FFF2-40B4-BE49-F238E27FC236}">
                <a16:creationId xmlns:a16="http://schemas.microsoft.com/office/drawing/2014/main" id="{EF5EDD91-1D03-07DC-AD88-1162EF9394C3}"/>
              </a:ext>
            </a:extLst>
          </p:cNvPr>
          <p:cNvSpPr>
            <a:spLocks noGrp="1"/>
          </p:cNvSpPr>
          <p:nvPr>
            <p:ph type="body" sz="quarter" idx="29" hasCustomPrompt="1"/>
          </p:nvPr>
        </p:nvSpPr>
        <p:spPr>
          <a:xfrm>
            <a:off x="6157257" y="5764727"/>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6" name="Text Placeholder 7">
            <a:extLst>
              <a:ext uri="{FF2B5EF4-FFF2-40B4-BE49-F238E27FC236}">
                <a16:creationId xmlns:a16="http://schemas.microsoft.com/office/drawing/2014/main" id="{5AFEB971-DBA9-E990-7CAE-E1ED2AAA8FF1}"/>
              </a:ext>
            </a:extLst>
          </p:cNvPr>
          <p:cNvSpPr>
            <a:spLocks noGrp="1"/>
          </p:cNvSpPr>
          <p:nvPr>
            <p:ph type="body" sz="quarter" idx="30" hasCustomPrompt="1"/>
          </p:nvPr>
        </p:nvSpPr>
        <p:spPr>
          <a:xfrm>
            <a:off x="6157257" y="5510648"/>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7" name="Picture Placeholder 9">
            <a:extLst>
              <a:ext uri="{FF2B5EF4-FFF2-40B4-BE49-F238E27FC236}">
                <a16:creationId xmlns:a16="http://schemas.microsoft.com/office/drawing/2014/main" id="{45AED3C9-E056-7C50-3414-F9255B619449}"/>
              </a:ext>
            </a:extLst>
          </p:cNvPr>
          <p:cNvSpPr>
            <a:spLocks noGrp="1"/>
          </p:cNvSpPr>
          <p:nvPr>
            <p:ph type="pic" sz="quarter" idx="31" hasCustomPrompt="1"/>
          </p:nvPr>
        </p:nvSpPr>
        <p:spPr>
          <a:xfrm>
            <a:off x="6755134" y="3934781"/>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18" name="Text Placeholder 7">
            <a:extLst>
              <a:ext uri="{FF2B5EF4-FFF2-40B4-BE49-F238E27FC236}">
                <a16:creationId xmlns:a16="http://schemas.microsoft.com/office/drawing/2014/main" id="{17174ED6-04C6-72E8-8ED0-0FDB0D69A261}"/>
              </a:ext>
            </a:extLst>
          </p:cNvPr>
          <p:cNvSpPr>
            <a:spLocks noGrp="1"/>
          </p:cNvSpPr>
          <p:nvPr>
            <p:ph type="body" sz="quarter" idx="32" hasCustomPrompt="1"/>
          </p:nvPr>
        </p:nvSpPr>
        <p:spPr>
          <a:xfrm>
            <a:off x="9012035" y="5764727"/>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9" name="Text Placeholder 7">
            <a:extLst>
              <a:ext uri="{FF2B5EF4-FFF2-40B4-BE49-F238E27FC236}">
                <a16:creationId xmlns:a16="http://schemas.microsoft.com/office/drawing/2014/main" id="{81C91E7B-F907-0C98-2956-1C2681009C05}"/>
              </a:ext>
            </a:extLst>
          </p:cNvPr>
          <p:cNvSpPr>
            <a:spLocks noGrp="1"/>
          </p:cNvSpPr>
          <p:nvPr>
            <p:ph type="body" sz="quarter" idx="33" hasCustomPrompt="1"/>
          </p:nvPr>
        </p:nvSpPr>
        <p:spPr>
          <a:xfrm>
            <a:off x="9012035" y="5510648"/>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20" name="Picture Placeholder 9">
            <a:extLst>
              <a:ext uri="{FF2B5EF4-FFF2-40B4-BE49-F238E27FC236}">
                <a16:creationId xmlns:a16="http://schemas.microsoft.com/office/drawing/2014/main" id="{0740F477-2D98-010C-09C5-3D5D016A768D}"/>
              </a:ext>
            </a:extLst>
          </p:cNvPr>
          <p:cNvSpPr>
            <a:spLocks noGrp="1"/>
          </p:cNvSpPr>
          <p:nvPr>
            <p:ph type="pic" sz="quarter" idx="34" hasCustomPrompt="1"/>
          </p:nvPr>
        </p:nvSpPr>
        <p:spPr>
          <a:xfrm>
            <a:off x="9609912" y="3934781"/>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 name="TextBox 2">
            <a:extLst>
              <a:ext uri="{FF2B5EF4-FFF2-40B4-BE49-F238E27FC236}">
                <a16:creationId xmlns:a16="http://schemas.microsoft.com/office/drawing/2014/main" id="{43A52483-B16D-3C9B-4BE3-1D2015F21FC8}"/>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F77B881-CDA4-7041-897F-97D0053686EF}" type="slidenum">
              <a:rPr kumimoji="0" lang="en-US" sz="700" b="1" i="0" u="none" strike="noStrike" kern="1200" cap="none" spc="0" normalizeH="0" baseline="0" noProof="0" smtClean="0">
                <a:ln>
                  <a:noFill/>
                </a:ln>
                <a:solidFill>
                  <a:srgbClr val="1861F5"/>
                </a:solidFill>
                <a:effectLst/>
                <a:uLnTx/>
                <a:uFillTx/>
                <a:latin typeface="Avenir Next LT Pro"/>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700" b="1" i="0" u="none" strike="noStrike" kern="1200" cap="none" spc="0" normalizeH="0" baseline="0" noProof="0">
              <a:ln>
                <a:noFill/>
              </a:ln>
              <a:solidFill>
                <a:srgbClr val="1861F5"/>
              </a:solidFill>
              <a:effectLst/>
              <a:uLnTx/>
              <a:uFillTx/>
              <a:latin typeface="Avenir Next LT Pro"/>
              <a:ea typeface="+mn-ea"/>
              <a:cs typeface="+mn-cs"/>
            </a:endParaRPr>
          </a:p>
        </p:txBody>
      </p:sp>
      <p:pic>
        <p:nvPicPr>
          <p:cNvPr id="4" name="Picture 3" descr="Icon&#10;&#10;Description automatically generated">
            <a:extLst>
              <a:ext uri="{FF2B5EF4-FFF2-40B4-BE49-F238E27FC236}">
                <a16:creationId xmlns:a16="http://schemas.microsoft.com/office/drawing/2014/main" id="{E40EA63D-F0A9-1D66-EF49-3E0F901A32D2}"/>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260548" y="6251542"/>
            <a:ext cx="292100" cy="368300"/>
          </a:xfrm>
          <a:prstGeom prst="rect">
            <a:avLst/>
          </a:prstGeom>
        </p:spPr>
      </p:pic>
      <p:sp>
        <p:nvSpPr>
          <p:cNvPr id="21" name="TextBox 20">
            <a:extLst>
              <a:ext uri="{FF2B5EF4-FFF2-40B4-BE49-F238E27FC236}">
                <a16:creationId xmlns:a16="http://schemas.microsoft.com/office/drawing/2014/main" id="{959276FB-81CB-6349-E3B7-222B315636D9}"/>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ga-IE" sz="600" b="0" i="0" u="none" strike="noStrike" kern="1200" cap="none" spc="0" normalizeH="0" baseline="0" noProof="0">
                <a:ln>
                  <a:noFill/>
                </a:ln>
                <a:solidFill>
                  <a:srgbClr val="FFFFFF">
                    <a:lumMod val="85000"/>
                  </a:srgbClr>
                </a:solidFill>
                <a:effectLst/>
                <a:uLnTx/>
                <a:uFillTx/>
                <a:latin typeface="Avenir Next LT Pro"/>
                <a:ea typeface="ＭＳ Ｐゴシック" charset="0"/>
              </a:rPr>
              <a:t>© 2023 Epsilon Data Management, LLC. All rights reserved. Proprietary and confidential. V-1.31.23</a:t>
            </a:r>
          </a:p>
        </p:txBody>
      </p:sp>
    </p:spTree>
    <p:extLst>
      <p:ext uri="{BB962C8B-B14F-4D97-AF65-F5344CB8AC3E}">
        <p14:creationId xmlns:p14="http://schemas.microsoft.com/office/powerpoint/2010/main" val="228794433"/>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Two Column">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28599" y="1463040"/>
            <a:ext cx="5726417" cy="408570"/>
          </a:xfrm>
          <a:prstGeom prst="rect">
            <a:avLst/>
          </a:prstGeom>
        </p:spPr>
        <p:txBody>
          <a:bodyPr anchor="t"/>
          <a:lstStyle>
            <a:lvl1pPr marL="0" indent="0">
              <a:buNone/>
              <a:defRPr b="1" i="0">
                <a:solidFill>
                  <a:schemeClr val="accent2"/>
                </a:solidFill>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8" name="Text Placeholder 4">
            <a:extLst>
              <a:ext uri="{FF2B5EF4-FFF2-40B4-BE49-F238E27FC236}">
                <a16:creationId xmlns:a16="http://schemas.microsoft.com/office/drawing/2014/main" id="{10E8FF0D-5EB3-44AA-5DBC-14DC1ABAE14F}"/>
              </a:ext>
            </a:extLst>
          </p:cNvPr>
          <p:cNvSpPr>
            <a:spLocks noGrp="1"/>
          </p:cNvSpPr>
          <p:nvPr>
            <p:ph type="body" sz="quarter" idx="13"/>
          </p:nvPr>
        </p:nvSpPr>
        <p:spPr>
          <a:xfrm>
            <a:off x="6236480" y="1463040"/>
            <a:ext cx="5666785" cy="408570"/>
          </a:xfrm>
          <a:prstGeom prst="rect">
            <a:avLst/>
          </a:prstGeom>
        </p:spPr>
        <p:txBody>
          <a:bodyPr anchor="t"/>
          <a:lstStyle>
            <a:lvl1pPr marL="0" indent="0">
              <a:buNone/>
              <a:defRPr b="1" i="0">
                <a:solidFill>
                  <a:schemeClr val="accent2"/>
                </a:solidFill>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4" name="TextBox 3">
            <a:extLst>
              <a:ext uri="{FF2B5EF4-FFF2-40B4-BE49-F238E27FC236}">
                <a16:creationId xmlns:a16="http://schemas.microsoft.com/office/drawing/2014/main" id="{4E650B3F-72F5-F33A-0E7B-C1C71CB82BA3}"/>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6" name="Title 5">
            <a:extLst>
              <a:ext uri="{FF2B5EF4-FFF2-40B4-BE49-F238E27FC236}">
                <a16:creationId xmlns:a16="http://schemas.microsoft.com/office/drawing/2014/main" id="{B345FCB7-B3A7-101E-C96E-6295B60609E5}"/>
              </a:ext>
            </a:extLst>
          </p:cNvPr>
          <p:cNvSpPr>
            <a:spLocks noGrp="1"/>
          </p:cNvSpPr>
          <p:nvPr>
            <p:ph type="title"/>
          </p:nvPr>
        </p:nvSpPr>
        <p:spPr>
          <a:xfrm>
            <a:off x="237744" y="283464"/>
            <a:ext cx="11649456"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C1083CEA-B2E2-DBB4-9C7C-ABB9535F6D7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1" name="TextBox 10">
            <a:extLst>
              <a:ext uri="{FF2B5EF4-FFF2-40B4-BE49-F238E27FC236}">
                <a16:creationId xmlns:a16="http://schemas.microsoft.com/office/drawing/2014/main" id="{6A3AA0CD-09FF-7E86-B9F2-DBEE24F272D0}"/>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2" name="Rectangle 1">
            <a:extLst>
              <a:ext uri="{FF2B5EF4-FFF2-40B4-BE49-F238E27FC236}">
                <a16:creationId xmlns:a16="http://schemas.microsoft.com/office/drawing/2014/main" id="{33615B68-796E-4524-DB6D-57C68CBBD133}"/>
              </a:ext>
            </a:extLst>
          </p:cNvPr>
          <p:cNvSpPr/>
          <p:nvPr userDrawn="1"/>
        </p:nvSpPr>
        <p:spPr>
          <a:xfrm rot="5400000" flipV="1">
            <a:off x="8726424"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14">
            <a:extLst>
              <a:ext uri="{FF2B5EF4-FFF2-40B4-BE49-F238E27FC236}">
                <a16:creationId xmlns:a16="http://schemas.microsoft.com/office/drawing/2014/main" id="{7551BC16-8E0E-F16B-C8B1-948BE04E1F8F}"/>
              </a:ext>
            </a:extLst>
          </p:cNvPr>
          <p:cNvSpPr>
            <a:spLocks noGrp="1"/>
          </p:cNvSpPr>
          <p:nvPr>
            <p:ph sz="quarter" idx="14"/>
          </p:nvPr>
        </p:nvSpPr>
        <p:spPr>
          <a:xfrm>
            <a:off x="229235" y="1871610"/>
            <a:ext cx="5726286" cy="43466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4">
            <a:extLst>
              <a:ext uri="{FF2B5EF4-FFF2-40B4-BE49-F238E27FC236}">
                <a16:creationId xmlns:a16="http://schemas.microsoft.com/office/drawing/2014/main" id="{6CF30A79-C9C9-C99F-14FB-6CF4D2981E33}"/>
              </a:ext>
            </a:extLst>
          </p:cNvPr>
          <p:cNvSpPr>
            <a:spLocks noGrp="1"/>
          </p:cNvSpPr>
          <p:nvPr>
            <p:ph sz="quarter" idx="15"/>
          </p:nvPr>
        </p:nvSpPr>
        <p:spPr>
          <a:xfrm>
            <a:off x="6236481" y="1871610"/>
            <a:ext cx="5650719" cy="43466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9265414"/>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_Two Column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BCABFE3-C5B1-C2B3-9C47-7264D5D2F6A8}"/>
              </a:ext>
            </a:extLst>
          </p:cNvPr>
          <p:cNvSpPr/>
          <p:nvPr userDrawn="1"/>
        </p:nvSpPr>
        <p:spPr>
          <a:xfrm flipH="1">
            <a:off x="609600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4" y="1463040"/>
            <a:ext cx="5563436" cy="408570"/>
          </a:xfrm>
          <a:prstGeom prst="rect">
            <a:avLst/>
          </a:prstGeom>
        </p:spPr>
        <p:txBody>
          <a:bodyPr anchor="t"/>
          <a:lstStyle>
            <a:lvl1pPr marL="0" indent="0">
              <a:buNone/>
              <a:defRPr b="1" i="0">
                <a:solidFill>
                  <a:schemeClr val="tx1"/>
                </a:solidFill>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8" name="Text Placeholder 4">
            <a:extLst>
              <a:ext uri="{FF2B5EF4-FFF2-40B4-BE49-F238E27FC236}">
                <a16:creationId xmlns:a16="http://schemas.microsoft.com/office/drawing/2014/main" id="{10E8FF0D-5EB3-44AA-5DBC-14DC1ABAE14F}"/>
              </a:ext>
            </a:extLst>
          </p:cNvPr>
          <p:cNvSpPr>
            <a:spLocks noGrp="1"/>
          </p:cNvSpPr>
          <p:nvPr>
            <p:ph type="body" sz="quarter" idx="13"/>
          </p:nvPr>
        </p:nvSpPr>
        <p:spPr>
          <a:xfrm>
            <a:off x="6417268" y="1463040"/>
            <a:ext cx="5431832" cy="408570"/>
          </a:xfrm>
          <a:prstGeom prst="rect">
            <a:avLst/>
          </a:prstGeom>
        </p:spPr>
        <p:txBody>
          <a:bodyPr anchor="t"/>
          <a:lstStyle>
            <a:lvl1pPr marL="0" indent="0">
              <a:buNone/>
              <a:defRPr b="1" i="0">
                <a:solidFill>
                  <a:schemeClr val="bg1"/>
                </a:solidFill>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11" name="Title 10">
            <a:extLst>
              <a:ext uri="{FF2B5EF4-FFF2-40B4-BE49-F238E27FC236}">
                <a16:creationId xmlns:a16="http://schemas.microsoft.com/office/drawing/2014/main" id="{E3837B6E-01D6-AEE3-DC93-67607FCD2C12}"/>
              </a:ext>
            </a:extLst>
          </p:cNvPr>
          <p:cNvSpPr>
            <a:spLocks noGrp="1"/>
          </p:cNvSpPr>
          <p:nvPr>
            <p:ph type="title"/>
          </p:nvPr>
        </p:nvSpPr>
        <p:spPr>
          <a:xfrm>
            <a:off x="237744" y="283464"/>
            <a:ext cx="5563435"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58B226B9-DA3F-BBE7-FDCB-8BC72194A6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2" name="TextBox 11">
            <a:extLst>
              <a:ext uri="{FF2B5EF4-FFF2-40B4-BE49-F238E27FC236}">
                <a16:creationId xmlns:a16="http://schemas.microsoft.com/office/drawing/2014/main" id="{98DBCCBE-6894-75EA-DD99-71C2A7C8D21B}"/>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3" name="TextBox 12">
            <a:extLst>
              <a:ext uri="{FF2B5EF4-FFF2-40B4-BE49-F238E27FC236}">
                <a16:creationId xmlns:a16="http://schemas.microsoft.com/office/drawing/2014/main" id="{99B1FAF2-0107-2583-481A-9AB3DAABE6C5}"/>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18" name="Content Placeholder 17">
            <a:extLst>
              <a:ext uri="{FF2B5EF4-FFF2-40B4-BE49-F238E27FC236}">
                <a16:creationId xmlns:a16="http://schemas.microsoft.com/office/drawing/2014/main" id="{79B41C33-DB17-832E-C18B-F360C3A0C57A}"/>
              </a:ext>
            </a:extLst>
          </p:cNvPr>
          <p:cNvSpPr>
            <a:spLocks noGrp="1"/>
          </p:cNvSpPr>
          <p:nvPr>
            <p:ph sz="quarter" idx="14"/>
          </p:nvPr>
        </p:nvSpPr>
        <p:spPr>
          <a:xfrm>
            <a:off x="237744" y="1871610"/>
            <a:ext cx="5562600" cy="43831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7">
            <a:extLst>
              <a:ext uri="{FF2B5EF4-FFF2-40B4-BE49-F238E27FC236}">
                <a16:creationId xmlns:a16="http://schemas.microsoft.com/office/drawing/2014/main" id="{653F9CF3-78B7-3388-1572-A4F46FD6B693}"/>
              </a:ext>
            </a:extLst>
          </p:cNvPr>
          <p:cNvSpPr>
            <a:spLocks noGrp="1"/>
          </p:cNvSpPr>
          <p:nvPr>
            <p:ph sz="quarter" idx="15"/>
          </p:nvPr>
        </p:nvSpPr>
        <p:spPr>
          <a:xfrm>
            <a:off x="6417267" y="1871610"/>
            <a:ext cx="5454058" cy="438314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0071407"/>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Presenter Slide 4 people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4D4075-54D7-6A6A-50E8-3281100CF6C9}"/>
              </a:ext>
            </a:extLst>
          </p:cNvPr>
          <p:cNvSpPr/>
          <p:nvPr userDrawn="1"/>
        </p:nvSpPr>
        <p:spPr>
          <a:xfrm>
            <a:off x="0" y="0"/>
            <a:ext cx="12192000"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447701"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47701"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0" name="Picture Placeholder 9">
            <a:extLst>
              <a:ext uri="{FF2B5EF4-FFF2-40B4-BE49-F238E27FC236}">
                <a16:creationId xmlns:a16="http://schemas.microsoft.com/office/drawing/2014/main" id="{B00EE88F-AE7C-C386-1C73-1F5897B651A9}"/>
              </a:ext>
            </a:extLst>
          </p:cNvPr>
          <p:cNvSpPr>
            <a:spLocks noGrp="1"/>
          </p:cNvSpPr>
          <p:nvPr>
            <p:ph type="pic" sz="quarter" idx="13" hasCustomPrompt="1"/>
          </p:nvPr>
        </p:nvSpPr>
        <p:spPr>
          <a:xfrm>
            <a:off x="864858" y="2427766"/>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28" name="Text Placeholder 7">
            <a:extLst>
              <a:ext uri="{FF2B5EF4-FFF2-40B4-BE49-F238E27FC236}">
                <a16:creationId xmlns:a16="http://schemas.microsoft.com/office/drawing/2014/main" id="{BAE3F959-C6F8-0682-FBC2-4F1BC30213E4}"/>
              </a:ext>
            </a:extLst>
          </p:cNvPr>
          <p:cNvSpPr>
            <a:spLocks noGrp="1"/>
          </p:cNvSpPr>
          <p:nvPr>
            <p:ph type="body" sz="quarter" idx="14" hasCustomPrompt="1"/>
          </p:nvPr>
        </p:nvSpPr>
        <p:spPr>
          <a:xfrm>
            <a:off x="3302479"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9" name="Text Placeholder 7">
            <a:extLst>
              <a:ext uri="{FF2B5EF4-FFF2-40B4-BE49-F238E27FC236}">
                <a16:creationId xmlns:a16="http://schemas.microsoft.com/office/drawing/2014/main" id="{E6F3F84E-33AA-07DC-69BF-39CA8541767B}"/>
              </a:ext>
            </a:extLst>
          </p:cNvPr>
          <p:cNvSpPr>
            <a:spLocks noGrp="1"/>
          </p:cNvSpPr>
          <p:nvPr>
            <p:ph type="body" sz="quarter" idx="15" hasCustomPrompt="1"/>
          </p:nvPr>
        </p:nvSpPr>
        <p:spPr>
          <a:xfrm>
            <a:off x="3302479"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0" name="Picture Placeholder 9">
            <a:extLst>
              <a:ext uri="{FF2B5EF4-FFF2-40B4-BE49-F238E27FC236}">
                <a16:creationId xmlns:a16="http://schemas.microsoft.com/office/drawing/2014/main" id="{91DC5A23-7B00-058F-528E-A343453540E3}"/>
              </a:ext>
            </a:extLst>
          </p:cNvPr>
          <p:cNvSpPr>
            <a:spLocks noGrp="1"/>
          </p:cNvSpPr>
          <p:nvPr>
            <p:ph type="pic" sz="quarter" idx="16" hasCustomPrompt="1"/>
          </p:nvPr>
        </p:nvSpPr>
        <p:spPr>
          <a:xfrm>
            <a:off x="3719636" y="2427766"/>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31" name="Text Placeholder 7">
            <a:extLst>
              <a:ext uri="{FF2B5EF4-FFF2-40B4-BE49-F238E27FC236}">
                <a16:creationId xmlns:a16="http://schemas.microsoft.com/office/drawing/2014/main" id="{09A3A5A3-C2EA-2FFE-C3E1-C3EF426C05AB}"/>
              </a:ext>
            </a:extLst>
          </p:cNvPr>
          <p:cNvSpPr>
            <a:spLocks noGrp="1"/>
          </p:cNvSpPr>
          <p:nvPr>
            <p:ph type="body" sz="quarter" idx="17" hasCustomPrompt="1"/>
          </p:nvPr>
        </p:nvSpPr>
        <p:spPr>
          <a:xfrm>
            <a:off x="6157257"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2" name="Text Placeholder 7">
            <a:extLst>
              <a:ext uri="{FF2B5EF4-FFF2-40B4-BE49-F238E27FC236}">
                <a16:creationId xmlns:a16="http://schemas.microsoft.com/office/drawing/2014/main" id="{BED2E2B4-1AE0-7D02-7D16-77F9221401C9}"/>
              </a:ext>
            </a:extLst>
          </p:cNvPr>
          <p:cNvSpPr>
            <a:spLocks noGrp="1"/>
          </p:cNvSpPr>
          <p:nvPr>
            <p:ph type="body" sz="quarter" idx="18" hasCustomPrompt="1"/>
          </p:nvPr>
        </p:nvSpPr>
        <p:spPr>
          <a:xfrm>
            <a:off x="6157257"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3" name="Picture Placeholder 9">
            <a:extLst>
              <a:ext uri="{FF2B5EF4-FFF2-40B4-BE49-F238E27FC236}">
                <a16:creationId xmlns:a16="http://schemas.microsoft.com/office/drawing/2014/main" id="{6280DC09-E9DA-E0B2-477E-90EA181D0DC9}"/>
              </a:ext>
            </a:extLst>
          </p:cNvPr>
          <p:cNvSpPr>
            <a:spLocks noGrp="1"/>
          </p:cNvSpPr>
          <p:nvPr>
            <p:ph type="pic" sz="quarter" idx="19" hasCustomPrompt="1"/>
          </p:nvPr>
        </p:nvSpPr>
        <p:spPr>
          <a:xfrm>
            <a:off x="6574414" y="2427766"/>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34" name="Text Placeholder 7">
            <a:extLst>
              <a:ext uri="{FF2B5EF4-FFF2-40B4-BE49-F238E27FC236}">
                <a16:creationId xmlns:a16="http://schemas.microsoft.com/office/drawing/2014/main" id="{9F21542E-FF09-7F51-CD09-7FB0DE1FE1EE}"/>
              </a:ext>
            </a:extLst>
          </p:cNvPr>
          <p:cNvSpPr>
            <a:spLocks noGrp="1"/>
          </p:cNvSpPr>
          <p:nvPr>
            <p:ph type="body" sz="quarter" idx="20" hasCustomPrompt="1"/>
          </p:nvPr>
        </p:nvSpPr>
        <p:spPr>
          <a:xfrm>
            <a:off x="9012035" y="4875121"/>
            <a:ext cx="2719838" cy="307777"/>
          </a:xfrm>
          <a:prstGeom prst="rect">
            <a:avLst/>
          </a:prstGeom>
        </p:spPr>
        <p:txBody>
          <a:bodyPr wrap="square">
            <a:spAutoFit/>
          </a:bodyPr>
          <a:lstStyle>
            <a:lvl1pPr marL="0" indent="0" algn="ctr">
              <a:buNone/>
              <a:defRPr sz="1400" b="0" i="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5" name="Text Placeholder 7">
            <a:extLst>
              <a:ext uri="{FF2B5EF4-FFF2-40B4-BE49-F238E27FC236}">
                <a16:creationId xmlns:a16="http://schemas.microsoft.com/office/drawing/2014/main" id="{AA5D26A2-3A2D-129A-D37C-3731AEB15118}"/>
              </a:ext>
            </a:extLst>
          </p:cNvPr>
          <p:cNvSpPr>
            <a:spLocks noGrp="1"/>
          </p:cNvSpPr>
          <p:nvPr>
            <p:ph type="body" sz="quarter" idx="21" hasCustomPrompt="1"/>
          </p:nvPr>
        </p:nvSpPr>
        <p:spPr>
          <a:xfrm>
            <a:off x="9012035" y="4573626"/>
            <a:ext cx="2719838" cy="338554"/>
          </a:xfrm>
          <a:prstGeom prst="rect">
            <a:avLst/>
          </a:prstGeom>
        </p:spPr>
        <p:txBody>
          <a:bodyPr wrap="square" anchor="b">
            <a:spAutoFit/>
          </a:bodyPr>
          <a:lstStyle>
            <a:lvl1pPr marL="0" indent="0" algn="ctr">
              <a:spcAft>
                <a:spcPts val="0"/>
              </a:spcAft>
              <a:buNone/>
              <a:defRPr sz="1600" b="1" i="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6" name="Picture Placeholder 9">
            <a:extLst>
              <a:ext uri="{FF2B5EF4-FFF2-40B4-BE49-F238E27FC236}">
                <a16:creationId xmlns:a16="http://schemas.microsoft.com/office/drawing/2014/main" id="{4C0D3DE0-2FE9-2E46-2DDF-382521FC49CE}"/>
              </a:ext>
            </a:extLst>
          </p:cNvPr>
          <p:cNvSpPr>
            <a:spLocks noGrp="1"/>
          </p:cNvSpPr>
          <p:nvPr>
            <p:ph type="pic" sz="quarter" idx="22" hasCustomPrompt="1"/>
          </p:nvPr>
        </p:nvSpPr>
        <p:spPr>
          <a:xfrm>
            <a:off x="9429192" y="2427766"/>
            <a:ext cx="1885524" cy="1887555"/>
          </a:xfrm>
          <a:prstGeom prst="ellipse">
            <a:avLst/>
          </a:prstGeom>
          <a:solidFill>
            <a:schemeClr val="bg1">
              <a:lumMod val="95000"/>
            </a:schemeClr>
          </a:solidFill>
          <a:ln w="38100">
            <a:solidFill>
              <a:schemeClr val="bg1"/>
            </a:solidFill>
          </a:ln>
        </p:spPr>
        <p:txBody>
          <a:bodyPr anchor="ctr"/>
          <a:lstStyle>
            <a:lvl1pPr marL="7938" indent="0" algn="ctr">
              <a:buNone/>
              <a:defRPr sz="1200"/>
            </a:lvl1pPr>
          </a:lstStyle>
          <a:p>
            <a:r>
              <a:rPr lang="en-US"/>
              <a:t>Click icon to add headshot</a:t>
            </a:r>
          </a:p>
        </p:txBody>
      </p:sp>
      <p:sp>
        <p:nvSpPr>
          <p:cNvPr id="37" name="Title 36">
            <a:extLst>
              <a:ext uri="{FF2B5EF4-FFF2-40B4-BE49-F238E27FC236}">
                <a16:creationId xmlns:a16="http://schemas.microsoft.com/office/drawing/2014/main" id="{D9670E94-D140-B500-FBCF-AABE7EEBABAE}"/>
              </a:ext>
            </a:extLst>
          </p:cNvPr>
          <p:cNvSpPr>
            <a:spLocks noGrp="1"/>
          </p:cNvSpPr>
          <p:nvPr>
            <p:ph type="title"/>
          </p:nvPr>
        </p:nvSpPr>
        <p:spPr>
          <a:xfrm>
            <a:off x="237744" y="283464"/>
            <a:ext cx="11566478" cy="936620"/>
          </a:xfrm>
        </p:spPr>
        <p:txBody>
          <a:bodyPr anchor="t"/>
          <a:lstStyle>
            <a:lvl1pPr>
              <a:defRPr>
                <a:solidFill>
                  <a:schemeClr val="bg1"/>
                </a:solidFill>
              </a:defRPr>
            </a:lvl1pPr>
          </a:lstStyle>
          <a:p>
            <a:r>
              <a:rPr lang="en-US"/>
              <a:t>Click to edit Master title style</a:t>
            </a:r>
          </a:p>
        </p:txBody>
      </p:sp>
      <p:pic>
        <p:nvPicPr>
          <p:cNvPr id="6" name="Picture 5">
            <a:extLst>
              <a:ext uri="{FF2B5EF4-FFF2-40B4-BE49-F238E27FC236}">
                <a16:creationId xmlns:a16="http://schemas.microsoft.com/office/drawing/2014/main" id="{F56897B0-7EF6-866D-0182-9741523E2FF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7" name="TextBox 6">
            <a:extLst>
              <a:ext uri="{FF2B5EF4-FFF2-40B4-BE49-F238E27FC236}">
                <a16:creationId xmlns:a16="http://schemas.microsoft.com/office/drawing/2014/main" id="{C4549FE0-17A2-51D8-6E18-E5518AFECB20}"/>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1" name="TextBox 10">
            <a:extLst>
              <a:ext uri="{FF2B5EF4-FFF2-40B4-BE49-F238E27FC236}">
                <a16:creationId xmlns:a16="http://schemas.microsoft.com/office/drawing/2014/main" id="{F88E0E73-5C7A-A23A-299E-49D5A6A45555}"/>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Tree>
    <p:extLst>
      <p:ext uri="{BB962C8B-B14F-4D97-AF65-F5344CB8AC3E}">
        <p14:creationId xmlns:p14="http://schemas.microsoft.com/office/powerpoint/2010/main" val="1342666082"/>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Presenter Slide 8 people blue">
    <p:bg>
      <p:bgPr>
        <a:solidFill>
          <a:schemeClr val="accent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256BAFC-DF95-BFCA-DBF8-7226DB800469}"/>
              </a:ext>
            </a:extLst>
          </p:cNvPr>
          <p:cNvSpPr>
            <a:spLocks noGrp="1"/>
          </p:cNvSpPr>
          <p:nvPr>
            <p:ph type="body" sz="quarter" idx="11" hasCustomPrompt="1"/>
          </p:nvPr>
        </p:nvSpPr>
        <p:spPr>
          <a:xfrm>
            <a:off x="447701" y="3340648"/>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9" name="Text Placeholder 7">
            <a:extLst>
              <a:ext uri="{FF2B5EF4-FFF2-40B4-BE49-F238E27FC236}">
                <a16:creationId xmlns:a16="http://schemas.microsoft.com/office/drawing/2014/main" id="{4778F3F7-44C7-126F-40FB-1C988B6EEE7A}"/>
              </a:ext>
            </a:extLst>
          </p:cNvPr>
          <p:cNvSpPr>
            <a:spLocks noGrp="1"/>
          </p:cNvSpPr>
          <p:nvPr>
            <p:ph type="body" sz="quarter" idx="12" hasCustomPrompt="1"/>
          </p:nvPr>
        </p:nvSpPr>
        <p:spPr>
          <a:xfrm>
            <a:off x="447701" y="3086569"/>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0" name="Picture Placeholder 9">
            <a:extLst>
              <a:ext uri="{FF2B5EF4-FFF2-40B4-BE49-F238E27FC236}">
                <a16:creationId xmlns:a16="http://schemas.microsoft.com/office/drawing/2014/main" id="{B00EE88F-AE7C-C386-1C73-1F5897B651A9}"/>
              </a:ext>
            </a:extLst>
          </p:cNvPr>
          <p:cNvSpPr>
            <a:spLocks noGrp="1"/>
          </p:cNvSpPr>
          <p:nvPr>
            <p:ph type="pic" sz="quarter" idx="13" hasCustomPrompt="1"/>
          </p:nvPr>
        </p:nvSpPr>
        <p:spPr>
          <a:xfrm>
            <a:off x="1045578" y="1510702"/>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28" name="Text Placeholder 7">
            <a:extLst>
              <a:ext uri="{FF2B5EF4-FFF2-40B4-BE49-F238E27FC236}">
                <a16:creationId xmlns:a16="http://schemas.microsoft.com/office/drawing/2014/main" id="{BAE3F959-C6F8-0682-FBC2-4F1BC30213E4}"/>
              </a:ext>
            </a:extLst>
          </p:cNvPr>
          <p:cNvSpPr>
            <a:spLocks noGrp="1"/>
          </p:cNvSpPr>
          <p:nvPr>
            <p:ph type="body" sz="quarter" idx="14" hasCustomPrompt="1"/>
          </p:nvPr>
        </p:nvSpPr>
        <p:spPr>
          <a:xfrm>
            <a:off x="3302479" y="3340648"/>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29" name="Text Placeholder 7">
            <a:extLst>
              <a:ext uri="{FF2B5EF4-FFF2-40B4-BE49-F238E27FC236}">
                <a16:creationId xmlns:a16="http://schemas.microsoft.com/office/drawing/2014/main" id="{E6F3F84E-33AA-07DC-69BF-39CA8541767B}"/>
              </a:ext>
            </a:extLst>
          </p:cNvPr>
          <p:cNvSpPr>
            <a:spLocks noGrp="1"/>
          </p:cNvSpPr>
          <p:nvPr>
            <p:ph type="body" sz="quarter" idx="15" hasCustomPrompt="1"/>
          </p:nvPr>
        </p:nvSpPr>
        <p:spPr>
          <a:xfrm>
            <a:off x="3302479" y="3086569"/>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0" name="Picture Placeholder 9">
            <a:extLst>
              <a:ext uri="{FF2B5EF4-FFF2-40B4-BE49-F238E27FC236}">
                <a16:creationId xmlns:a16="http://schemas.microsoft.com/office/drawing/2014/main" id="{91DC5A23-7B00-058F-528E-A343453540E3}"/>
              </a:ext>
            </a:extLst>
          </p:cNvPr>
          <p:cNvSpPr>
            <a:spLocks noGrp="1"/>
          </p:cNvSpPr>
          <p:nvPr>
            <p:ph type="pic" sz="quarter" idx="16" hasCustomPrompt="1"/>
          </p:nvPr>
        </p:nvSpPr>
        <p:spPr>
          <a:xfrm>
            <a:off x="3900356" y="1510702"/>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1" name="Text Placeholder 7">
            <a:extLst>
              <a:ext uri="{FF2B5EF4-FFF2-40B4-BE49-F238E27FC236}">
                <a16:creationId xmlns:a16="http://schemas.microsoft.com/office/drawing/2014/main" id="{09A3A5A3-C2EA-2FFE-C3E1-C3EF426C05AB}"/>
              </a:ext>
            </a:extLst>
          </p:cNvPr>
          <p:cNvSpPr>
            <a:spLocks noGrp="1"/>
          </p:cNvSpPr>
          <p:nvPr>
            <p:ph type="body" sz="quarter" idx="17" hasCustomPrompt="1"/>
          </p:nvPr>
        </p:nvSpPr>
        <p:spPr>
          <a:xfrm>
            <a:off x="6157257" y="3340648"/>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2" name="Text Placeholder 7">
            <a:extLst>
              <a:ext uri="{FF2B5EF4-FFF2-40B4-BE49-F238E27FC236}">
                <a16:creationId xmlns:a16="http://schemas.microsoft.com/office/drawing/2014/main" id="{BED2E2B4-1AE0-7D02-7D16-77F9221401C9}"/>
              </a:ext>
            </a:extLst>
          </p:cNvPr>
          <p:cNvSpPr>
            <a:spLocks noGrp="1"/>
          </p:cNvSpPr>
          <p:nvPr>
            <p:ph type="body" sz="quarter" idx="18" hasCustomPrompt="1"/>
          </p:nvPr>
        </p:nvSpPr>
        <p:spPr>
          <a:xfrm>
            <a:off x="6157257" y="3086569"/>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3" name="Picture Placeholder 9">
            <a:extLst>
              <a:ext uri="{FF2B5EF4-FFF2-40B4-BE49-F238E27FC236}">
                <a16:creationId xmlns:a16="http://schemas.microsoft.com/office/drawing/2014/main" id="{6280DC09-E9DA-E0B2-477E-90EA181D0DC9}"/>
              </a:ext>
            </a:extLst>
          </p:cNvPr>
          <p:cNvSpPr>
            <a:spLocks noGrp="1"/>
          </p:cNvSpPr>
          <p:nvPr>
            <p:ph type="pic" sz="quarter" idx="19" hasCustomPrompt="1"/>
          </p:nvPr>
        </p:nvSpPr>
        <p:spPr>
          <a:xfrm>
            <a:off x="6755134" y="1510702"/>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4" name="Text Placeholder 7">
            <a:extLst>
              <a:ext uri="{FF2B5EF4-FFF2-40B4-BE49-F238E27FC236}">
                <a16:creationId xmlns:a16="http://schemas.microsoft.com/office/drawing/2014/main" id="{9F21542E-FF09-7F51-CD09-7FB0DE1FE1EE}"/>
              </a:ext>
            </a:extLst>
          </p:cNvPr>
          <p:cNvSpPr>
            <a:spLocks noGrp="1"/>
          </p:cNvSpPr>
          <p:nvPr>
            <p:ph type="body" sz="quarter" idx="20" hasCustomPrompt="1"/>
          </p:nvPr>
        </p:nvSpPr>
        <p:spPr>
          <a:xfrm>
            <a:off x="9012035" y="3340648"/>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35" name="Text Placeholder 7">
            <a:extLst>
              <a:ext uri="{FF2B5EF4-FFF2-40B4-BE49-F238E27FC236}">
                <a16:creationId xmlns:a16="http://schemas.microsoft.com/office/drawing/2014/main" id="{AA5D26A2-3A2D-129A-D37C-3731AEB15118}"/>
              </a:ext>
            </a:extLst>
          </p:cNvPr>
          <p:cNvSpPr>
            <a:spLocks noGrp="1"/>
          </p:cNvSpPr>
          <p:nvPr>
            <p:ph type="body" sz="quarter" idx="21" hasCustomPrompt="1"/>
          </p:nvPr>
        </p:nvSpPr>
        <p:spPr>
          <a:xfrm>
            <a:off x="9012035" y="3086569"/>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36" name="Picture Placeholder 9">
            <a:extLst>
              <a:ext uri="{FF2B5EF4-FFF2-40B4-BE49-F238E27FC236}">
                <a16:creationId xmlns:a16="http://schemas.microsoft.com/office/drawing/2014/main" id="{4C0D3DE0-2FE9-2E46-2DDF-382521FC49CE}"/>
              </a:ext>
            </a:extLst>
          </p:cNvPr>
          <p:cNvSpPr>
            <a:spLocks noGrp="1"/>
          </p:cNvSpPr>
          <p:nvPr>
            <p:ph type="pic" sz="quarter" idx="22" hasCustomPrompt="1"/>
          </p:nvPr>
        </p:nvSpPr>
        <p:spPr>
          <a:xfrm>
            <a:off x="9609912" y="1510702"/>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7" name="Title 36">
            <a:extLst>
              <a:ext uri="{FF2B5EF4-FFF2-40B4-BE49-F238E27FC236}">
                <a16:creationId xmlns:a16="http://schemas.microsoft.com/office/drawing/2014/main" id="{D9670E94-D140-B500-FBCF-AABE7EEBABAE}"/>
              </a:ext>
            </a:extLst>
          </p:cNvPr>
          <p:cNvSpPr>
            <a:spLocks noGrp="1"/>
          </p:cNvSpPr>
          <p:nvPr>
            <p:ph type="title"/>
          </p:nvPr>
        </p:nvSpPr>
        <p:spPr>
          <a:xfrm>
            <a:off x="237744" y="283464"/>
            <a:ext cx="11566478" cy="936620"/>
          </a:xfrm>
        </p:spPr>
        <p:txBody>
          <a:bodyPr anchor="t"/>
          <a:lstStyle>
            <a:lvl1pPr>
              <a:defRPr>
                <a:solidFill>
                  <a:schemeClr val="bg1"/>
                </a:solidFill>
              </a:defRPr>
            </a:lvl1pPr>
          </a:lstStyle>
          <a:p>
            <a:r>
              <a:rPr lang="en-US"/>
              <a:t>Click to edit Master title style</a:t>
            </a:r>
          </a:p>
        </p:txBody>
      </p:sp>
      <p:sp>
        <p:nvSpPr>
          <p:cNvPr id="2" name="Text Placeholder 7">
            <a:extLst>
              <a:ext uri="{FF2B5EF4-FFF2-40B4-BE49-F238E27FC236}">
                <a16:creationId xmlns:a16="http://schemas.microsoft.com/office/drawing/2014/main" id="{A5AC46BD-5E5D-B9DD-D3BF-E4A397FD523A}"/>
              </a:ext>
            </a:extLst>
          </p:cNvPr>
          <p:cNvSpPr>
            <a:spLocks noGrp="1"/>
          </p:cNvSpPr>
          <p:nvPr>
            <p:ph type="body" sz="quarter" idx="23" hasCustomPrompt="1"/>
          </p:nvPr>
        </p:nvSpPr>
        <p:spPr>
          <a:xfrm>
            <a:off x="447701" y="5764727"/>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5" name="Text Placeholder 7">
            <a:extLst>
              <a:ext uri="{FF2B5EF4-FFF2-40B4-BE49-F238E27FC236}">
                <a16:creationId xmlns:a16="http://schemas.microsoft.com/office/drawing/2014/main" id="{F59E349D-8015-626D-8333-970B2FD39C88}"/>
              </a:ext>
            </a:extLst>
          </p:cNvPr>
          <p:cNvSpPr>
            <a:spLocks noGrp="1"/>
          </p:cNvSpPr>
          <p:nvPr>
            <p:ph type="body" sz="quarter" idx="24" hasCustomPrompt="1"/>
          </p:nvPr>
        </p:nvSpPr>
        <p:spPr>
          <a:xfrm>
            <a:off x="447701" y="5510648"/>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1" name="Picture Placeholder 9">
            <a:extLst>
              <a:ext uri="{FF2B5EF4-FFF2-40B4-BE49-F238E27FC236}">
                <a16:creationId xmlns:a16="http://schemas.microsoft.com/office/drawing/2014/main" id="{4860F50D-8294-9796-A66D-A9F70056FB02}"/>
              </a:ext>
            </a:extLst>
          </p:cNvPr>
          <p:cNvSpPr>
            <a:spLocks noGrp="1"/>
          </p:cNvSpPr>
          <p:nvPr>
            <p:ph type="pic" sz="quarter" idx="25" hasCustomPrompt="1"/>
          </p:nvPr>
        </p:nvSpPr>
        <p:spPr>
          <a:xfrm>
            <a:off x="1045578" y="3934781"/>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12" name="Text Placeholder 7">
            <a:extLst>
              <a:ext uri="{FF2B5EF4-FFF2-40B4-BE49-F238E27FC236}">
                <a16:creationId xmlns:a16="http://schemas.microsoft.com/office/drawing/2014/main" id="{D5BAFB55-E6C5-F765-DB88-21B2FFEA3E11}"/>
              </a:ext>
            </a:extLst>
          </p:cNvPr>
          <p:cNvSpPr>
            <a:spLocks noGrp="1"/>
          </p:cNvSpPr>
          <p:nvPr>
            <p:ph type="body" sz="quarter" idx="26" hasCustomPrompt="1"/>
          </p:nvPr>
        </p:nvSpPr>
        <p:spPr>
          <a:xfrm>
            <a:off x="3302479" y="5764727"/>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3" name="Text Placeholder 7">
            <a:extLst>
              <a:ext uri="{FF2B5EF4-FFF2-40B4-BE49-F238E27FC236}">
                <a16:creationId xmlns:a16="http://schemas.microsoft.com/office/drawing/2014/main" id="{2EE7E1FF-2470-790C-D0B6-198F2AB2EECF}"/>
              </a:ext>
            </a:extLst>
          </p:cNvPr>
          <p:cNvSpPr>
            <a:spLocks noGrp="1"/>
          </p:cNvSpPr>
          <p:nvPr>
            <p:ph type="body" sz="quarter" idx="27" hasCustomPrompt="1"/>
          </p:nvPr>
        </p:nvSpPr>
        <p:spPr>
          <a:xfrm>
            <a:off x="3302479" y="5510648"/>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4" name="Picture Placeholder 9">
            <a:extLst>
              <a:ext uri="{FF2B5EF4-FFF2-40B4-BE49-F238E27FC236}">
                <a16:creationId xmlns:a16="http://schemas.microsoft.com/office/drawing/2014/main" id="{E1722736-F5D8-DDEE-EA42-7DCA2AF9507B}"/>
              </a:ext>
            </a:extLst>
          </p:cNvPr>
          <p:cNvSpPr>
            <a:spLocks noGrp="1"/>
          </p:cNvSpPr>
          <p:nvPr>
            <p:ph type="pic" sz="quarter" idx="28" hasCustomPrompt="1"/>
          </p:nvPr>
        </p:nvSpPr>
        <p:spPr>
          <a:xfrm>
            <a:off x="3900356" y="3934781"/>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15" name="Text Placeholder 7">
            <a:extLst>
              <a:ext uri="{FF2B5EF4-FFF2-40B4-BE49-F238E27FC236}">
                <a16:creationId xmlns:a16="http://schemas.microsoft.com/office/drawing/2014/main" id="{EF5EDD91-1D03-07DC-AD88-1162EF9394C3}"/>
              </a:ext>
            </a:extLst>
          </p:cNvPr>
          <p:cNvSpPr>
            <a:spLocks noGrp="1"/>
          </p:cNvSpPr>
          <p:nvPr>
            <p:ph type="body" sz="quarter" idx="29" hasCustomPrompt="1"/>
          </p:nvPr>
        </p:nvSpPr>
        <p:spPr>
          <a:xfrm>
            <a:off x="6157257" y="5764727"/>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6" name="Text Placeholder 7">
            <a:extLst>
              <a:ext uri="{FF2B5EF4-FFF2-40B4-BE49-F238E27FC236}">
                <a16:creationId xmlns:a16="http://schemas.microsoft.com/office/drawing/2014/main" id="{5AFEB971-DBA9-E990-7CAE-E1ED2AAA8FF1}"/>
              </a:ext>
            </a:extLst>
          </p:cNvPr>
          <p:cNvSpPr>
            <a:spLocks noGrp="1"/>
          </p:cNvSpPr>
          <p:nvPr>
            <p:ph type="body" sz="quarter" idx="30" hasCustomPrompt="1"/>
          </p:nvPr>
        </p:nvSpPr>
        <p:spPr>
          <a:xfrm>
            <a:off x="6157257" y="5510648"/>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17" name="Picture Placeholder 9">
            <a:extLst>
              <a:ext uri="{FF2B5EF4-FFF2-40B4-BE49-F238E27FC236}">
                <a16:creationId xmlns:a16="http://schemas.microsoft.com/office/drawing/2014/main" id="{45AED3C9-E056-7C50-3414-F9255B619449}"/>
              </a:ext>
            </a:extLst>
          </p:cNvPr>
          <p:cNvSpPr>
            <a:spLocks noGrp="1"/>
          </p:cNvSpPr>
          <p:nvPr>
            <p:ph type="pic" sz="quarter" idx="31" hasCustomPrompt="1"/>
          </p:nvPr>
        </p:nvSpPr>
        <p:spPr>
          <a:xfrm>
            <a:off x="6755134" y="3934781"/>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18" name="Text Placeholder 7">
            <a:extLst>
              <a:ext uri="{FF2B5EF4-FFF2-40B4-BE49-F238E27FC236}">
                <a16:creationId xmlns:a16="http://schemas.microsoft.com/office/drawing/2014/main" id="{17174ED6-04C6-72E8-8ED0-0FDB0D69A261}"/>
              </a:ext>
            </a:extLst>
          </p:cNvPr>
          <p:cNvSpPr>
            <a:spLocks noGrp="1"/>
          </p:cNvSpPr>
          <p:nvPr>
            <p:ph type="body" sz="quarter" idx="32" hasCustomPrompt="1"/>
          </p:nvPr>
        </p:nvSpPr>
        <p:spPr>
          <a:xfrm>
            <a:off x="9012035" y="5764727"/>
            <a:ext cx="2719838" cy="276999"/>
          </a:xfrm>
          <a:prstGeom prst="rect">
            <a:avLst/>
          </a:prstGeom>
        </p:spPr>
        <p:txBody>
          <a:bodyPr wrap="square">
            <a:spAutoFit/>
          </a:bodyPr>
          <a:lstStyle>
            <a:lvl1pPr marL="0" indent="0" algn="ctr">
              <a:buNone/>
              <a:defRPr sz="1200" b="0" i="0">
                <a:solidFill>
                  <a:schemeClr val="bg1">
                    <a:lumMod val="85000"/>
                  </a:schemeClr>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9" name="Text Placeholder 7">
            <a:extLst>
              <a:ext uri="{FF2B5EF4-FFF2-40B4-BE49-F238E27FC236}">
                <a16:creationId xmlns:a16="http://schemas.microsoft.com/office/drawing/2014/main" id="{81C91E7B-F907-0C98-2956-1C2681009C05}"/>
              </a:ext>
            </a:extLst>
          </p:cNvPr>
          <p:cNvSpPr>
            <a:spLocks noGrp="1"/>
          </p:cNvSpPr>
          <p:nvPr>
            <p:ph type="body" sz="quarter" idx="33" hasCustomPrompt="1"/>
          </p:nvPr>
        </p:nvSpPr>
        <p:spPr>
          <a:xfrm>
            <a:off x="9012035" y="5510648"/>
            <a:ext cx="2719838" cy="307777"/>
          </a:xfrm>
          <a:prstGeom prst="rect">
            <a:avLst/>
          </a:prstGeom>
        </p:spPr>
        <p:txBody>
          <a:bodyPr wrap="square">
            <a:spAutoFit/>
          </a:bodyPr>
          <a:lstStyle>
            <a:lvl1pPr marL="0" indent="0" algn="ctr">
              <a:buNone/>
              <a:defRPr sz="1400" b="1"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Name</a:t>
            </a:r>
          </a:p>
        </p:txBody>
      </p:sp>
      <p:sp>
        <p:nvSpPr>
          <p:cNvPr id="20" name="Picture Placeholder 9">
            <a:extLst>
              <a:ext uri="{FF2B5EF4-FFF2-40B4-BE49-F238E27FC236}">
                <a16:creationId xmlns:a16="http://schemas.microsoft.com/office/drawing/2014/main" id="{0740F477-2D98-010C-09C5-3D5D016A768D}"/>
              </a:ext>
            </a:extLst>
          </p:cNvPr>
          <p:cNvSpPr>
            <a:spLocks noGrp="1"/>
          </p:cNvSpPr>
          <p:nvPr>
            <p:ph type="pic" sz="quarter" idx="34" hasCustomPrompt="1"/>
          </p:nvPr>
        </p:nvSpPr>
        <p:spPr>
          <a:xfrm>
            <a:off x="9609912" y="3934781"/>
            <a:ext cx="1524086" cy="1527048"/>
          </a:xfrm>
          <a:prstGeom prst="ellipse">
            <a:avLst/>
          </a:prstGeom>
          <a:ln w="38100">
            <a:solidFill>
              <a:schemeClr val="bg1"/>
            </a:solidFill>
          </a:ln>
        </p:spPr>
        <p:txBody>
          <a:bodyPr anchor="ctr"/>
          <a:lstStyle>
            <a:lvl1pPr marL="7938" indent="0" algn="ctr">
              <a:buNone/>
              <a:defRPr sz="1200">
                <a:solidFill>
                  <a:schemeClr val="bg1"/>
                </a:solidFill>
              </a:defRPr>
            </a:lvl1pPr>
          </a:lstStyle>
          <a:p>
            <a:r>
              <a:rPr lang="en-US"/>
              <a:t>Click icon to add headshot</a:t>
            </a:r>
          </a:p>
        </p:txBody>
      </p:sp>
      <p:sp>
        <p:nvSpPr>
          <p:cNvPr id="3" name="TextBox 2">
            <a:extLst>
              <a:ext uri="{FF2B5EF4-FFF2-40B4-BE49-F238E27FC236}">
                <a16:creationId xmlns:a16="http://schemas.microsoft.com/office/drawing/2014/main" id="{43A52483-B16D-3C9B-4BE3-1D2015F21FC8}"/>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4" name="Picture 3" descr="Icon&#10;&#10;Description automatically generated">
            <a:extLst>
              <a:ext uri="{FF2B5EF4-FFF2-40B4-BE49-F238E27FC236}">
                <a16:creationId xmlns:a16="http://schemas.microsoft.com/office/drawing/2014/main" id="{E40EA63D-F0A9-1D66-EF49-3E0F901A32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21" name="TextBox 20">
            <a:extLst>
              <a:ext uri="{FF2B5EF4-FFF2-40B4-BE49-F238E27FC236}">
                <a16:creationId xmlns:a16="http://schemas.microsoft.com/office/drawing/2014/main" id="{959276FB-81CB-6349-E3B7-222B315636D9}"/>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3111129863"/>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_Bottom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69A92A-509F-637C-F216-D423515646B7}"/>
              </a:ext>
            </a:extLst>
          </p:cNvPr>
          <p:cNvSpPr/>
          <p:nvPr userDrawn="1"/>
        </p:nvSpPr>
        <p:spPr>
          <a:xfrm>
            <a:off x="0" y="4551528"/>
            <a:ext cx="12192000" cy="23064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4" y="1463040"/>
            <a:ext cx="11544303" cy="457200"/>
          </a:xfrm>
          <a:prstGeom prst="rect">
            <a:avLst/>
          </a:prstGeom>
        </p:spPr>
        <p:txBody>
          <a:bodyPr/>
          <a:lstStyle>
            <a:lvl1pPr marL="0" indent="0">
              <a:buNone/>
              <a:defRPr b="1" i="0">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6" name="Title 5">
            <a:extLst>
              <a:ext uri="{FF2B5EF4-FFF2-40B4-BE49-F238E27FC236}">
                <a16:creationId xmlns:a16="http://schemas.microsoft.com/office/drawing/2014/main" id="{DE8984DA-B0D6-25C5-FAFD-BDCC59ACFA5E}"/>
              </a:ext>
            </a:extLst>
          </p:cNvPr>
          <p:cNvSpPr>
            <a:spLocks noGrp="1"/>
          </p:cNvSpPr>
          <p:nvPr>
            <p:ph type="title"/>
          </p:nvPr>
        </p:nvSpPr>
        <p:spPr>
          <a:xfrm>
            <a:off x="237744" y="283464"/>
            <a:ext cx="11544301" cy="1159192"/>
          </a:xfrm>
        </p:spPr>
        <p:txBody>
          <a:bodyPr/>
          <a:lstStyle/>
          <a:p>
            <a:r>
              <a:rPr lang="en-US"/>
              <a:t>Click to edit Master title style</a:t>
            </a:r>
          </a:p>
        </p:txBody>
      </p:sp>
      <p:sp>
        <p:nvSpPr>
          <p:cNvPr id="4" name="TextBox 3">
            <a:extLst>
              <a:ext uri="{FF2B5EF4-FFF2-40B4-BE49-F238E27FC236}">
                <a16:creationId xmlns:a16="http://schemas.microsoft.com/office/drawing/2014/main" id="{6A4045F2-CA5F-E146-C10C-06700CD78B32}"/>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7" name="Picture 6" descr="Icon&#10;&#10;Description automatically generated">
            <a:extLst>
              <a:ext uri="{FF2B5EF4-FFF2-40B4-BE49-F238E27FC236}">
                <a16:creationId xmlns:a16="http://schemas.microsoft.com/office/drawing/2014/main" id="{5A1CE176-0CE2-E2BF-2825-7BD88FC6CF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10" name="TextBox 9">
            <a:extLst>
              <a:ext uri="{FF2B5EF4-FFF2-40B4-BE49-F238E27FC236}">
                <a16:creationId xmlns:a16="http://schemas.microsoft.com/office/drawing/2014/main" id="{89CAF227-9FBC-EA0A-A748-C5E0CAEA9629}"/>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8" name="Content Placeholder 7">
            <a:extLst>
              <a:ext uri="{FF2B5EF4-FFF2-40B4-BE49-F238E27FC236}">
                <a16:creationId xmlns:a16="http://schemas.microsoft.com/office/drawing/2014/main" id="{8C20ADB1-07C2-1069-0E42-A6457F496717}"/>
              </a:ext>
            </a:extLst>
          </p:cNvPr>
          <p:cNvSpPr>
            <a:spLocks noGrp="1"/>
          </p:cNvSpPr>
          <p:nvPr>
            <p:ph sz="quarter" idx="12"/>
          </p:nvPr>
        </p:nvSpPr>
        <p:spPr>
          <a:xfrm>
            <a:off x="237744" y="1875100"/>
            <a:ext cx="11550650" cy="25464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9179821"/>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3 Icons White">
    <p:bg>
      <p:bgPr>
        <a:solidFill>
          <a:schemeClr val="bg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1323871" y="20297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9" name="Oval 8">
            <a:extLst>
              <a:ext uri="{FF2B5EF4-FFF2-40B4-BE49-F238E27FC236}">
                <a16:creationId xmlns:a16="http://schemas.microsoft.com/office/drawing/2014/main" id="{08BA352F-50E1-F671-C044-6A7E85D54BEC}"/>
              </a:ext>
            </a:extLst>
          </p:cNvPr>
          <p:cNvSpPr/>
          <p:nvPr userDrawn="1"/>
        </p:nvSpPr>
        <p:spPr>
          <a:xfrm>
            <a:off x="4960536" y="20297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3" name="Oval 12">
            <a:extLst>
              <a:ext uri="{FF2B5EF4-FFF2-40B4-BE49-F238E27FC236}">
                <a16:creationId xmlns:a16="http://schemas.microsoft.com/office/drawing/2014/main" id="{3199D322-F5A2-FCA0-4A71-492C30D8B2ED}"/>
              </a:ext>
            </a:extLst>
          </p:cNvPr>
          <p:cNvSpPr/>
          <p:nvPr userDrawn="1"/>
        </p:nvSpPr>
        <p:spPr>
          <a:xfrm>
            <a:off x="8597201" y="20297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747577"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7" name="Picture Placeholder 14">
            <a:extLst>
              <a:ext uri="{FF2B5EF4-FFF2-40B4-BE49-F238E27FC236}">
                <a16:creationId xmlns:a16="http://schemas.microsoft.com/office/drawing/2014/main" id="{3AF64053-FC6E-BF87-81DE-2924F705E45F}"/>
              </a:ext>
            </a:extLst>
          </p:cNvPr>
          <p:cNvSpPr>
            <a:spLocks noGrp="1" noChangeAspect="1"/>
          </p:cNvSpPr>
          <p:nvPr>
            <p:ph type="pic" sz="quarter" idx="12" hasCustomPrompt="1"/>
          </p:nvPr>
        </p:nvSpPr>
        <p:spPr>
          <a:xfrm>
            <a:off x="5384242"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8" name="Picture Placeholder 14">
            <a:extLst>
              <a:ext uri="{FF2B5EF4-FFF2-40B4-BE49-F238E27FC236}">
                <a16:creationId xmlns:a16="http://schemas.microsoft.com/office/drawing/2014/main" id="{6F09818A-913A-01BE-6E29-BC79232FDBAB}"/>
              </a:ext>
            </a:extLst>
          </p:cNvPr>
          <p:cNvSpPr>
            <a:spLocks noGrp="1" noChangeAspect="1"/>
          </p:cNvSpPr>
          <p:nvPr>
            <p:ph type="pic" sz="quarter" idx="13" hasCustomPrompt="1"/>
          </p:nvPr>
        </p:nvSpPr>
        <p:spPr>
          <a:xfrm>
            <a:off x="9020907"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1024932" y="4451699"/>
            <a:ext cx="2868806"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21" name="Text Placeholder 19">
            <a:extLst>
              <a:ext uri="{FF2B5EF4-FFF2-40B4-BE49-F238E27FC236}">
                <a16:creationId xmlns:a16="http://schemas.microsoft.com/office/drawing/2014/main" id="{AA158197-4C61-E3A5-FBDD-AEBF7519DF8E}"/>
              </a:ext>
            </a:extLst>
          </p:cNvPr>
          <p:cNvSpPr>
            <a:spLocks noGrp="1"/>
          </p:cNvSpPr>
          <p:nvPr>
            <p:ph type="body" sz="quarter" idx="15" hasCustomPrompt="1"/>
          </p:nvPr>
        </p:nvSpPr>
        <p:spPr>
          <a:xfrm>
            <a:off x="4661597" y="4451699"/>
            <a:ext cx="2868806"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22" name="Text Placeholder 19">
            <a:extLst>
              <a:ext uri="{FF2B5EF4-FFF2-40B4-BE49-F238E27FC236}">
                <a16:creationId xmlns:a16="http://schemas.microsoft.com/office/drawing/2014/main" id="{B1DC87DD-606F-D305-D685-7DA1C1B74A9D}"/>
              </a:ext>
            </a:extLst>
          </p:cNvPr>
          <p:cNvSpPr>
            <a:spLocks noGrp="1"/>
          </p:cNvSpPr>
          <p:nvPr>
            <p:ph type="body" sz="quarter" idx="16" hasCustomPrompt="1"/>
          </p:nvPr>
        </p:nvSpPr>
        <p:spPr>
          <a:xfrm>
            <a:off x="8298262" y="4451699"/>
            <a:ext cx="2868806"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3" name="Title 2">
            <a:extLst>
              <a:ext uri="{FF2B5EF4-FFF2-40B4-BE49-F238E27FC236}">
                <a16:creationId xmlns:a16="http://schemas.microsoft.com/office/drawing/2014/main" id="{D0356C1C-B997-183C-9491-DD8C01461E41}"/>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pic>
        <p:nvPicPr>
          <p:cNvPr id="5" name="Picture 4">
            <a:extLst>
              <a:ext uri="{FF2B5EF4-FFF2-40B4-BE49-F238E27FC236}">
                <a16:creationId xmlns:a16="http://schemas.microsoft.com/office/drawing/2014/main" id="{08AB88DF-CFD6-27A0-3312-6F6DB2A8A41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8" name="TextBox 7">
            <a:extLst>
              <a:ext uri="{FF2B5EF4-FFF2-40B4-BE49-F238E27FC236}">
                <a16:creationId xmlns:a16="http://schemas.microsoft.com/office/drawing/2014/main" id="{2570DD26-5FA2-9AE0-94F0-10B9EB9E6825}"/>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0" name="TextBox 9">
            <a:extLst>
              <a:ext uri="{FF2B5EF4-FFF2-40B4-BE49-F238E27FC236}">
                <a16:creationId xmlns:a16="http://schemas.microsoft.com/office/drawing/2014/main" id="{0F59D7FE-BF82-A08B-1342-126F70B1F1D5}"/>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1" name="Rectangle 10">
            <a:extLst>
              <a:ext uri="{FF2B5EF4-FFF2-40B4-BE49-F238E27FC236}">
                <a16:creationId xmlns:a16="http://schemas.microsoft.com/office/drawing/2014/main" id="{FB09E5D1-5509-2B68-53EE-23B947BD3CBC}"/>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8718849"/>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4 Icons White">
    <p:bg>
      <p:bgPr>
        <a:solidFill>
          <a:schemeClr val="bg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775231" y="19789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198937"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647171" y="4390739"/>
            <a:ext cx="2398988"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3" name="Oval 2">
            <a:extLst>
              <a:ext uri="{FF2B5EF4-FFF2-40B4-BE49-F238E27FC236}">
                <a16:creationId xmlns:a16="http://schemas.microsoft.com/office/drawing/2014/main" id="{432850F7-ACD1-093C-0E81-237212D457B6}"/>
              </a:ext>
            </a:extLst>
          </p:cNvPr>
          <p:cNvSpPr/>
          <p:nvPr userDrawn="1"/>
        </p:nvSpPr>
        <p:spPr>
          <a:xfrm>
            <a:off x="3597925" y="19789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5" name="Picture Placeholder 14">
            <a:extLst>
              <a:ext uri="{FF2B5EF4-FFF2-40B4-BE49-F238E27FC236}">
                <a16:creationId xmlns:a16="http://schemas.microsoft.com/office/drawing/2014/main" id="{7EB576A7-6768-414C-3535-018C513FEB52}"/>
              </a:ext>
            </a:extLst>
          </p:cNvPr>
          <p:cNvSpPr>
            <a:spLocks noGrp="1" noChangeAspect="1"/>
          </p:cNvSpPr>
          <p:nvPr>
            <p:ph type="pic" sz="quarter" idx="15" hasCustomPrompt="1"/>
          </p:nvPr>
        </p:nvSpPr>
        <p:spPr>
          <a:xfrm>
            <a:off x="4021631"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7" name="Text Placeholder 19">
            <a:extLst>
              <a:ext uri="{FF2B5EF4-FFF2-40B4-BE49-F238E27FC236}">
                <a16:creationId xmlns:a16="http://schemas.microsoft.com/office/drawing/2014/main" id="{F0C78C0C-342A-8EFF-A993-4EF41DC5FCA9}"/>
              </a:ext>
            </a:extLst>
          </p:cNvPr>
          <p:cNvSpPr>
            <a:spLocks noGrp="1"/>
          </p:cNvSpPr>
          <p:nvPr>
            <p:ph type="body" sz="quarter" idx="16" hasCustomPrompt="1"/>
          </p:nvPr>
        </p:nvSpPr>
        <p:spPr>
          <a:xfrm>
            <a:off x="3469865" y="4390739"/>
            <a:ext cx="2398988"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8" name="Oval 7">
            <a:extLst>
              <a:ext uri="{FF2B5EF4-FFF2-40B4-BE49-F238E27FC236}">
                <a16:creationId xmlns:a16="http://schemas.microsoft.com/office/drawing/2014/main" id="{6A5FF676-80E2-0ED3-C4DB-08BF27AD7997}"/>
              </a:ext>
            </a:extLst>
          </p:cNvPr>
          <p:cNvSpPr/>
          <p:nvPr userDrawn="1"/>
        </p:nvSpPr>
        <p:spPr>
          <a:xfrm>
            <a:off x="6420619" y="19789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1" name="Picture Placeholder 14">
            <a:extLst>
              <a:ext uri="{FF2B5EF4-FFF2-40B4-BE49-F238E27FC236}">
                <a16:creationId xmlns:a16="http://schemas.microsoft.com/office/drawing/2014/main" id="{3D377B90-5A9C-4E37-0EF5-596BC68591C2}"/>
              </a:ext>
            </a:extLst>
          </p:cNvPr>
          <p:cNvSpPr>
            <a:spLocks noGrp="1" noChangeAspect="1"/>
          </p:cNvSpPr>
          <p:nvPr>
            <p:ph type="pic" sz="quarter" idx="17" hasCustomPrompt="1"/>
          </p:nvPr>
        </p:nvSpPr>
        <p:spPr>
          <a:xfrm>
            <a:off x="6844325"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2" name="Text Placeholder 19">
            <a:extLst>
              <a:ext uri="{FF2B5EF4-FFF2-40B4-BE49-F238E27FC236}">
                <a16:creationId xmlns:a16="http://schemas.microsoft.com/office/drawing/2014/main" id="{E4B83505-1950-E711-4756-B86FD26518C4}"/>
              </a:ext>
            </a:extLst>
          </p:cNvPr>
          <p:cNvSpPr>
            <a:spLocks noGrp="1"/>
          </p:cNvSpPr>
          <p:nvPr>
            <p:ph type="body" sz="quarter" idx="18" hasCustomPrompt="1"/>
          </p:nvPr>
        </p:nvSpPr>
        <p:spPr>
          <a:xfrm>
            <a:off x="6292559" y="4390739"/>
            <a:ext cx="2398988"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14" name="Oval 13">
            <a:extLst>
              <a:ext uri="{FF2B5EF4-FFF2-40B4-BE49-F238E27FC236}">
                <a16:creationId xmlns:a16="http://schemas.microsoft.com/office/drawing/2014/main" id="{DD0D29F9-2A4E-1B87-E97C-6F23CB63E250}"/>
              </a:ext>
            </a:extLst>
          </p:cNvPr>
          <p:cNvSpPr/>
          <p:nvPr userDrawn="1"/>
        </p:nvSpPr>
        <p:spPr>
          <a:xfrm>
            <a:off x="9243313" y="1978966"/>
            <a:ext cx="2270928" cy="22709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6" name="Picture Placeholder 14">
            <a:extLst>
              <a:ext uri="{FF2B5EF4-FFF2-40B4-BE49-F238E27FC236}">
                <a16:creationId xmlns:a16="http://schemas.microsoft.com/office/drawing/2014/main" id="{28FC774B-66C4-966C-C398-1B35B41FA845}"/>
              </a:ext>
            </a:extLst>
          </p:cNvPr>
          <p:cNvSpPr>
            <a:spLocks noGrp="1" noChangeAspect="1"/>
          </p:cNvSpPr>
          <p:nvPr>
            <p:ph type="pic" sz="quarter" idx="19" hasCustomPrompt="1"/>
          </p:nvPr>
        </p:nvSpPr>
        <p:spPr>
          <a:xfrm>
            <a:off x="9667019"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9" name="Text Placeholder 19">
            <a:extLst>
              <a:ext uri="{FF2B5EF4-FFF2-40B4-BE49-F238E27FC236}">
                <a16:creationId xmlns:a16="http://schemas.microsoft.com/office/drawing/2014/main" id="{7ED27F08-4F4F-DDE9-01E4-57FD44920BE7}"/>
              </a:ext>
            </a:extLst>
          </p:cNvPr>
          <p:cNvSpPr>
            <a:spLocks noGrp="1"/>
          </p:cNvSpPr>
          <p:nvPr>
            <p:ph type="body" sz="quarter" idx="20" hasCustomPrompt="1"/>
          </p:nvPr>
        </p:nvSpPr>
        <p:spPr>
          <a:xfrm>
            <a:off x="9115253" y="4390739"/>
            <a:ext cx="2398988" cy="914400"/>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pic>
        <p:nvPicPr>
          <p:cNvPr id="2" name="Picture 1">
            <a:extLst>
              <a:ext uri="{FF2B5EF4-FFF2-40B4-BE49-F238E27FC236}">
                <a16:creationId xmlns:a16="http://schemas.microsoft.com/office/drawing/2014/main" id="{B95DB8F4-21E7-B544-1A43-4D649DD044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4" name="TextBox 3">
            <a:extLst>
              <a:ext uri="{FF2B5EF4-FFF2-40B4-BE49-F238E27FC236}">
                <a16:creationId xmlns:a16="http://schemas.microsoft.com/office/drawing/2014/main" id="{1A69F516-EB9B-3894-2A19-D41C99DEFAD0}"/>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0" name="TextBox 9">
            <a:extLst>
              <a:ext uri="{FF2B5EF4-FFF2-40B4-BE49-F238E27FC236}">
                <a16:creationId xmlns:a16="http://schemas.microsoft.com/office/drawing/2014/main" id="{07579EFE-1D03-A3EA-B4F7-5763258B6751}"/>
              </a:ext>
            </a:extLst>
          </p:cNvPr>
          <p:cNvSpPr txBox="1">
            <a:spLocks noChangeAspect="1"/>
          </p:cNvSpPr>
          <p:nvPr userDrawn="1"/>
        </p:nvSpPr>
        <p:spPr>
          <a:xfrm>
            <a:off x="11722608" y="6446520"/>
            <a:ext cx="227692" cy="228600"/>
          </a:xfrm>
          <a:prstGeom prst="ellipse">
            <a:avLst/>
          </a:prstGeom>
          <a:solidFill>
            <a:schemeClr val="accent1"/>
          </a:solidFill>
        </p:spPr>
        <p:txBody>
          <a:bodyPr wrap="none" rtlCol="0" anchor="ctr">
            <a:noAutofit/>
          </a:bodyPr>
          <a:lstStyle/>
          <a:p>
            <a:pPr algn="ctr"/>
            <a:fld id="{9F77B881-CDA4-7041-897F-97D0053686EF}" type="slidenum">
              <a:rPr lang="en-US" sz="700" b="1" i="0" smtClean="0">
                <a:solidFill>
                  <a:schemeClr val="bg1"/>
                </a:solidFill>
                <a:latin typeface="+mn-lt"/>
              </a:rPr>
              <a:pPr algn="ctr"/>
              <a:t>‹#›</a:t>
            </a:fld>
            <a:endParaRPr lang="en-US" sz="700" b="1" i="0">
              <a:solidFill>
                <a:schemeClr val="bg1"/>
              </a:solidFill>
              <a:latin typeface="+mn-lt"/>
            </a:endParaRPr>
          </a:p>
        </p:txBody>
      </p:sp>
      <p:sp>
        <p:nvSpPr>
          <p:cNvPr id="13" name="Rectangle 12">
            <a:extLst>
              <a:ext uri="{FF2B5EF4-FFF2-40B4-BE49-F238E27FC236}">
                <a16:creationId xmlns:a16="http://schemas.microsoft.com/office/drawing/2014/main" id="{BB687650-A84C-9DB6-4B91-165B0DED3F5F}"/>
              </a:ext>
            </a:extLst>
          </p:cNvPr>
          <p:cNvSpPr/>
          <p:nvPr userDrawn="1"/>
        </p:nvSpPr>
        <p:spPr>
          <a:xfrm rot="5400000" flipV="1">
            <a:off x="8729393" y="3392424"/>
            <a:ext cx="6858000" cy="73152"/>
          </a:xfrm>
          <a:prstGeom prst="rect">
            <a:avLst/>
          </a:prstGeom>
          <a:gradFill flip="none" rotWithShape="1">
            <a:gsLst>
              <a:gs pos="68000">
                <a:schemeClr val="accent2"/>
              </a:gs>
              <a:gs pos="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3168139"/>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3 Icons Blue">
    <p:bg>
      <p:bgPr>
        <a:solidFill>
          <a:schemeClr val="accent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1323871" y="2029766"/>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9" name="Oval 8">
            <a:extLst>
              <a:ext uri="{FF2B5EF4-FFF2-40B4-BE49-F238E27FC236}">
                <a16:creationId xmlns:a16="http://schemas.microsoft.com/office/drawing/2014/main" id="{08BA352F-50E1-F671-C044-6A7E85D54BEC}"/>
              </a:ext>
            </a:extLst>
          </p:cNvPr>
          <p:cNvSpPr/>
          <p:nvPr userDrawn="1"/>
        </p:nvSpPr>
        <p:spPr>
          <a:xfrm>
            <a:off x="4960536" y="2029766"/>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3" name="Oval 12">
            <a:extLst>
              <a:ext uri="{FF2B5EF4-FFF2-40B4-BE49-F238E27FC236}">
                <a16:creationId xmlns:a16="http://schemas.microsoft.com/office/drawing/2014/main" id="{3199D322-F5A2-FCA0-4A71-492C30D8B2ED}"/>
              </a:ext>
            </a:extLst>
          </p:cNvPr>
          <p:cNvSpPr/>
          <p:nvPr userDrawn="1"/>
        </p:nvSpPr>
        <p:spPr>
          <a:xfrm>
            <a:off x="8597201" y="2029766"/>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747577"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7" name="Picture Placeholder 14">
            <a:extLst>
              <a:ext uri="{FF2B5EF4-FFF2-40B4-BE49-F238E27FC236}">
                <a16:creationId xmlns:a16="http://schemas.microsoft.com/office/drawing/2014/main" id="{3AF64053-FC6E-BF87-81DE-2924F705E45F}"/>
              </a:ext>
            </a:extLst>
          </p:cNvPr>
          <p:cNvSpPr>
            <a:spLocks noGrp="1" noChangeAspect="1"/>
          </p:cNvSpPr>
          <p:nvPr>
            <p:ph type="pic" sz="quarter" idx="12" hasCustomPrompt="1"/>
          </p:nvPr>
        </p:nvSpPr>
        <p:spPr>
          <a:xfrm>
            <a:off x="5384242"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8" name="Picture Placeholder 14">
            <a:extLst>
              <a:ext uri="{FF2B5EF4-FFF2-40B4-BE49-F238E27FC236}">
                <a16:creationId xmlns:a16="http://schemas.microsoft.com/office/drawing/2014/main" id="{6F09818A-913A-01BE-6E29-BC79232FDBAB}"/>
              </a:ext>
            </a:extLst>
          </p:cNvPr>
          <p:cNvSpPr>
            <a:spLocks noGrp="1" noChangeAspect="1"/>
          </p:cNvSpPr>
          <p:nvPr>
            <p:ph type="pic" sz="quarter" idx="13" hasCustomPrompt="1"/>
          </p:nvPr>
        </p:nvSpPr>
        <p:spPr>
          <a:xfrm>
            <a:off x="9020907" y="24574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1024932" y="4451699"/>
            <a:ext cx="2868806" cy="914400"/>
          </a:xfrm>
          <a:prstGeom prst="rect">
            <a:avLst/>
          </a:prstGeom>
        </p:spPr>
        <p:txBody>
          <a:bodyPr/>
          <a:lstStyle>
            <a:lvl1pPr marL="0" indent="0" algn="ct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21" name="Text Placeholder 19">
            <a:extLst>
              <a:ext uri="{FF2B5EF4-FFF2-40B4-BE49-F238E27FC236}">
                <a16:creationId xmlns:a16="http://schemas.microsoft.com/office/drawing/2014/main" id="{AA158197-4C61-E3A5-FBDD-AEBF7519DF8E}"/>
              </a:ext>
            </a:extLst>
          </p:cNvPr>
          <p:cNvSpPr>
            <a:spLocks noGrp="1"/>
          </p:cNvSpPr>
          <p:nvPr>
            <p:ph type="body" sz="quarter" idx="15" hasCustomPrompt="1"/>
          </p:nvPr>
        </p:nvSpPr>
        <p:spPr>
          <a:xfrm>
            <a:off x="4661597" y="4451699"/>
            <a:ext cx="2868806" cy="914400"/>
          </a:xfrm>
          <a:prstGeom prst="rect">
            <a:avLst/>
          </a:prstGeom>
        </p:spPr>
        <p:txBody>
          <a:bodyPr/>
          <a:lstStyle>
            <a:lvl1pPr marL="0" indent="0" algn="ct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22" name="Text Placeholder 19">
            <a:extLst>
              <a:ext uri="{FF2B5EF4-FFF2-40B4-BE49-F238E27FC236}">
                <a16:creationId xmlns:a16="http://schemas.microsoft.com/office/drawing/2014/main" id="{B1DC87DD-606F-D305-D685-7DA1C1B74A9D}"/>
              </a:ext>
            </a:extLst>
          </p:cNvPr>
          <p:cNvSpPr>
            <a:spLocks noGrp="1"/>
          </p:cNvSpPr>
          <p:nvPr>
            <p:ph type="body" sz="quarter" idx="16" hasCustomPrompt="1"/>
          </p:nvPr>
        </p:nvSpPr>
        <p:spPr>
          <a:xfrm>
            <a:off x="8298262" y="4451699"/>
            <a:ext cx="2868806" cy="914400"/>
          </a:xfrm>
          <a:prstGeom prst="rect">
            <a:avLst/>
          </a:prstGeom>
        </p:spPr>
        <p:txBody>
          <a:bodyPr/>
          <a:lstStyle>
            <a:lvl1pPr marL="0" indent="0" algn="ct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4" name="TextBox 3">
            <a:extLst>
              <a:ext uri="{FF2B5EF4-FFF2-40B4-BE49-F238E27FC236}">
                <a16:creationId xmlns:a16="http://schemas.microsoft.com/office/drawing/2014/main" id="{0DEAE7AD-1491-6ECE-A4FD-65E1F1680C0C}"/>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3" name="Title 2">
            <a:extLst>
              <a:ext uri="{FF2B5EF4-FFF2-40B4-BE49-F238E27FC236}">
                <a16:creationId xmlns:a16="http://schemas.microsoft.com/office/drawing/2014/main" id="{D0356C1C-B997-183C-9491-DD8C01461E41}"/>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pic>
        <p:nvPicPr>
          <p:cNvPr id="2" name="Picture 1" descr="Icon&#10;&#10;Description automatically generated">
            <a:extLst>
              <a:ext uri="{FF2B5EF4-FFF2-40B4-BE49-F238E27FC236}">
                <a16:creationId xmlns:a16="http://schemas.microsoft.com/office/drawing/2014/main" id="{C251E849-BBFE-5513-F114-E1BE8F71F8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7" name="TextBox 6">
            <a:extLst>
              <a:ext uri="{FF2B5EF4-FFF2-40B4-BE49-F238E27FC236}">
                <a16:creationId xmlns:a16="http://schemas.microsoft.com/office/drawing/2014/main" id="{CECAC727-8511-B65C-B545-A60BA2763C77}"/>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940693244"/>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4 Icons Blue">
    <p:bg>
      <p:bgPr>
        <a:solidFill>
          <a:schemeClr val="accent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FE14257C-3E40-D7D0-2946-29D523863166}"/>
              </a:ext>
            </a:extLst>
          </p:cNvPr>
          <p:cNvSpPr/>
          <p:nvPr userDrawn="1"/>
        </p:nvSpPr>
        <p:spPr>
          <a:xfrm>
            <a:off x="775231" y="1978966"/>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5" name="Picture Placeholder 14">
            <a:extLst>
              <a:ext uri="{FF2B5EF4-FFF2-40B4-BE49-F238E27FC236}">
                <a16:creationId xmlns:a16="http://schemas.microsoft.com/office/drawing/2014/main" id="{DEBD4B28-9B8E-4FB5-2365-22107EB6D858}"/>
              </a:ext>
            </a:extLst>
          </p:cNvPr>
          <p:cNvSpPr>
            <a:spLocks noGrp="1" noChangeAspect="1"/>
          </p:cNvSpPr>
          <p:nvPr>
            <p:ph type="pic" sz="quarter" idx="11" hasCustomPrompt="1"/>
          </p:nvPr>
        </p:nvSpPr>
        <p:spPr>
          <a:xfrm>
            <a:off x="1198937"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20" name="Text Placeholder 19">
            <a:extLst>
              <a:ext uri="{FF2B5EF4-FFF2-40B4-BE49-F238E27FC236}">
                <a16:creationId xmlns:a16="http://schemas.microsoft.com/office/drawing/2014/main" id="{E99F68A0-63A2-E6E2-8517-BB15AD5B2F55}"/>
              </a:ext>
            </a:extLst>
          </p:cNvPr>
          <p:cNvSpPr>
            <a:spLocks noGrp="1"/>
          </p:cNvSpPr>
          <p:nvPr>
            <p:ph type="body" sz="quarter" idx="14" hasCustomPrompt="1"/>
          </p:nvPr>
        </p:nvSpPr>
        <p:spPr>
          <a:xfrm>
            <a:off x="647171" y="4390739"/>
            <a:ext cx="2398988" cy="914400"/>
          </a:xfrm>
          <a:prstGeom prst="rect">
            <a:avLst/>
          </a:prstGeom>
        </p:spPr>
        <p:txBody>
          <a:bodyPr/>
          <a:lstStyle>
            <a:lvl1pPr marL="0" indent="0" algn="ct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3" name="Oval 2">
            <a:extLst>
              <a:ext uri="{FF2B5EF4-FFF2-40B4-BE49-F238E27FC236}">
                <a16:creationId xmlns:a16="http://schemas.microsoft.com/office/drawing/2014/main" id="{432850F7-ACD1-093C-0E81-237212D457B6}"/>
              </a:ext>
            </a:extLst>
          </p:cNvPr>
          <p:cNvSpPr/>
          <p:nvPr userDrawn="1"/>
        </p:nvSpPr>
        <p:spPr>
          <a:xfrm>
            <a:off x="3597925" y="1978966"/>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5" name="Picture Placeholder 14">
            <a:extLst>
              <a:ext uri="{FF2B5EF4-FFF2-40B4-BE49-F238E27FC236}">
                <a16:creationId xmlns:a16="http://schemas.microsoft.com/office/drawing/2014/main" id="{7EB576A7-6768-414C-3535-018C513FEB52}"/>
              </a:ext>
            </a:extLst>
          </p:cNvPr>
          <p:cNvSpPr>
            <a:spLocks noGrp="1" noChangeAspect="1"/>
          </p:cNvSpPr>
          <p:nvPr>
            <p:ph type="pic" sz="quarter" idx="15" hasCustomPrompt="1"/>
          </p:nvPr>
        </p:nvSpPr>
        <p:spPr>
          <a:xfrm>
            <a:off x="4021631"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7" name="Text Placeholder 19">
            <a:extLst>
              <a:ext uri="{FF2B5EF4-FFF2-40B4-BE49-F238E27FC236}">
                <a16:creationId xmlns:a16="http://schemas.microsoft.com/office/drawing/2014/main" id="{F0C78C0C-342A-8EFF-A993-4EF41DC5FCA9}"/>
              </a:ext>
            </a:extLst>
          </p:cNvPr>
          <p:cNvSpPr>
            <a:spLocks noGrp="1"/>
          </p:cNvSpPr>
          <p:nvPr>
            <p:ph type="body" sz="quarter" idx="16" hasCustomPrompt="1"/>
          </p:nvPr>
        </p:nvSpPr>
        <p:spPr>
          <a:xfrm>
            <a:off x="3469865" y="4390739"/>
            <a:ext cx="2398988" cy="914400"/>
          </a:xfrm>
          <a:prstGeom prst="rect">
            <a:avLst/>
          </a:prstGeom>
        </p:spPr>
        <p:txBody>
          <a:bodyPr/>
          <a:lstStyle>
            <a:lvl1pPr marL="0" indent="0" algn="ct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8" name="Oval 7">
            <a:extLst>
              <a:ext uri="{FF2B5EF4-FFF2-40B4-BE49-F238E27FC236}">
                <a16:creationId xmlns:a16="http://schemas.microsoft.com/office/drawing/2014/main" id="{6A5FF676-80E2-0ED3-C4DB-08BF27AD7997}"/>
              </a:ext>
            </a:extLst>
          </p:cNvPr>
          <p:cNvSpPr/>
          <p:nvPr userDrawn="1"/>
        </p:nvSpPr>
        <p:spPr>
          <a:xfrm>
            <a:off x="6420619" y="1978966"/>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1" name="Picture Placeholder 14">
            <a:extLst>
              <a:ext uri="{FF2B5EF4-FFF2-40B4-BE49-F238E27FC236}">
                <a16:creationId xmlns:a16="http://schemas.microsoft.com/office/drawing/2014/main" id="{3D377B90-5A9C-4E37-0EF5-596BC68591C2}"/>
              </a:ext>
            </a:extLst>
          </p:cNvPr>
          <p:cNvSpPr>
            <a:spLocks noGrp="1" noChangeAspect="1"/>
          </p:cNvSpPr>
          <p:nvPr>
            <p:ph type="pic" sz="quarter" idx="17" hasCustomPrompt="1"/>
          </p:nvPr>
        </p:nvSpPr>
        <p:spPr>
          <a:xfrm>
            <a:off x="6844325"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2" name="Text Placeholder 19">
            <a:extLst>
              <a:ext uri="{FF2B5EF4-FFF2-40B4-BE49-F238E27FC236}">
                <a16:creationId xmlns:a16="http://schemas.microsoft.com/office/drawing/2014/main" id="{E4B83505-1950-E711-4756-B86FD26518C4}"/>
              </a:ext>
            </a:extLst>
          </p:cNvPr>
          <p:cNvSpPr>
            <a:spLocks noGrp="1"/>
          </p:cNvSpPr>
          <p:nvPr>
            <p:ph type="body" sz="quarter" idx="18" hasCustomPrompt="1"/>
          </p:nvPr>
        </p:nvSpPr>
        <p:spPr>
          <a:xfrm>
            <a:off x="6292559" y="4390739"/>
            <a:ext cx="2398988" cy="914400"/>
          </a:xfrm>
          <a:prstGeom prst="rect">
            <a:avLst/>
          </a:prstGeom>
        </p:spPr>
        <p:txBody>
          <a:bodyPr/>
          <a:lstStyle>
            <a:lvl1pPr marL="0" indent="0" algn="ct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14" name="Oval 13">
            <a:extLst>
              <a:ext uri="{FF2B5EF4-FFF2-40B4-BE49-F238E27FC236}">
                <a16:creationId xmlns:a16="http://schemas.microsoft.com/office/drawing/2014/main" id="{DD0D29F9-2A4E-1B87-E97C-6F23CB63E250}"/>
              </a:ext>
            </a:extLst>
          </p:cNvPr>
          <p:cNvSpPr/>
          <p:nvPr userDrawn="1"/>
        </p:nvSpPr>
        <p:spPr>
          <a:xfrm>
            <a:off x="9243313" y="1978966"/>
            <a:ext cx="2270928" cy="22709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err="1">
              <a:latin typeface="+mn-lt"/>
            </a:endParaRPr>
          </a:p>
        </p:txBody>
      </p:sp>
      <p:sp>
        <p:nvSpPr>
          <p:cNvPr id="16" name="Picture Placeholder 14">
            <a:extLst>
              <a:ext uri="{FF2B5EF4-FFF2-40B4-BE49-F238E27FC236}">
                <a16:creationId xmlns:a16="http://schemas.microsoft.com/office/drawing/2014/main" id="{28FC774B-66C4-966C-C398-1B35B41FA845}"/>
              </a:ext>
            </a:extLst>
          </p:cNvPr>
          <p:cNvSpPr>
            <a:spLocks noGrp="1" noChangeAspect="1"/>
          </p:cNvSpPr>
          <p:nvPr>
            <p:ph type="pic" sz="quarter" idx="19" hasCustomPrompt="1"/>
          </p:nvPr>
        </p:nvSpPr>
        <p:spPr>
          <a:xfrm>
            <a:off x="9667019" y="2406691"/>
            <a:ext cx="1423516" cy="1418660"/>
          </a:xfrm>
          <a:prstGeom prst="rect">
            <a:avLst/>
          </a:prstGeom>
        </p:spPr>
        <p:txBody>
          <a:bodyPr anchor="ctr">
            <a:normAutofit/>
          </a:bodyPr>
          <a:lstStyle>
            <a:lvl1pPr marL="0" indent="0" algn="ctr">
              <a:buNone/>
              <a:defRPr sz="1600"/>
            </a:lvl1pPr>
          </a:lstStyle>
          <a:p>
            <a:r>
              <a:rPr lang="en-US"/>
              <a:t>Click to add icon from Epicenter</a:t>
            </a:r>
            <a:br>
              <a:rPr lang="en-US"/>
            </a:br>
            <a:r>
              <a:rPr lang="en-US"/>
              <a:t>(NO PHOTOS)</a:t>
            </a:r>
          </a:p>
        </p:txBody>
      </p:sp>
      <p:sp>
        <p:nvSpPr>
          <p:cNvPr id="19" name="Text Placeholder 19">
            <a:extLst>
              <a:ext uri="{FF2B5EF4-FFF2-40B4-BE49-F238E27FC236}">
                <a16:creationId xmlns:a16="http://schemas.microsoft.com/office/drawing/2014/main" id="{7ED27F08-4F4F-DDE9-01E4-57FD44920BE7}"/>
              </a:ext>
            </a:extLst>
          </p:cNvPr>
          <p:cNvSpPr>
            <a:spLocks noGrp="1"/>
          </p:cNvSpPr>
          <p:nvPr>
            <p:ph type="body" sz="quarter" idx="20" hasCustomPrompt="1"/>
          </p:nvPr>
        </p:nvSpPr>
        <p:spPr>
          <a:xfrm>
            <a:off x="9115253" y="4390739"/>
            <a:ext cx="2398988" cy="914400"/>
          </a:xfrm>
          <a:prstGeom prst="rect">
            <a:avLst/>
          </a:prstGeom>
        </p:spPr>
        <p:txBody>
          <a:bodyPr/>
          <a:lstStyle>
            <a:lvl1pPr marL="0" indent="0" algn="ctr">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a:t>
            </a:r>
          </a:p>
        </p:txBody>
      </p:sp>
      <p:sp>
        <p:nvSpPr>
          <p:cNvPr id="9" name="Title 8">
            <a:extLst>
              <a:ext uri="{FF2B5EF4-FFF2-40B4-BE49-F238E27FC236}">
                <a16:creationId xmlns:a16="http://schemas.microsoft.com/office/drawing/2014/main" id="{1FF8935B-7D93-F768-6E5D-9DD17BAF7E3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13" name="TextBox 12">
            <a:extLst>
              <a:ext uri="{FF2B5EF4-FFF2-40B4-BE49-F238E27FC236}">
                <a16:creationId xmlns:a16="http://schemas.microsoft.com/office/drawing/2014/main" id="{094F484B-E963-F00C-B1D5-EF0607909AA6}"/>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pic>
        <p:nvPicPr>
          <p:cNvPr id="17" name="Picture 16" descr="Icon&#10;&#10;Description automatically generated">
            <a:extLst>
              <a:ext uri="{FF2B5EF4-FFF2-40B4-BE49-F238E27FC236}">
                <a16:creationId xmlns:a16="http://schemas.microsoft.com/office/drawing/2014/main" id="{90958F33-868A-D38C-DB3E-0B603D2B8D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0548" y="6251542"/>
            <a:ext cx="292100" cy="368300"/>
          </a:xfrm>
          <a:prstGeom prst="rect">
            <a:avLst/>
          </a:prstGeom>
        </p:spPr>
      </p:pic>
      <p:sp>
        <p:nvSpPr>
          <p:cNvPr id="18" name="TextBox 17">
            <a:extLst>
              <a:ext uri="{FF2B5EF4-FFF2-40B4-BE49-F238E27FC236}">
                <a16:creationId xmlns:a16="http://schemas.microsoft.com/office/drawing/2014/main" id="{28EC129B-D3F7-0226-AACD-389EB7C10294}"/>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Tree>
    <p:extLst>
      <p:ext uri="{BB962C8B-B14F-4D97-AF65-F5344CB8AC3E}">
        <p14:creationId xmlns:p14="http://schemas.microsoft.com/office/powerpoint/2010/main" val="1095186674"/>
      </p:ext>
    </p:extLst>
  </p:cSld>
  <p:clrMapOvr>
    <a:masterClrMapping/>
  </p:clrMapOvr>
  <p:extLst>
    <p:ext uri="{DCECCB84-F9BA-43D5-87BE-67443E8EF086}">
      <p15:sldGuideLst xmlns:p15="http://schemas.microsoft.com/office/powerpoint/2012/main">
        <p15:guide id="1" orient="horz" pos="216">
          <p15:clr>
            <a:srgbClr val="FBAE40"/>
          </p15:clr>
        </p15:guide>
        <p15:guide id="2" pos="384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OneThird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1B51217-55B1-E12A-5A31-469672DC8C7B}"/>
              </a:ext>
            </a:extLst>
          </p:cNvPr>
          <p:cNvSpPr/>
          <p:nvPr userDrawn="1"/>
        </p:nvSpPr>
        <p:spPr>
          <a:xfrm>
            <a:off x="8098972" y="0"/>
            <a:ext cx="40930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678F2DDA-84BA-0809-50FD-D38BEA671F00}"/>
              </a:ext>
            </a:extLst>
          </p:cNvPr>
          <p:cNvSpPr>
            <a:spLocks noGrp="1"/>
          </p:cNvSpPr>
          <p:nvPr>
            <p:ph type="body" sz="quarter" idx="11"/>
          </p:nvPr>
        </p:nvSpPr>
        <p:spPr>
          <a:xfrm>
            <a:off x="237744" y="1463040"/>
            <a:ext cx="7553011" cy="457200"/>
          </a:xfrm>
          <a:prstGeom prst="rect">
            <a:avLst/>
          </a:prstGeom>
        </p:spPr>
        <p:txBody>
          <a:bodyPr/>
          <a:lstStyle>
            <a:lvl1pPr marL="0" indent="0">
              <a:buNone/>
              <a:defRPr b="1" i="0">
                <a:latin typeface="+mj-lt"/>
              </a:defRPr>
            </a:lvl1pPr>
            <a:lvl2pPr marL="457200" indent="0">
              <a:buNone/>
              <a:defRPr b="1" i="0">
                <a:latin typeface="Avenir Next LT Pro Demi" panose="020B0504020202020204" pitchFamily="34" charset="77"/>
              </a:defRPr>
            </a:lvl2pPr>
            <a:lvl3pPr marL="914400" indent="0">
              <a:buNone/>
              <a:defRPr b="1" i="0">
                <a:latin typeface="Avenir Next LT Pro Demi" panose="020B0504020202020204" pitchFamily="34" charset="77"/>
              </a:defRPr>
            </a:lvl3pPr>
            <a:lvl4pPr marL="1371600" indent="0">
              <a:buNone/>
              <a:defRPr b="1" i="0">
                <a:latin typeface="Avenir Next LT Pro Demi" panose="020B0504020202020204" pitchFamily="34" charset="77"/>
              </a:defRPr>
            </a:lvl4pPr>
            <a:lvl5pPr marL="1828800" indent="0">
              <a:buNone/>
              <a:defRPr b="1" i="0">
                <a:latin typeface="Avenir Next LT Pro Demi" panose="020B0504020202020204" pitchFamily="34" charset="77"/>
              </a:defRPr>
            </a:lvl5pPr>
          </a:lstStyle>
          <a:p>
            <a:pPr lvl="0"/>
            <a:r>
              <a:rPr lang="en-US"/>
              <a:t>Click to edit Master text styles</a:t>
            </a:r>
          </a:p>
        </p:txBody>
      </p:sp>
      <p:sp>
        <p:nvSpPr>
          <p:cNvPr id="7" name="Title 6">
            <a:extLst>
              <a:ext uri="{FF2B5EF4-FFF2-40B4-BE49-F238E27FC236}">
                <a16:creationId xmlns:a16="http://schemas.microsoft.com/office/drawing/2014/main" id="{E912AAE0-CB37-C78F-3E57-01F34BF6407D}"/>
              </a:ext>
            </a:extLst>
          </p:cNvPr>
          <p:cNvSpPr>
            <a:spLocks noGrp="1"/>
          </p:cNvSpPr>
          <p:nvPr>
            <p:ph type="title"/>
          </p:nvPr>
        </p:nvSpPr>
        <p:spPr>
          <a:xfrm>
            <a:off x="237744" y="283464"/>
            <a:ext cx="7553009" cy="1159192"/>
          </a:xfrm>
        </p:spPr>
        <p:txBody>
          <a:bodyPr/>
          <a:lstStyle/>
          <a:p>
            <a:r>
              <a:rPr lang="en-US"/>
              <a:t>Click to edit Master title style</a:t>
            </a:r>
          </a:p>
        </p:txBody>
      </p:sp>
      <p:pic>
        <p:nvPicPr>
          <p:cNvPr id="10" name="Picture 9">
            <a:extLst>
              <a:ext uri="{FF2B5EF4-FFF2-40B4-BE49-F238E27FC236}">
                <a16:creationId xmlns:a16="http://schemas.microsoft.com/office/drawing/2014/main" id="{38AF8D18-7E0D-2DF6-D239-AE558DC51FC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6032" y="6254496"/>
            <a:ext cx="292100" cy="368300"/>
          </a:xfrm>
          <a:prstGeom prst="rect">
            <a:avLst/>
          </a:prstGeom>
        </p:spPr>
      </p:pic>
      <p:sp>
        <p:nvSpPr>
          <p:cNvPr id="11" name="TextBox 10">
            <a:extLst>
              <a:ext uri="{FF2B5EF4-FFF2-40B4-BE49-F238E27FC236}">
                <a16:creationId xmlns:a16="http://schemas.microsoft.com/office/drawing/2014/main" id="{02C377E4-695E-1590-43D1-929777769C5F}"/>
              </a:ext>
            </a:extLst>
          </p:cNvPr>
          <p:cNvSpPr txBox="1">
            <a:spLocks noChangeArrowheads="1"/>
          </p:cNvSpPr>
          <p:nvPr userDrawn="1"/>
        </p:nvSpPr>
        <p:spPr bwMode="auto">
          <a:xfrm>
            <a:off x="691527" y="6544036"/>
            <a:ext cx="572628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lvl="0" indent="0" algn="l">
              <a:lnSpc>
                <a:spcPct val="100000"/>
              </a:lnSpc>
              <a:defRPr sz="1800">
                <a:solidFill>
                  <a:srgbClr val="000000"/>
                </a:solidFill>
              </a:defRPr>
            </a:pPr>
            <a:r>
              <a:rPr lang="ga-IE" sz="600" b="0" i="0" baseline="0">
                <a:solidFill>
                  <a:schemeClr val="bg1">
                    <a:lumMod val="85000"/>
                  </a:schemeClr>
                </a:solidFill>
                <a:latin typeface="+mn-lt"/>
              </a:rPr>
              <a:t>© 2023 Epsilon Data Management, LLC. All rights reserved. Proprietary and confidential.</a:t>
            </a:r>
          </a:p>
        </p:txBody>
      </p:sp>
      <p:sp>
        <p:nvSpPr>
          <p:cNvPr id="12" name="TextBox 11">
            <a:extLst>
              <a:ext uri="{FF2B5EF4-FFF2-40B4-BE49-F238E27FC236}">
                <a16:creationId xmlns:a16="http://schemas.microsoft.com/office/drawing/2014/main" id="{2B52E9B7-AE91-22DA-4986-3E7549E44630}"/>
              </a:ext>
            </a:extLst>
          </p:cNvPr>
          <p:cNvSpPr txBox="1">
            <a:spLocks noChangeAspect="1"/>
          </p:cNvSpPr>
          <p:nvPr userDrawn="1"/>
        </p:nvSpPr>
        <p:spPr>
          <a:xfrm>
            <a:off x="11725097" y="6447240"/>
            <a:ext cx="227692" cy="228600"/>
          </a:xfrm>
          <a:prstGeom prst="ellipse">
            <a:avLst/>
          </a:prstGeom>
          <a:solidFill>
            <a:schemeClr val="bg1"/>
          </a:solidFill>
        </p:spPr>
        <p:txBody>
          <a:bodyPr wrap="none" rtlCol="0" anchor="ctr">
            <a:noAutofit/>
          </a:bodyPr>
          <a:lstStyle/>
          <a:p>
            <a:pPr algn="ctr"/>
            <a:fld id="{9F77B881-CDA4-7041-897F-97D0053686EF}" type="slidenum">
              <a:rPr lang="en-US" sz="700" b="1" i="0" smtClean="0">
                <a:solidFill>
                  <a:schemeClr val="accent1"/>
                </a:solidFill>
                <a:latin typeface="+mn-lt"/>
              </a:rPr>
              <a:pPr algn="ctr"/>
              <a:t>‹#›</a:t>
            </a:fld>
            <a:endParaRPr lang="en-US" sz="700" b="1" i="0">
              <a:solidFill>
                <a:schemeClr val="accent1"/>
              </a:solidFill>
              <a:latin typeface="+mn-lt"/>
            </a:endParaRPr>
          </a:p>
        </p:txBody>
      </p:sp>
      <p:sp>
        <p:nvSpPr>
          <p:cNvPr id="18" name="Content Placeholder 17">
            <a:extLst>
              <a:ext uri="{FF2B5EF4-FFF2-40B4-BE49-F238E27FC236}">
                <a16:creationId xmlns:a16="http://schemas.microsoft.com/office/drawing/2014/main" id="{18C7C49E-648A-2981-DAA1-CDA5F5F7884A}"/>
              </a:ext>
            </a:extLst>
          </p:cNvPr>
          <p:cNvSpPr>
            <a:spLocks noGrp="1"/>
          </p:cNvSpPr>
          <p:nvPr>
            <p:ph sz="quarter" idx="13"/>
          </p:nvPr>
        </p:nvSpPr>
        <p:spPr>
          <a:xfrm>
            <a:off x="237744" y="1920875"/>
            <a:ext cx="7551738" cy="4270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7">
            <a:extLst>
              <a:ext uri="{FF2B5EF4-FFF2-40B4-BE49-F238E27FC236}">
                <a16:creationId xmlns:a16="http://schemas.microsoft.com/office/drawing/2014/main" id="{FE048AE1-CAB7-001B-9C5F-560CBCB23CA8}"/>
              </a:ext>
            </a:extLst>
          </p:cNvPr>
          <p:cNvSpPr>
            <a:spLocks noGrp="1"/>
          </p:cNvSpPr>
          <p:nvPr>
            <p:ph sz="quarter" idx="14"/>
          </p:nvPr>
        </p:nvSpPr>
        <p:spPr>
          <a:xfrm>
            <a:off x="8376655" y="1920875"/>
            <a:ext cx="3491910" cy="4270375"/>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2237370"/>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17" Type="http://schemas.openxmlformats.org/officeDocument/2006/relationships/slideLayout" Target="../slideLayouts/slideLayout143.xml"/><Relationship Id="rId21" Type="http://schemas.openxmlformats.org/officeDocument/2006/relationships/slideLayout" Target="../slideLayouts/slideLayout47.xml"/><Relationship Id="rId42" Type="http://schemas.openxmlformats.org/officeDocument/2006/relationships/slideLayout" Target="../slideLayouts/slideLayout68.xml"/><Relationship Id="rId63" Type="http://schemas.openxmlformats.org/officeDocument/2006/relationships/slideLayout" Target="../slideLayouts/slideLayout89.xml"/><Relationship Id="rId84" Type="http://schemas.openxmlformats.org/officeDocument/2006/relationships/slideLayout" Target="../slideLayouts/slideLayout110.xml"/><Relationship Id="rId138" Type="http://schemas.openxmlformats.org/officeDocument/2006/relationships/slideLayout" Target="../slideLayouts/slideLayout164.xml"/><Relationship Id="rId159" Type="http://schemas.openxmlformats.org/officeDocument/2006/relationships/slideLayout" Target="../slideLayouts/slideLayout185.xml"/><Relationship Id="rId170" Type="http://schemas.openxmlformats.org/officeDocument/2006/relationships/slideLayout" Target="../slideLayouts/slideLayout196.xml"/><Relationship Id="rId191" Type="http://schemas.openxmlformats.org/officeDocument/2006/relationships/slideLayout" Target="../slideLayouts/slideLayout217.xml"/><Relationship Id="rId205" Type="http://schemas.openxmlformats.org/officeDocument/2006/relationships/slideLayout" Target="../slideLayouts/slideLayout231.xml"/><Relationship Id="rId226" Type="http://schemas.openxmlformats.org/officeDocument/2006/relationships/slideLayout" Target="../slideLayouts/slideLayout252.xml"/><Relationship Id="rId107" Type="http://schemas.openxmlformats.org/officeDocument/2006/relationships/slideLayout" Target="../slideLayouts/slideLayout133.xml"/><Relationship Id="rId11" Type="http://schemas.openxmlformats.org/officeDocument/2006/relationships/slideLayout" Target="../slideLayouts/slideLayout37.xml"/><Relationship Id="rId32" Type="http://schemas.openxmlformats.org/officeDocument/2006/relationships/slideLayout" Target="../slideLayouts/slideLayout58.xml"/><Relationship Id="rId53" Type="http://schemas.openxmlformats.org/officeDocument/2006/relationships/slideLayout" Target="../slideLayouts/slideLayout79.xml"/><Relationship Id="rId74" Type="http://schemas.openxmlformats.org/officeDocument/2006/relationships/slideLayout" Target="../slideLayouts/slideLayout100.xml"/><Relationship Id="rId128" Type="http://schemas.openxmlformats.org/officeDocument/2006/relationships/slideLayout" Target="../slideLayouts/slideLayout154.xml"/><Relationship Id="rId149" Type="http://schemas.openxmlformats.org/officeDocument/2006/relationships/slideLayout" Target="../slideLayouts/slideLayout175.xml"/><Relationship Id="rId5" Type="http://schemas.openxmlformats.org/officeDocument/2006/relationships/slideLayout" Target="../slideLayouts/slideLayout31.xml"/><Relationship Id="rId95" Type="http://schemas.openxmlformats.org/officeDocument/2006/relationships/slideLayout" Target="../slideLayouts/slideLayout121.xml"/><Relationship Id="rId160" Type="http://schemas.openxmlformats.org/officeDocument/2006/relationships/slideLayout" Target="../slideLayouts/slideLayout186.xml"/><Relationship Id="rId181" Type="http://schemas.openxmlformats.org/officeDocument/2006/relationships/slideLayout" Target="../slideLayouts/slideLayout207.xml"/><Relationship Id="rId216" Type="http://schemas.openxmlformats.org/officeDocument/2006/relationships/slideLayout" Target="../slideLayouts/slideLayout242.xml"/><Relationship Id="rId237" Type="http://schemas.openxmlformats.org/officeDocument/2006/relationships/theme" Target="../theme/theme2.xml"/><Relationship Id="rId22" Type="http://schemas.openxmlformats.org/officeDocument/2006/relationships/slideLayout" Target="../slideLayouts/slideLayout48.xml"/><Relationship Id="rId43" Type="http://schemas.openxmlformats.org/officeDocument/2006/relationships/slideLayout" Target="../slideLayouts/slideLayout69.xml"/><Relationship Id="rId64" Type="http://schemas.openxmlformats.org/officeDocument/2006/relationships/slideLayout" Target="../slideLayouts/slideLayout90.xml"/><Relationship Id="rId118" Type="http://schemas.openxmlformats.org/officeDocument/2006/relationships/slideLayout" Target="../slideLayouts/slideLayout144.xml"/><Relationship Id="rId139" Type="http://schemas.openxmlformats.org/officeDocument/2006/relationships/slideLayout" Target="../slideLayouts/slideLayout165.xml"/><Relationship Id="rId85" Type="http://schemas.openxmlformats.org/officeDocument/2006/relationships/slideLayout" Target="../slideLayouts/slideLayout111.xml"/><Relationship Id="rId150" Type="http://schemas.openxmlformats.org/officeDocument/2006/relationships/slideLayout" Target="../slideLayouts/slideLayout176.xml"/><Relationship Id="rId171" Type="http://schemas.openxmlformats.org/officeDocument/2006/relationships/slideLayout" Target="../slideLayouts/slideLayout197.xml"/><Relationship Id="rId192" Type="http://schemas.openxmlformats.org/officeDocument/2006/relationships/slideLayout" Target="../slideLayouts/slideLayout218.xml"/><Relationship Id="rId206" Type="http://schemas.openxmlformats.org/officeDocument/2006/relationships/slideLayout" Target="../slideLayouts/slideLayout232.xml"/><Relationship Id="rId227" Type="http://schemas.openxmlformats.org/officeDocument/2006/relationships/slideLayout" Target="../slideLayouts/slideLayout253.xml"/><Relationship Id="rId12" Type="http://schemas.openxmlformats.org/officeDocument/2006/relationships/slideLayout" Target="../slideLayouts/slideLayout38.xml"/><Relationship Id="rId33" Type="http://schemas.openxmlformats.org/officeDocument/2006/relationships/slideLayout" Target="../slideLayouts/slideLayout59.xml"/><Relationship Id="rId108" Type="http://schemas.openxmlformats.org/officeDocument/2006/relationships/slideLayout" Target="../slideLayouts/slideLayout134.xml"/><Relationship Id="rId129" Type="http://schemas.openxmlformats.org/officeDocument/2006/relationships/slideLayout" Target="../slideLayouts/slideLayout155.xml"/><Relationship Id="rId54" Type="http://schemas.openxmlformats.org/officeDocument/2006/relationships/slideLayout" Target="../slideLayouts/slideLayout80.xml"/><Relationship Id="rId75" Type="http://schemas.openxmlformats.org/officeDocument/2006/relationships/slideLayout" Target="../slideLayouts/slideLayout101.xml"/><Relationship Id="rId96" Type="http://schemas.openxmlformats.org/officeDocument/2006/relationships/slideLayout" Target="../slideLayouts/slideLayout122.xml"/><Relationship Id="rId140" Type="http://schemas.openxmlformats.org/officeDocument/2006/relationships/slideLayout" Target="../slideLayouts/slideLayout166.xml"/><Relationship Id="rId161" Type="http://schemas.openxmlformats.org/officeDocument/2006/relationships/slideLayout" Target="../slideLayouts/slideLayout187.xml"/><Relationship Id="rId182" Type="http://schemas.openxmlformats.org/officeDocument/2006/relationships/slideLayout" Target="../slideLayouts/slideLayout208.xml"/><Relationship Id="rId217" Type="http://schemas.openxmlformats.org/officeDocument/2006/relationships/slideLayout" Target="../slideLayouts/slideLayout243.xml"/><Relationship Id="rId6" Type="http://schemas.openxmlformats.org/officeDocument/2006/relationships/slideLayout" Target="../slideLayouts/slideLayout32.xml"/><Relationship Id="rId23" Type="http://schemas.openxmlformats.org/officeDocument/2006/relationships/slideLayout" Target="../slideLayouts/slideLayout49.xml"/><Relationship Id="rId119" Type="http://schemas.openxmlformats.org/officeDocument/2006/relationships/slideLayout" Target="../slideLayouts/slideLayout145.xml"/><Relationship Id="rId44" Type="http://schemas.openxmlformats.org/officeDocument/2006/relationships/slideLayout" Target="../slideLayouts/slideLayout70.xml"/><Relationship Id="rId65" Type="http://schemas.openxmlformats.org/officeDocument/2006/relationships/slideLayout" Target="../slideLayouts/slideLayout91.xml"/><Relationship Id="rId86" Type="http://schemas.openxmlformats.org/officeDocument/2006/relationships/slideLayout" Target="../slideLayouts/slideLayout112.xml"/><Relationship Id="rId130" Type="http://schemas.openxmlformats.org/officeDocument/2006/relationships/slideLayout" Target="../slideLayouts/slideLayout156.xml"/><Relationship Id="rId151" Type="http://schemas.openxmlformats.org/officeDocument/2006/relationships/slideLayout" Target="../slideLayouts/slideLayout177.xml"/><Relationship Id="rId172" Type="http://schemas.openxmlformats.org/officeDocument/2006/relationships/slideLayout" Target="../slideLayouts/slideLayout198.xml"/><Relationship Id="rId193" Type="http://schemas.openxmlformats.org/officeDocument/2006/relationships/slideLayout" Target="../slideLayouts/slideLayout219.xml"/><Relationship Id="rId207" Type="http://schemas.openxmlformats.org/officeDocument/2006/relationships/slideLayout" Target="../slideLayouts/slideLayout233.xml"/><Relationship Id="rId228" Type="http://schemas.openxmlformats.org/officeDocument/2006/relationships/slideLayout" Target="../slideLayouts/slideLayout254.xml"/><Relationship Id="rId13" Type="http://schemas.openxmlformats.org/officeDocument/2006/relationships/slideLayout" Target="../slideLayouts/slideLayout39.xml"/><Relationship Id="rId109" Type="http://schemas.openxmlformats.org/officeDocument/2006/relationships/slideLayout" Target="../slideLayouts/slideLayout135.xml"/><Relationship Id="rId34" Type="http://schemas.openxmlformats.org/officeDocument/2006/relationships/slideLayout" Target="../slideLayouts/slideLayout60.xml"/><Relationship Id="rId55" Type="http://schemas.openxmlformats.org/officeDocument/2006/relationships/slideLayout" Target="../slideLayouts/slideLayout81.xml"/><Relationship Id="rId76" Type="http://schemas.openxmlformats.org/officeDocument/2006/relationships/slideLayout" Target="../slideLayouts/slideLayout102.xml"/><Relationship Id="rId97" Type="http://schemas.openxmlformats.org/officeDocument/2006/relationships/slideLayout" Target="../slideLayouts/slideLayout123.xml"/><Relationship Id="rId120" Type="http://schemas.openxmlformats.org/officeDocument/2006/relationships/slideLayout" Target="../slideLayouts/slideLayout146.xml"/><Relationship Id="rId141" Type="http://schemas.openxmlformats.org/officeDocument/2006/relationships/slideLayout" Target="../slideLayouts/slideLayout167.xml"/><Relationship Id="rId7" Type="http://schemas.openxmlformats.org/officeDocument/2006/relationships/slideLayout" Target="../slideLayouts/slideLayout33.xml"/><Relationship Id="rId162" Type="http://schemas.openxmlformats.org/officeDocument/2006/relationships/slideLayout" Target="../slideLayouts/slideLayout188.xml"/><Relationship Id="rId183" Type="http://schemas.openxmlformats.org/officeDocument/2006/relationships/slideLayout" Target="../slideLayouts/slideLayout209.xml"/><Relationship Id="rId218" Type="http://schemas.openxmlformats.org/officeDocument/2006/relationships/slideLayout" Target="../slideLayouts/slideLayout244.xml"/><Relationship Id="rId24" Type="http://schemas.openxmlformats.org/officeDocument/2006/relationships/slideLayout" Target="../slideLayouts/slideLayout50.xml"/><Relationship Id="rId45" Type="http://schemas.openxmlformats.org/officeDocument/2006/relationships/slideLayout" Target="../slideLayouts/slideLayout71.xml"/><Relationship Id="rId66" Type="http://schemas.openxmlformats.org/officeDocument/2006/relationships/slideLayout" Target="../slideLayouts/slideLayout92.xml"/><Relationship Id="rId87" Type="http://schemas.openxmlformats.org/officeDocument/2006/relationships/slideLayout" Target="../slideLayouts/slideLayout113.xml"/><Relationship Id="rId110" Type="http://schemas.openxmlformats.org/officeDocument/2006/relationships/slideLayout" Target="../slideLayouts/slideLayout136.xml"/><Relationship Id="rId131" Type="http://schemas.openxmlformats.org/officeDocument/2006/relationships/slideLayout" Target="../slideLayouts/slideLayout157.xml"/><Relationship Id="rId152" Type="http://schemas.openxmlformats.org/officeDocument/2006/relationships/slideLayout" Target="../slideLayouts/slideLayout178.xml"/><Relationship Id="rId173" Type="http://schemas.openxmlformats.org/officeDocument/2006/relationships/slideLayout" Target="../slideLayouts/slideLayout199.xml"/><Relationship Id="rId194" Type="http://schemas.openxmlformats.org/officeDocument/2006/relationships/slideLayout" Target="../slideLayouts/slideLayout220.xml"/><Relationship Id="rId208" Type="http://schemas.openxmlformats.org/officeDocument/2006/relationships/slideLayout" Target="../slideLayouts/slideLayout234.xml"/><Relationship Id="rId229" Type="http://schemas.openxmlformats.org/officeDocument/2006/relationships/slideLayout" Target="../slideLayouts/slideLayout255.xml"/><Relationship Id="rId14" Type="http://schemas.openxmlformats.org/officeDocument/2006/relationships/slideLayout" Target="../slideLayouts/slideLayout40.xml"/><Relationship Id="rId35" Type="http://schemas.openxmlformats.org/officeDocument/2006/relationships/slideLayout" Target="../slideLayouts/slideLayout61.xml"/><Relationship Id="rId56" Type="http://schemas.openxmlformats.org/officeDocument/2006/relationships/slideLayout" Target="../slideLayouts/slideLayout82.xml"/><Relationship Id="rId77" Type="http://schemas.openxmlformats.org/officeDocument/2006/relationships/slideLayout" Target="../slideLayouts/slideLayout103.xml"/><Relationship Id="rId100" Type="http://schemas.openxmlformats.org/officeDocument/2006/relationships/slideLayout" Target="../slideLayouts/slideLayout126.xml"/><Relationship Id="rId8" Type="http://schemas.openxmlformats.org/officeDocument/2006/relationships/slideLayout" Target="../slideLayouts/slideLayout34.xml"/><Relationship Id="rId98" Type="http://schemas.openxmlformats.org/officeDocument/2006/relationships/slideLayout" Target="../slideLayouts/slideLayout124.xml"/><Relationship Id="rId121" Type="http://schemas.openxmlformats.org/officeDocument/2006/relationships/slideLayout" Target="../slideLayouts/slideLayout147.xml"/><Relationship Id="rId142" Type="http://schemas.openxmlformats.org/officeDocument/2006/relationships/slideLayout" Target="../slideLayouts/slideLayout168.xml"/><Relationship Id="rId163" Type="http://schemas.openxmlformats.org/officeDocument/2006/relationships/slideLayout" Target="../slideLayouts/slideLayout189.xml"/><Relationship Id="rId184" Type="http://schemas.openxmlformats.org/officeDocument/2006/relationships/slideLayout" Target="../slideLayouts/slideLayout210.xml"/><Relationship Id="rId219" Type="http://schemas.openxmlformats.org/officeDocument/2006/relationships/slideLayout" Target="../slideLayouts/slideLayout245.xml"/><Relationship Id="rId230" Type="http://schemas.openxmlformats.org/officeDocument/2006/relationships/slideLayout" Target="../slideLayouts/slideLayout256.xml"/><Relationship Id="rId25" Type="http://schemas.openxmlformats.org/officeDocument/2006/relationships/slideLayout" Target="../slideLayouts/slideLayout51.xml"/><Relationship Id="rId46" Type="http://schemas.openxmlformats.org/officeDocument/2006/relationships/slideLayout" Target="../slideLayouts/slideLayout72.xml"/><Relationship Id="rId67" Type="http://schemas.openxmlformats.org/officeDocument/2006/relationships/slideLayout" Target="../slideLayouts/slideLayout93.xml"/><Relationship Id="rId88" Type="http://schemas.openxmlformats.org/officeDocument/2006/relationships/slideLayout" Target="../slideLayouts/slideLayout114.xml"/><Relationship Id="rId111" Type="http://schemas.openxmlformats.org/officeDocument/2006/relationships/slideLayout" Target="../slideLayouts/slideLayout137.xml"/><Relationship Id="rId132" Type="http://schemas.openxmlformats.org/officeDocument/2006/relationships/slideLayout" Target="../slideLayouts/slideLayout158.xml"/><Relationship Id="rId153" Type="http://schemas.openxmlformats.org/officeDocument/2006/relationships/slideLayout" Target="../slideLayouts/slideLayout179.xml"/><Relationship Id="rId174" Type="http://schemas.openxmlformats.org/officeDocument/2006/relationships/slideLayout" Target="../slideLayouts/slideLayout200.xml"/><Relationship Id="rId195" Type="http://schemas.openxmlformats.org/officeDocument/2006/relationships/slideLayout" Target="../slideLayouts/slideLayout221.xml"/><Relationship Id="rId209" Type="http://schemas.openxmlformats.org/officeDocument/2006/relationships/slideLayout" Target="../slideLayouts/slideLayout235.xml"/><Relationship Id="rId190" Type="http://schemas.openxmlformats.org/officeDocument/2006/relationships/slideLayout" Target="../slideLayouts/slideLayout216.xml"/><Relationship Id="rId204" Type="http://schemas.openxmlformats.org/officeDocument/2006/relationships/slideLayout" Target="../slideLayouts/slideLayout230.xml"/><Relationship Id="rId220" Type="http://schemas.openxmlformats.org/officeDocument/2006/relationships/slideLayout" Target="../slideLayouts/slideLayout246.xml"/><Relationship Id="rId225" Type="http://schemas.openxmlformats.org/officeDocument/2006/relationships/slideLayout" Target="../slideLayouts/slideLayout251.xml"/><Relationship Id="rId15" Type="http://schemas.openxmlformats.org/officeDocument/2006/relationships/slideLayout" Target="../slideLayouts/slideLayout41.xml"/><Relationship Id="rId36" Type="http://schemas.openxmlformats.org/officeDocument/2006/relationships/slideLayout" Target="../slideLayouts/slideLayout62.xml"/><Relationship Id="rId57" Type="http://schemas.openxmlformats.org/officeDocument/2006/relationships/slideLayout" Target="../slideLayouts/slideLayout83.xml"/><Relationship Id="rId106" Type="http://schemas.openxmlformats.org/officeDocument/2006/relationships/slideLayout" Target="../slideLayouts/slideLayout132.xml"/><Relationship Id="rId127" Type="http://schemas.openxmlformats.org/officeDocument/2006/relationships/slideLayout" Target="../slideLayouts/slideLayout153.xml"/><Relationship Id="rId10" Type="http://schemas.openxmlformats.org/officeDocument/2006/relationships/slideLayout" Target="../slideLayouts/slideLayout36.xml"/><Relationship Id="rId31" Type="http://schemas.openxmlformats.org/officeDocument/2006/relationships/slideLayout" Target="../slideLayouts/slideLayout57.xml"/><Relationship Id="rId52" Type="http://schemas.openxmlformats.org/officeDocument/2006/relationships/slideLayout" Target="../slideLayouts/slideLayout78.xml"/><Relationship Id="rId73" Type="http://schemas.openxmlformats.org/officeDocument/2006/relationships/slideLayout" Target="../slideLayouts/slideLayout99.xml"/><Relationship Id="rId78" Type="http://schemas.openxmlformats.org/officeDocument/2006/relationships/slideLayout" Target="../slideLayouts/slideLayout104.xml"/><Relationship Id="rId94" Type="http://schemas.openxmlformats.org/officeDocument/2006/relationships/slideLayout" Target="../slideLayouts/slideLayout120.xml"/><Relationship Id="rId99" Type="http://schemas.openxmlformats.org/officeDocument/2006/relationships/slideLayout" Target="../slideLayouts/slideLayout125.xml"/><Relationship Id="rId101" Type="http://schemas.openxmlformats.org/officeDocument/2006/relationships/slideLayout" Target="../slideLayouts/slideLayout127.xml"/><Relationship Id="rId122" Type="http://schemas.openxmlformats.org/officeDocument/2006/relationships/slideLayout" Target="../slideLayouts/slideLayout148.xml"/><Relationship Id="rId143" Type="http://schemas.openxmlformats.org/officeDocument/2006/relationships/slideLayout" Target="../slideLayouts/slideLayout169.xml"/><Relationship Id="rId148" Type="http://schemas.openxmlformats.org/officeDocument/2006/relationships/slideLayout" Target="../slideLayouts/slideLayout174.xml"/><Relationship Id="rId164" Type="http://schemas.openxmlformats.org/officeDocument/2006/relationships/slideLayout" Target="../slideLayouts/slideLayout190.xml"/><Relationship Id="rId169" Type="http://schemas.openxmlformats.org/officeDocument/2006/relationships/slideLayout" Target="../slideLayouts/slideLayout195.xml"/><Relationship Id="rId185" Type="http://schemas.openxmlformats.org/officeDocument/2006/relationships/slideLayout" Target="../slideLayouts/slideLayout211.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80" Type="http://schemas.openxmlformats.org/officeDocument/2006/relationships/slideLayout" Target="../slideLayouts/slideLayout206.xml"/><Relationship Id="rId210" Type="http://schemas.openxmlformats.org/officeDocument/2006/relationships/slideLayout" Target="../slideLayouts/slideLayout236.xml"/><Relationship Id="rId215" Type="http://schemas.openxmlformats.org/officeDocument/2006/relationships/slideLayout" Target="../slideLayouts/slideLayout241.xml"/><Relationship Id="rId236" Type="http://schemas.openxmlformats.org/officeDocument/2006/relationships/slideLayout" Target="../slideLayouts/slideLayout262.xml"/><Relationship Id="rId26" Type="http://schemas.openxmlformats.org/officeDocument/2006/relationships/slideLayout" Target="../slideLayouts/slideLayout52.xml"/><Relationship Id="rId231" Type="http://schemas.openxmlformats.org/officeDocument/2006/relationships/slideLayout" Target="../slideLayouts/slideLayout257.xml"/><Relationship Id="rId47" Type="http://schemas.openxmlformats.org/officeDocument/2006/relationships/slideLayout" Target="../slideLayouts/slideLayout73.xml"/><Relationship Id="rId68" Type="http://schemas.openxmlformats.org/officeDocument/2006/relationships/slideLayout" Target="../slideLayouts/slideLayout94.xml"/><Relationship Id="rId89" Type="http://schemas.openxmlformats.org/officeDocument/2006/relationships/slideLayout" Target="../slideLayouts/slideLayout115.xml"/><Relationship Id="rId112" Type="http://schemas.openxmlformats.org/officeDocument/2006/relationships/slideLayout" Target="../slideLayouts/slideLayout138.xml"/><Relationship Id="rId133" Type="http://schemas.openxmlformats.org/officeDocument/2006/relationships/slideLayout" Target="../slideLayouts/slideLayout159.xml"/><Relationship Id="rId154" Type="http://schemas.openxmlformats.org/officeDocument/2006/relationships/slideLayout" Target="../slideLayouts/slideLayout180.xml"/><Relationship Id="rId175" Type="http://schemas.openxmlformats.org/officeDocument/2006/relationships/slideLayout" Target="../slideLayouts/slideLayout201.xml"/><Relationship Id="rId196" Type="http://schemas.openxmlformats.org/officeDocument/2006/relationships/slideLayout" Target="../slideLayouts/slideLayout222.xml"/><Relationship Id="rId200" Type="http://schemas.openxmlformats.org/officeDocument/2006/relationships/slideLayout" Target="../slideLayouts/slideLayout226.xml"/><Relationship Id="rId16" Type="http://schemas.openxmlformats.org/officeDocument/2006/relationships/slideLayout" Target="../slideLayouts/slideLayout42.xml"/><Relationship Id="rId221" Type="http://schemas.openxmlformats.org/officeDocument/2006/relationships/slideLayout" Target="../slideLayouts/slideLayout247.xml"/><Relationship Id="rId37" Type="http://schemas.openxmlformats.org/officeDocument/2006/relationships/slideLayout" Target="../slideLayouts/slideLayout63.xml"/><Relationship Id="rId58" Type="http://schemas.openxmlformats.org/officeDocument/2006/relationships/slideLayout" Target="../slideLayouts/slideLayout84.xml"/><Relationship Id="rId79" Type="http://schemas.openxmlformats.org/officeDocument/2006/relationships/slideLayout" Target="../slideLayouts/slideLayout105.xml"/><Relationship Id="rId102" Type="http://schemas.openxmlformats.org/officeDocument/2006/relationships/slideLayout" Target="../slideLayouts/slideLayout128.xml"/><Relationship Id="rId123" Type="http://schemas.openxmlformats.org/officeDocument/2006/relationships/slideLayout" Target="../slideLayouts/slideLayout149.xml"/><Relationship Id="rId144" Type="http://schemas.openxmlformats.org/officeDocument/2006/relationships/slideLayout" Target="../slideLayouts/slideLayout170.xml"/><Relationship Id="rId90" Type="http://schemas.openxmlformats.org/officeDocument/2006/relationships/slideLayout" Target="../slideLayouts/slideLayout116.xml"/><Relationship Id="rId165" Type="http://schemas.openxmlformats.org/officeDocument/2006/relationships/slideLayout" Target="../slideLayouts/slideLayout191.xml"/><Relationship Id="rId186" Type="http://schemas.openxmlformats.org/officeDocument/2006/relationships/slideLayout" Target="../slideLayouts/slideLayout212.xml"/><Relationship Id="rId211" Type="http://schemas.openxmlformats.org/officeDocument/2006/relationships/slideLayout" Target="../slideLayouts/slideLayout237.xml"/><Relationship Id="rId232" Type="http://schemas.openxmlformats.org/officeDocument/2006/relationships/slideLayout" Target="../slideLayouts/slideLayout258.xml"/><Relationship Id="rId27" Type="http://schemas.openxmlformats.org/officeDocument/2006/relationships/slideLayout" Target="../slideLayouts/slideLayout53.xml"/><Relationship Id="rId48" Type="http://schemas.openxmlformats.org/officeDocument/2006/relationships/slideLayout" Target="../slideLayouts/slideLayout74.xml"/><Relationship Id="rId69" Type="http://schemas.openxmlformats.org/officeDocument/2006/relationships/slideLayout" Target="../slideLayouts/slideLayout95.xml"/><Relationship Id="rId113" Type="http://schemas.openxmlformats.org/officeDocument/2006/relationships/slideLayout" Target="../slideLayouts/slideLayout139.xml"/><Relationship Id="rId134" Type="http://schemas.openxmlformats.org/officeDocument/2006/relationships/slideLayout" Target="../slideLayouts/slideLayout160.xml"/><Relationship Id="rId80" Type="http://schemas.openxmlformats.org/officeDocument/2006/relationships/slideLayout" Target="../slideLayouts/slideLayout106.xml"/><Relationship Id="rId155" Type="http://schemas.openxmlformats.org/officeDocument/2006/relationships/slideLayout" Target="../slideLayouts/slideLayout181.xml"/><Relationship Id="rId176" Type="http://schemas.openxmlformats.org/officeDocument/2006/relationships/slideLayout" Target="../slideLayouts/slideLayout202.xml"/><Relationship Id="rId197" Type="http://schemas.openxmlformats.org/officeDocument/2006/relationships/slideLayout" Target="../slideLayouts/slideLayout223.xml"/><Relationship Id="rId201" Type="http://schemas.openxmlformats.org/officeDocument/2006/relationships/slideLayout" Target="../slideLayouts/slideLayout227.xml"/><Relationship Id="rId222" Type="http://schemas.openxmlformats.org/officeDocument/2006/relationships/slideLayout" Target="../slideLayouts/slideLayout248.xml"/><Relationship Id="rId17" Type="http://schemas.openxmlformats.org/officeDocument/2006/relationships/slideLayout" Target="../slideLayouts/slideLayout43.xml"/><Relationship Id="rId38" Type="http://schemas.openxmlformats.org/officeDocument/2006/relationships/slideLayout" Target="../slideLayouts/slideLayout64.xml"/><Relationship Id="rId59" Type="http://schemas.openxmlformats.org/officeDocument/2006/relationships/slideLayout" Target="../slideLayouts/slideLayout85.xml"/><Relationship Id="rId103" Type="http://schemas.openxmlformats.org/officeDocument/2006/relationships/slideLayout" Target="../slideLayouts/slideLayout129.xml"/><Relationship Id="rId124" Type="http://schemas.openxmlformats.org/officeDocument/2006/relationships/slideLayout" Target="../slideLayouts/slideLayout150.xml"/><Relationship Id="rId70" Type="http://schemas.openxmlformats.org/officeDocument/2006/relationships/slideLayout" Target="../slideLayouts/slideLayout96.xml"/><Relationship Id="rId91" Type="http://schemas.openxmlformats.org/officeDocument/2006/relationships/slideLayout" Target="../slideLayouts/slideLayout117.xml"/><Relationship Id="rId145" Type="http://schemas.openxmlformats.org/officeDocument/2006/relationships/slideLayout" Target="../slideLayouts/slideLayout171.xml"/><Relationship Id="rId166" Type="http://schemas.openxmlformats.org/officeDocument/2006/relationships/slideLayout" Target="../slideLayouts/slideLayout192.xml"/><Relationship Id="rId187" Type="http://schemas.openxmlformats.org/officeDocument/2006/relationships/slideLayout" Target="../slideLayouts/slideLayout213.xml"/><Relationship Id="rId1" Type="http://schemas.openxmlformats.org/officeDocument/2006/relationships/slideLayout" Target="../slideLayouts/slideLayout27.xml"/><Relationship Id="rId212" Type="http://schemas.openxmlformats.org/officeDocument/2006/relationships/slideLayout" Target="../slideLayouts/slideLayout238.xml"/><Relationship Id="rId233" Type="http://schemas.openxmlformats.org/officeDocument/2006/relationships/slideLayout" Target="../slideLayouts/slideLayout259.xml"/><Relationship Id="rId28" Type="http://schemas.openxmlformats.org/officeDocument/2006/relationships/slideLayout" Target="../slideLayouts/slideLayout54.xml"/><Relationship Id="rId49" Type="http://schemas.openxmlformats.org/officeDocument/2006/relationships/slideLayout" Target="../slideLayouts/slideLayout75.xml"/><Relationship Id="rId114" Type="http://schemas.openxmlformats.org/officeDocument/2006/relationships/slideLayout" Target="../slideLayouts/slideLayout140.xml"/><Relationship Id="rId60" Type="http://schemas.openxmlformats.org/officeDocument/2006/relationships/slideLayout" Target="../slideLayouts/slideLayout86.xml"/><Relationship Id="rId81" Type="http://schemas.openxmlformats.org/officeDocument/2006/relationships/slideLayout" Target="../slideLayouts/slideLayout107.xml"/><Relationship Id="rId135" Type="http://schemas.openxmlformats.org/officeDocument/2006/relationships/slideLayout" Target="../slideLayouts/slideLayout161.xml"/><Relationship Id="rId156" Type="http://schemas.openxmlformats.org/officeDocument/2006/relationships/slideLayout" Target="../slideLayouts/slideLayout182.xml"/><Relationship Id="rId177" Type="http://schemas.openxmlformats.org/officeDocument/2006/relationships/slideLayout" Target="../slideLayouts/slideLayout203.xml"/><Relationship Id="rId198" Type="http://schemas.openxmlformats.org/officeDocument/2006/relationships/slideLayout" Target="../slideLayouts/slideLayout224.xml"/><Relationship Id="rId202" Type="http://schemas.openxmlformats.org/officeDocument/2006/relationships/slideLayout" Target="../slideLayouts/slideLayout228.xml"/><Relationship Id="rId223" Type="http://schemas.openxmlformats.org/officeDocument/2006/relationships/slideLayout" Target="../slideLayouts/slideLayout249.xml"/><Relationship Id="rId18" Type="http://schemas.openxmlformats.org/officeDocument/2006/relationships/slideLayout" Target="../slideLayouts/slideLayout44.xml"/><Relationship Id="rId39" Type="http://schemas.openxmlformats.org/officeDocument/2006/relationships/slideLayout" Target="../slideLayouts/slideLayout65.xml"/><Relationship Id="rId50" Type="http://schemas.openxmlformats.org/officeDocument/2006/relationships/slideLayout" Target="../slideLayouts/slideLayout76.xml"/><Relationship Id="rId104" Type="http://schemas.openxmlformats.org/officeDocument/2006/relationships/slideLayout" Target="../slideLayouts/slideLayout130.xml"/><Relationship Id="rId125" Type="http://schemas.openxmlformats.org/officeDocument/2006/relationships/slideLayout" Target="../slideLayouts/slideLayout151.xml"/><Relationship Id="rId146" Type="http://schemas.openxmlformats.org/officeDocument/2006/relationships/slideLayout" Target="../slideLayouts/slideLayout172.xml"/><Relationship Id="rId167" Type="http://schemas.openxmlformats.org/officeDocument/2006/relationships/slideLayout" Target="../slideLayouts/slideLayout193.xml"/><Relationship Id="rId188" Type="http://schemas.openxmlformats.org/officeDocument/2006/relationships/slideLayout" Target="../slideLayouts/slideLayout214.xml"/><Relationship Id="rId71" Type="http://schemas.openxmlformats.org/officeDocument/2006/relationships/slideLayout" Target="../slideLayouts/slideLayout97.xml"/><Relationship Id="rId92" Type="http://schemas.openxmlformats.org/officeDocument/2006/relationships/slideLayout" Target="../slideLayouts/slideLayout118.xml"/><Relationship Id="rId213" Type="http://schemas.openxmlformats.org/officeDocument/2006/relationships/slideLayout" Target="../slideLayouts/slideLayout239.xml"/><Relationship Id="rId234" Type="http://schemas.openxmlformats.org/officeDocument/2006/relationships/slideLayout" Target="../slideLayouts/slideLayout260.xml"/><Relationship Id="rId2" Type="http://schemas.openxmlformats.org/officeDocument/2006/relationships/slideLayout" Target="../slideLayouts/slideLayout28.xml"/><Relationship Id="rId29" Type="http://schemas.openxmlformats.org/officeDocument/2006/relationships/slideLayout" Target="../slideLayouts/slideLayout55.xml"/><Relationship Id="rId40" Type="http://schemas.openxmlformats.org/officeDocument/2006/relationships/slideLayout" Target="../slideLayouts/slideLayout66.xml"/><Relationship Id="rId115" Type="http://schemas.openxmlformats.org/officeDocument/2006/relationships/slideLayout" Target="../slideLayouts/slideLayout141.xml"/><Relationship Id="rId136" Type="http://schemas.openxmlformats.org/officeDocument/2006/relationships/slideLayout" Target="../slideLayouts/slideLayout162.xml"/><Relationship Id="rId157" Type="http://schemas.openxmlformats.org/officeDocument/2006/relationships/slideLayout" Target="../slideLayouts/slideLayout183.xml"/><Relationship Id="rId178" Type="http://schemas.openxmlformats.org/officeDocument/2006/relationships/slideLayout" Target="../slideLayouts/slideLayout204.xml"/><Relationship Id="rId61" Type="http://schemas.openxmlformats.org/officeDocument/2006/relationships/slideLayout" Target="../slideLayouts/slideLayout87.xml"/><Relationship Id="rId82" Type="http://schemas.openxmlformats.org/officeDocument/2006/relationships/slideLayout" Target="../slideLayouts/slideLayout108.xml"/><Relationship Id="rId199" Type="http://schemas.openxmlformats.org/officeDocument/2006/relationships/slideLayout" Target="../slideLayouts/slideLayout225.xml"/><Relationship Id="rId203" Type="http://schemas.openxmlformats.org/officeDocument/2006/relationships/slideLayout" Target="../slideLayouts/slideLayout229.xml"/><Relationship Id="rId19" Type="http://schemas.openxmlformats.org/officeDocument/2006/relationships/slideLayout" Target="../slideLayouts/slideLayout45.xml"/><Relationship Id="rId224" Type="http://schemas.openxmlformats.org/officeDocument/2006/relationships/slideLayout" Target="../slideLayouts/slideLayout250.xml"/><Relationship Id="rId30" Type="http://schemas.openxmlformats.org/officeDocument/2006/relationships/slideLayout" Target="../slideLayouts/slideLayout56.xml"/><Relationship Id="rId105" Type="http://schemas.openxmlformats.org/officeDocument/2006/relationships/slideLayout" Target="../slideLayouts/slideLayout131.xml"/><Relationship Id="rId126" Type="http://schemas.openxmlformats.org/officeDocument/2006/relationships/slideLayout" Target="../slideLayouts/slideLayout152.xml"/><Relationship Id="rId147" Type="http://schemas.openxmlformats.org/officeDocument/2006/relationships/slideLayout" Target="../slideLayouts/slideLayout173.xml"/><Relationship Id="rId168" Type="http://schemas.openxmlformats.org/officeDocument/2006/relationships/slideLayout" Target="../slideLayouts/slideLayout194.xml"/><Relationship Id="rId51" Type="http://schemas.openxmlformats.org/officeDocument/2006/relationships/slideLayout" Target="../slideLayouts/slideLayout77.xml"/><Relationship Id="rId72" Type="http://schemas.openxmlformats.org/officeDocument/2006/relationships/slideLayout" Target="../slideLayouts/slideLayout98.xml"/><Relationship Id="rId93" Type="http://schemas.openxmlformats.org/officeDocument/2006/relationships/slideLayout" Target="../slideLayouts/slideLayout119.xml"/><Relationship Id="rId189" Type="http://schemas.openxmlformats.org/officeDocument/2006/relationships/slideLayout" Target="../slideLayouts/slideLayout215.xml"/><Relationship Id="rId3" Type="http://schemas.openxmlformats.org/officeDocument/2006/relationships/slideLayout" Target="../slideLayouts/slideLayout29.xml"/><Relationship Id="rId214" Type="http://schemas.openxmlformats.org/officeDocument/2006/relationships/slideLayout" Target="../slideLayouts/slideLayout240.xml"/><Relationship Id="rId235" Type="http://schemas.openxmlformats.org/officeDocument/2006/relationships/slideLayout" Target="../slideLayouts/slideLayout261.xml"/><Relationship Id="rId116" Type="http://schemas.openxmlformats.org/officeDocument/2006/relationships/slideLayout" Target="../slideLayouts/slideLayout142.xml"/><Relationship Id="rId137" Type="http://schemas.openxmlformats.org/officeDocument/2006/relationships/slideLayout" Target="../slideLayouts/slideLayout163.xml"/><Relationship Id="rId158" Type="http://schemas.openxmlformats.org/officeDocument/2006/relationships/slideLayout" Target="../slideLayouts/slideLayout184.xml"/><Relationship Id="rId20" Type="http://schemas.openxmlformats.org/officeDocument/2006/relationships/slideLayout" Target="../slideLayouts/slideLayout46.xml"/><Relationship Id="rId41" Type="http://schemas.openxmlformats.org/officeDocument/2006/relationships/slideLayout" Target="../slideLayouts/slideLayout67.xml"/><Relationship Id="rId62" Type="http://schemas.openxmlformats.org/officeDocument/2006/relationships/slideLayout" Target="../slideLayouts/slideLayout88.xml"/><Relationship Id="rId83" Type="http://schemas.openxmlformats.org/officeDocument/2006/relationships/slideLayout" Target="../slideLayouts/slideLayout109.xml"/><Relationship Id="rId179" Type="http://schemas.openxmlformats.org/officeDocument/2006/relationships/slideLayout" Target="../slideLayouts/slideLayout20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6DB7CD-5D95-D2C7-D425-28D14F5C812F}"/>
              </a:ext>
            </a:extLst>
          </p:cNvPr>
          <p:cNvSpPr>
            <a:spLocks noGrp="1"/>
          </p:cNvSpPr>
          <p:nvPr>
            <p:ph type="title"/>
          </p:nvPr>
        </p:nvSpPr>
        <p:spPr>
          <a:xfrm>
            <a:off x="237595" y="284481"/>
            <a:ext cx="11566478" cy="1159192"/>
          </a:xfrm>
          <a:prstGeom prst="rect">
            <a:avLst/>
          </a:prstGeom>
        </p:spPr>
        <p:txBody>
          <a:bodyPr vert="horz" lIns="0" tIns="45720" rIns="91440" bIns="45720" rtlCol="0" anchor="t">
            <a:noAutofit/>
          </a:bodyPr>
          <a:lstStyle/>
          <a:p>
            <a:r>
              <a:rPr lang="en-US"/>
              <a:t>Click to edit Master </a:t>
            </a:r>
            <a:br>
              <a:rPr lang="en-US"/>
            </a:br>
            <a:r>
              <a:rPr lang="en-US"/>
              <a:t>title style</a:t>
            </a:r>
          </a:p>
        </p:txBody>
      </p:sp>
      <p:sp>
        <p:nvSpPr>
          <p:cNvPr id="11" name="Text Placeholder 10">
            <a:extLst>
              <a:ext uri="{FF2B5EF4-FFF2-40B4-BE49-F238E27FC236}">
                <a16:creationId xmlns:a16="http://schemas.microsoft.com/office/drawing/2014/main" id="{216C5485-9056-4C20-3309-FAAE4FEA53CB}"/>
              </a:ext>
            </a:extLst>
          </p:cNvPr>
          <p:cNvSpPr>
            <a:spLocks noGrp="1"/>
          </p:cNvSpPr>
          <p:nvPr>
            <p:ph type="body" idx="1"/>
          </p:nvPr>
        </p:nvSpPr>
        <p:spPr>
          <a:xfrm>
            <a:off x="237595" y="1468827"/>
            <a:ext cx="11566478" cy="4351338"/>
          </a:xfrm>
          <a:prstGeom prst="rect">
            <a:avLst/>
          </a:prstGeom>
        </p:spPr>
        <p:txBody>
          <a:bodyPr vert="horz" lIns="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98669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Lst>
  <p:txStyles>
    <p:titleStyle>
      <a:lvl1pPr algn="l" defTabSz="914400" rtl="0" eaLnBrk="1" latinLnBrk="0" hangingPunct="1">
        <a:lnSpc>
          <a:spcPct val="90000"/>
        </a:lnSpc>
        <a:spcBef>
          <a:spcPct val="0"/>
        </a:spcBef>
        <a:buNone/>
        <a:defRPr sz="3400" b="1" i="0" kern="1200">
          <a:solidFill>
            <a:schemeClr val="accent1"/>
          </a:solidFill>
          <a:latin typeface="+mj-lt"/>
          <a:ea typeface="+mj-ea"/>
          <a:cs typeface="+mj-cs"/>
        </a:defRPr>
      </a:lvl1pPr>
    </p:titleStyle>
    <p:bodyStyle>
      <a:lvl1pPr marL="238125" indent="-238125" algn="l" defTabSz="914400" rtl="0" eaLnBrk="1" latinLnBrk="0" hangingPunct="1">
        <a:lnSpc>
          <a:spcPct val="100000"/>
        </a:lnSpc>
        <a:spcBef>
          <a:spcPts val="0"/>
        </a:spcBef>
        <a:spcAft>
          <a:spcPts val="600"/>
        </a:spcAft>
        <a:buClr>
          <a:schemeClr val="accent1"/>
        </a:buClr>
        <a:buFont typeface="Arial" panose="020B0604020202020204" pitchFamily="34" charset="0"/>
        <a:buChar char="•"/>
        <a:tabLst/>
        <a:defRPr lang="en-US" sz="1800" b="0" i="0" kern="1200" dirty="0">
          <a:solidFill>
            <a:schemeClr val="tx1"/>
          </a:solidFill>
          <a:latin typeface="+mn-lt"/>
          <a:ea typeface="+mn-ea"/>
          <a:cs typeface="+mn-cs"/>
        </a:defRPr>
      </a:lvl1pPr>
      <a:lvl2pPr marL="574675" indent="-288925" algn="l" defTabSz="914400" rtl="0" eaLnBrk="1" latinLnBrk="0" hangingPunct="1">
        <a:lnSpc>
          <a:spcPct val="100000"/>
        </a:lnSpc>
        <a:spcBef>
          <a:spcPts val="0"/>
        </a:spcBef>
        <a:spcAft>
          <a:spcPts val="600"/>
        </a:spcAft>
        <a:buClr>
          <a:schemeClr val="accent1"/>
        </a:buClr>
        <a:buFont typeface="System Font Regular"/>
        <a:buChar char="–"/>
        <a:tabLst/>
        <a:defRPr lang="en-US" sz="1800" b="0" i="0" kern="1200" dirty="0">
          <a:solidFill>
            <a:schemeClr val="tx1"/>
          </a:solidFill>
          <a:latin typeface="+mn-lt"/>
          <a:ea typeface="+mn-ea"/>
          <a:cs typeface="+mn-cs"/>
        </a:defRPr>
      </a:lvl2pPr>
      <a:lvl3pPr marL="862013" indent="-287338" algn="l" defTabSz="914400" rtl="0" eaLnBrk="1" latinLnBrk="0" hangingPunct="1">
        <a:lnSpc>
          <a:spcPct val="100000"/>
        </a:lnSpc>
        <a:spcBef>
          <a:spcPts val="0"/>
        </a:spcBef>
        <a:spcAft>
          <a:spcPts val="600"/>
        </a:spcAft>
        <a:buClr>
          <a:schemeClr val="accent1"/>
        </a:buClr>
        <a:buFont typeface="Courier New" panose="02070309020205020404" pitchFamily="49" charset="0"/>
        <a:buChar char="o"/>
        <a:tabLst/>
        <a:defRPr lang="en-US" sz="1800" b="0" i="0" kern="1200" dirty="0">
          <a:solidFill>
            <a:schemeClr val="tx1"/>
          </a:solidFill>
          <a:latin typeface="+mn-lt"/>
          <a:ea typeface="+mn-ea"/>
          <a:cs typeface="+mn-cs"/>
        </a:defRPr>
      </a:lvl3pPr>
      <a:lvl4pPr marL="1149350" indent="-287338" algn="l" defTabSz="914400" rtl="0" eaLnBrk="1" latinLnBrk="0" hangingPunct="1">
        <a:lnSpc>
          <a:spcPct val="100000"/>
        </a:lnSpc>
        <a:spcBef>
          <a:spcPts val="0"/>
        </a:spcBef>
        <a:spcAft>
          <a:spcPts val="600"/>
        </a:spcAft>
        <a:buClr>
          <a:schemeClr val="accent1"/>
        </a:buClr>
        <a:buFont typeface="System Font Regular"/>
        <a:buChar char="&gt;"/>
        <a:tabLst/>
        <a:defRPr lang="en-US" sz="1800" b="0" i="0" kern="1200" dirty="0">
          <a:solidFill>
            <a:schemeClr val="tx1"/>
          </a:solidFill>
          <a:latin typeface="+mn-lt"/>
          <a:ea typeface="+mn-ea"/>
          <a:cs typeface="+mn-cs"/>
        </a:defRPr>
      </a:lvl4pPr>
      <a:lvl5pPr marL="1436688" indent="-287338" algn="l" defTabSz="914400" rtl="0" eaLnBrk="1" latinLnBrk="0" hangingPunct="1">
        <a:lnSpc>
          <a:spcPct val="100000"/>
        </a:lnSpc>
        <a:spcBef>
          <a:spcPts val="0"/>
        </a:spcBef>
        <a:spcAft>
          <a:spcPts val="600"/>
        </a:spcAft>
        <a:buClr>
          <a:schemeClr val="accent1"/>
        </a:buClr>
        <a:buFont typeface="Arial" panose="020B0604020202020204" pitchFamily="34" charset="0"/>
        <a:buChar char="•"/>
        <a:tabLst/>
        <a:defRPr lang="en-US" sz="1800" b="0" i="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144">
          <p15:clr>
            <a:srgbClr val="F26B43"/>
          </p15:clr>
        </p15:guide>
        <p15:guide id="3" pos="74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6DB7CD-5D95-D2C7-D425-28D14F5C812F}"/>
              </a:ext>
            </a:extLst>
          </p:cNvPr>
          <p:cNvSpPr>
            <a:spLocks noGrp="1"/>
          </p:cNvSpPr>
          <p:nvPr>
            <p:ph type="title"/>
          </p:nvPr>
        </p:nvSpPr>
        <p:spPr>
          <a:xfrm>
            <a:off x="237595" y="284481"/>
            <a:ext cx="11566478" cy="1159192"/>
          </a:xfrm>
          <a:prstGeom prst="rect">
            <a:avLst/>
          </a:prstGeom>
        </p:spPr>
        <p:txBody>
          <a:bodyPr vert="horz" lIns="0" tIns="45720" rIns="91440" bIns="45720" rtlCol="0" anchor="t">
            <a:noAutofit/>
          </a:bodyPr>
          <a:lstStyle/>
          <a:p>
            <a:r>
              <a:rPr lang="en-US"/>
              <a:t>Click to edit Master </a:t>
            </a:r>
            <a:br>
              <a:rPr lang="en-US"/>
            </a:br>
            <a:r>
              <a:rPr lang="en-US"/>
              <a:t>title style</a:t>
            </a:r>
          </a:p>
        </p:txBody>
      </p:sp>
      <p:sp>
        <p:nvSpPr>
          <p:cNvPr id="11" name="Text Placeholder 10">
            <a:extLst>
              <a:ext uri="{FF2B5EF4-FFF2-40B4-BE49-F238E27FC236}">
                <a16:creationId xmlns:a16="http://schemas.microsoft.com/office/drawing/2014/main" id="{216C5485-9056-4C20-3309-FAAE4FEA53CB}"/>
              </a:ext>
            </a:extLst>
          </p:cNvPr>
          <p:cNvSpPr>
            <a:spLocks noGrp="1"/>
          </p:cNvSpPr>
          <p:nvPr>
            <p:ph type="body" idx="1"/>
          </p:nvPr>
        </p:nvSpPr>
        <p:spPr>
          <a:xfrm>
            <a:off x="237595" y="1468827"/>
            <a:ext cx="11566478" cy="4351338"/>
          </a:xfrm>
          <a:prstGeom prst="rect">
            <a:avLst/>
          </a:prstGeom>
        </p:spPr>
        <p:txBody>
          <a:bodyPr vert="horz" lIns="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7421364"/>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7" r:id="rId19"/>
    <p:sldLayoutId id="2147483708" r:id="rId20"/>
    <p:sldLayoutId id="2147483709" r:id="rId21"/>
    <p:sldLayoutId id="2147483710" r:id="rId22"/>
    <p:sldLayoutId id="2147483711" r:id="rId23"/>
    <p:sldLayoutId id="2147483712" r:id="rId24"/>
    <p:sldLayoutId id="2147483713" r:id="rId25"/>
    <p:sldLayoutId id="2147483714" r:id="rId26"/>
    <p:sldLayoutId id="2147483715" r:id="rId27"/>
    <p:sldLayoutId id="2147483716" r:id="rId28"/>
    <p:sldLayoutId id="2147483717" r:id="rId29"/>
    <p:sldLayoutId id="2147483718" r:id="rId30"/>
    <p:sldLayoutId id="2147483719" r:id="rId31"/>
    <p:sldLayoutId id="2147483720" r:id="rId32"/>
    <p:sldLayoutId id="2147483721" r:id="rId33"/>
    <p:sldLayoutId id="2147483722" r:id="rId34"/>
    <p:sldLayoutId id="2147483723" r:id="rId35"/>
    <p:sldLayoutId id="2147483724" r:id="rId36"/>
    <p:sldLayoutId id="2147483725" r:id="rId37"/>
    <p:sldLayoutId id="2147483726" r:id="rId38"/>
    <p:sldLayoutId id="2147483727" r:id="rId39"/>
    <p:sldLayoutId id="2147483728" r:id="rId40"/>
    <p:sldLayoutId id="2147483729" r:id="rId41"/>
    <p:sldLayoutId id="2147483730" r:id="rId42"/>
    <p:sldLayoutId id="2147483731" r:id="rId43"/>
    <p:sldLayoutId id="2147483732" r:id="rId44"/>
    <p:sldLayoutId id="2147483733" r:id="rId45"/>
    <p:sldLayoutId id="2147483734" r:id="rId46"/>
    <p:sldLayoutId id="2147483735" r:id="rId47"/>
    <p:sldLayoutId id="2147483736" r:id="rId48"/>
    <p:sldLayoutId id="2147483737" r:id="rId49"/>
    <p:sldLayoutId id="2147483738" r:id="rId50"/>
    <p:sldLayoutId id="2147483739" r:id="rId51"/>
    <p:sldLayoutId id="2147483740" r:id="rId52"/>
    <p:sldLayoutId id="2147483741" r:id="rId53"/>
    <p:sldLayoutId id="2147483742" r:id="rId54"/>
    <p:sldLayoutId id="2147483743" r:id="rId55"/>
    <p:sldLayoutId id="2147483744" r:id="rId56"/>
    <p:sldLayoutId id="2147483745" r:id="rId57"/>
    <p:sldLayoutId id="2147483746" r:id="rId58"/>
    <p:sldLayoutId id="2147483747" r:id="rId59"/>
    <p:sldLayoutId id="2147483748" r:id="rId60"/>
    <p:sldLayoutId id="2147483749" r:id="rId61"/>
    <p:sldLayoutId id="2147483750" r:id="rId62"/>
    <p:sldLayoutId id="2147483751" r:id="rId63"/>
    <p:sldLayoutId id="2147483752" r:id="rId64"/>
    <p:sldLayoutId id="2147483753" r:id="rId65"/>
    <p:sldLayoutId id="2147483754" r:id="rId66"/>
    <p:sldLayoutId id="2147483755" r:id="rId67"/>
    <p:sldLayoutId id="2147483756" r:id="rId68"/>
    <p:sldLayoutId id="2147483757" r:id="rId69"/>
    <p:sldLayoutId id="2147483758" r:id="rId70"/>
    <p:sldLayoutId id="2147483759" r:id="rId71"/>
    <p:sldLayoutId id="2147483760" r:id="rId72"/>
    <p:sldLayoutId id="2147483761" r:id="rId73"/>
    <p:sldLayoutId id="2147483762" r:id="rId74"/>
    <p:sldLayoutId id="2147483763" r:id="rId75"/>
    <p:sldLayoutId id="2147483764" r:id="rId76"/>
    <p:sldLayoutId id="2147483765" r:id="rId77"/>
    <p:sldLayoutId id="2147483766" r:id="rId78"/>
    <p:sldLayoutId id="2147483767" r:id="rId79"/>
    <p:sldLayoutId id="2147483768" r:id="rId80"/>
    <p:sldLayoutId id="2147483769" r:id="rId81"/>
    <p:sldLayoutId id="2147483770" r:id="rId82"/>
    <p:sldLayoutId id="2147483771" r:id="rId83"/>
    <p:sldLayoutId id="2147483772" r:id="rId84"/>
    <p:sldLayoutId id="2147483773" r:id="rId85"/>
    <p:sldLayoutId id="2147483774" r:id="rId86"/>
    <p:sldLayoutId id="2147483775" r:id="rId87"/>
    <p:sldLayoutId id="2147483776" r:id="rId88"/>
    <p:sldLayoutId id="2147483777" r:id="rId89"/>
    <p:sldLayoutId id="2147483778" r:id="rId90"/>
    <p:sldLayoutId id="2147483779" r:id="rId91"/>
    <p:sldLayoutId id="2147483780" r:id="rId92"/>
    <p:sldLayoutId id="2147483781" r:id="rId93"/>
    <p:sldLayoutId id="2147483782" r:id="rId94"/>
    <p:sldLayoutId id="2147483783" r:id="rId95"/>
    <p:sldLayoutId id="2147483784" r:id="rId96"/>
    <p:sldLayoutId id="2147483785" r:id="rId97"/>
    <p:sldLayoutId id="2147483786" r:id="rId98"/>
    <p:sldLayoutId id="2147483787" r:id="rId99"/>
    <p:sldLayoutId id="2147483788" r:id="rId100"/>
    <p:sldLayoutId id="2147483789" r:id="rId101"/>
    <p:sldLayoutId id="2147483790" r:id="rId102"/>
    <p:sldLayoutId id="2147483791" r:id="rId103"/>
    <p:sldLayoutId id="2147483792" r:id="rId104"/>
    <p:sldLayoutId id="2147483793" r:id="rId105"/>
    <p:sldLayoutId id="2147483794" r:id="rId106"/>
    <p:sldLayoutId id="2147483795" r:id="rId107"/>
    <p:sldLayoutId id="2147483796" r:id="rId108"/>
    <p:sldLayoutId id="2147483797" r:id="rId109"/>
    <p:sldLayoutId id="2147483798" r:id="rId110"/>
    <p:sldLayoutId id="2147483799" r:id="rId111"/>
    <p:sldLayoutId id="2147483800" r:id="rId112"/>
    <p:sldLayoutId id="2147483801" r:id="rId113"/>
    <p:sldLayoutId id="2147483802" r:id="rId114"/>
    <p:sldLayoutId id="2147483803" r:id="rId115"/>
    <p:sldLayoutId id="2147483804" r:id="rId116"/>
    <p:sldLayoutId id="2147483805" r:id="rId117"/>
    <p:sldLayoutId id="2147483806" r:id="rId118"/>
    <p:sldLayoutId id="2147483807" r:id="rId119"/>
    <p:sldLayoutId id="2147483808" r:id="rId120"/>
    <p:sldLayoutId id="2147483809" r:id="rId121"/>
    <p:sldLayoutId id="2147483810" r:id="rId122"/>
    <p:sldLayoutId id="2147483811" r:id="rId123"/>
    <p:sldLayoutId id="2147483812" r:id="rId124"/>
    <p:sldLayoutId id="2147483813" r:id="rId125"/>
    <p:sldLayoutId id="2147483814" r:id="rId126"/>
    <p:sldLayoutId id="2147483815" r:id="rId127"/>
    <p:sldLayoutId id="2147483816" r:id="rId128"/>
    <p:sldLayoutId id="2147483817" r:id="rId129"/>
    <p:sldLayoutId id="2147483818" r:id="rId130"/>
    <p:sldLayoutId id="2147483819" r:id="rId131"/>
    <p:sldLayoutId id="2147483820" r:id="rId132"/>
    <p:sldLayoutId id="2147483821" r:id="rId133"/>
    <p:sldLayoutId id="2147483822" r:id="rId134"/>
    <p:sldLayoutId id="2147483823" r:id="rId135"/>
    <p:sldLayoutId id="2147483824" r:id="rId136"/>
    <p:sldLayoutId id="2147483825" r:id="rId137"/>
    <p:sldLayoutId id="2147483826" r:id="rId138"/>
    <p:sldLayoutId id="2147483827" r:id="rId139"/>
    <p:sldLayoutId id="2147483828" r:id="rId140"/>
    <p:sldLayoutId id="2147483829" r:id="rId141"/>
    <p:sldLayoutId id="2147483830" r:id="rId142"/>
    <p:sldLayoutId id="2147483831" r:id="rId143"/>
    <p:sldLayoutId id="2147483832" r:id="rId144"/>
    <p:sldLayoutId id="2147483833" r:id="rId145"/>
    <p:sldLayoutId id="2147483834" r:id="rId146"/>
    <p:sldLayoutId id="2147483835" r:id="rId147"/>
    <p:sldLayoutId id="2147483836" r:id="rId148"/>
    <p:sldLayoutId id="2147483837" r:id="rId149"/>
    <p:sldLayoutId id="2147483838" r:id="rId150"/>
    <p:sldLayoutId id="2147483839" r:id="rId151"/>
    <p:sldLayoutId id="2147483840" r:id="rId152"/>
    <p:sldLayoutId id="2147483841" r:id="rId153"/>
    <p:sldLayoutId id="2147483842" r:id="rId154"/>
    <p:sldLayoutId id="2147483843" r:id="rId155"/>
    <p:sldLayoutId id="2147483844" r:id="rId156"/>
    <p:sldLayoutId id="2147483845" r:id="rId157"/>
    <p:sldLayoutId id="2147483846" r:id="rId158"/>
    <p:sldLayoutId id="2147483847" r:id="rId159"/>
    <p:sldLayoutId id="2147483848" r:id="rId160"/>
    <p:sldLayoutId id="2147483849" r:id="rId161"/>
    <p:sldLayoutId id="2147483850" r:id="rId162"/>
    <p:sldLayoutId id="2147483851" r:id="rId163"/>
    <p:sldLayoutId id="2147483852" r:id="rId164"/>
    <p:sldLayoutId id="2147483853" r:id="rId165"/>
    <p:sldLayoutId id="2147483854" r:id="rId166"/>
    <p:sldLayoutId id="2147483855" r:id="rId167"/>
    <p:sldLayoutId id="2147483856" r:id="rId168"/>
    <p:sldLayoutId id="2147483857" r:id="rId169"/>
    <p:sldLayoutId id="2147483858" r:id="rId170"/>
    <p:sldLayoutId id="2147483859" r:id="rId171"/>
    <p:sldLayoutId id="2147483860" r:id="rId172"/>
    <p:sldLayoutId id="2147483861" r:id="rId173"/>
    <p:sldLayoutId id="2147483862" r:id="rId174"/>
    <p:sldLayoutId id="2147483863" r:id="rId175"/>
    <p:sldLayoutId id="2147483864" r:id="rId176"/>
    <p:sldLayoutId id="2147483865" r:id="rId177"/>
    <p:sldLayoutId id="2147483866" r:id="rId178"/>
    <p:sldLayoutId id="2147483867" r:id="rId179"/>
    <p:sldLayoutId id="2147483868" r:id="rId180"/>
    <p:sldLayoutId id="2147483869" r:id="rId181"/>
    <p:sldLayoutId id="2147483870" r:id="rId182"/>
    <p:sldLayoutId id="2147483871" r:id="rId183"/>
    <p:sldLayoutId id="2147483872" r:id="rId184"/>
    <p:sldLayoutId id="2147483873" r:id="rId185"/>
    <p:sldLayoutId id="2147483874" r:id="rId186"/>
    <p:sldLayoutId id="2147483875" r:id="rId187"/>
    <p:sldLayoutId id="2147483876" r:id="rId188"/>
    <p:sldLayoutId id="2147483877" r:id="rId189"/>
    <p:sldLayoutId id="2147483878" r:id="rId190"/>
    <p:sldLayoutId id="2147483879" r:id="rId191"/>
    <p:sldLayoutId id="2147483880" r:id="rId192"/>
    <p:sldLayoutId id="2147483881" r:id="rId193"/>
    <p:sldLayoutId id="2147483882" r:id="rId194"/>
    <p:sldLayoutId id="2147483883" r:id="rId195"/>
    <p:sldLayoutId id="2147483884" r:id="rId196"/>
    <p:sldLayoutId id="2147483885" r:id="rId197"/>
    <p:sldLayoutId id="2147483886" r:id="rId198"/>
    <p:sldLayoutId id="2147483887" r:id="rId199"/>
    <p:sldLayoutId id="2147483888" r:id="rId200"/>
    <p:sldLayoutId id="2147483889" r:id="rId201"/>
    <p:sldLayoutId id="2147483890" r:id="rId202"/>
    <p:sldLayoutId id="2147483891" r:id="rId203"/>
    <p:sldLayoutId id="2147483892" r:id="rId204"/>
    <p:sldLayoutId id="2147483893" r:id="rId205"/>
    <p:sldLayoutId id="2147483894" r:id="rId206"/>
    <p:sldLayoutId id="2147483895" r:id="rId207"/>
    <p:sldLayoutId id="2147483896" r:id="rId208"/>
    <p:sldLayoutId id="2147483897" r:id="rId209"/>
    <p:sldLayoutId id="2147483898" r:id="rId210"/>
    <p:sldLayoutId id="2147483899" r:id="rId211"/>
    <p:sldLayoutId id="2147483900" r:id="rId212"/>
    <p:sldLayoutId id="2147483901" r:id="rId213"/>
    <p:sldLayoutId id="2147483902" r:id="rId214"/>
    <p:sldLayoutId id="2147483903" r:id="rId215"/>
    <p:sldLayoutId id="2147483904" r:id="rId216"/>
    <p:sldLayoutId id="2147483905" r:id="rId217"/>
    <p:sldLayoutId id="2147483906" r:id="rId218"/>
    <p:sldLayoutId id="2147483907" r:id="rId219"/>
    <p:sldLayoutId id="2147483908" r:id="rId220"/>
    <p:sldLayoutId id="2147483909" r:id="rId221"/>
    <p:sldLayoutId id="2147483910" r:id="rId222"/>
    <p:sldLayoutId id="2147483911" r:id="rId223"/>
    <p:sldLayoutId id="2147483912" r:id="rId224"/>
    <p:sldLayoutId id="2147483913" r:id="rId225"/>
    <p:sldLayoutId id="2147483914" r:id="rId226"/>
    <p:sldLayoutId id="2147483915" r:id="rId227"/>
    <p:sldLayoutId id="2147483916" r:id="rId228"/>
    <p:sldLayoutId id="2147483917" r:id="rId229"/>
    <p:sldLayoutId id="2147483918" r:id="rId230"/>
    <p:sldLayoutId id="2147483919" r:id="rId231"/>
    <p:sldLayoutId id="2147483920" r:id="rId232"/>
    <p:sldLayoutId id="2147483921" r:id="rId233"/>
    <p:sldLayoutId id="2147483922" r:id="rId234"/>
    <p:sldLayoutId id="2147483923" r:id="rId235"/>
    <p:sldLayoutId id="2147483924" r:id="rId236"/>
  </p:sldLayoutIdLst>
  <p:txStyles>
    <p:titleStyle>
      <a:lvl1pPr algn="l" defTabSz="914400" rtl="0" eaLnBrk="1" latinLnBrk="0" hangingPunct="1">
        <a:lnSpc>
          <a:spcPct val="90000"/>
        </a:lnSpc>
        <a:spcBef>
          <a:spcPct val="0"/>
        </a:spcBef>
        <a:buNone/>
        <a:defRPr sz="3400" b="1" i="0" kern="1200">
          <a:solidFill>
            <a:srgbClr val="4F81BD"/>
          </a:solidFill>
          <a:latin typeface="+mj-lt"/>
          <a:ea typeface="+mj-ea"/>
          <a:cs typeface="+mj-cs"/>
        </a:defRPr>
      </a:lvl1pPr>
    </p:titleStyle>
    <p:bodyStyle>
      <a:lvl1pPr marL="238125" indent="-238125" algn="l" defTabSz="914400" rtl="0" eaLnBrk="1" latinLnBrk="0" hangingPunct="1">
        <a:lnSpc>
          <a:spcPct val="100000"/>
        </a:lnSpc>
        <a:spcBef>
          <a:spcPts val="0"/>
        </a:spcBef>
        <a:spcAft>
          <a:spcPts val="600"/>
        </a:spcAft>
        <a:buClr>
          <a:schemeClr val="accent1"/>
        </a:buClr>
        <a:buFont typeface="Arial" panose="020B0604020202020204" pitchFamily="34" charset="0"/>
        <a:buChar char="•"/>
        <a:tabLst/>
        <a:defRPr lang="en-US" sz="1800" b="0" i="0" kern="1200" dirty="0">
          <a:solidFill>
            <a:schemeClr val="tx1"/>
          </a:solidFill>
          <a:latin typeface="+mn-lt"/>
          <a:ea typeface="+mn-ea"/>
          <a:cs typeface="+mn-cs"/>
        </a:defRPr>
      </a:lvl1pPr>
      <a:lvl2pPr marL="574675" indent="-288925" algn="l" defTabSz="914400" rtl="0" eaLnBrk="1" latinLnBrk="0" hangingPunct="1">
        <a:lnSpc>
          <a:spcPct val="100000"/>
        </a:lnSpc>
        <a:spcBef>
          <a:spcPts val="0"/>
        </a:spcBef>
        <a:spcAft>
          <a:spcPts val="600"/>
        </a:spcAft>
        <a:buClr>
          <a:schemeClr val="accent1"/>
        </a:buClr>
        <a:buFont typeface="System Font Regular"/>
        <a:buChar char="–"/>
        <a:tabLst/>
        <a:defRPr lang="en-US" sz="1800" b="0" i="0" kern="1200" dirty="0">
          <a:solidFill>
            <a:schemeClr val="tx1"/>
          </a:solidFill>
          <a:latin typeface="+mn-lt"/>
          <a:ea typeface="+mn-ea"/>
          <a:cs typeface="+mn-cs"/>
        </a:defRPr>
      </a:lvl2pPr>
      <a:lvl3pPr marL="862013" indent="-287338" algn="l" defTabSz="914400" rtl="0" eaLnBrk="1" latinLnBrk="0" hangingPunct="1">
        <a:lnSpc>
          <a:spcPct val="100000"/>
        </a:lnSpc>
        <a:spcBef>
          <a:spcPts val="0"/>
        </a:spcBef>
        <a:spcAft>
          <a:spcPts val="600"/>
        </a:spcAft>
        <a:buClr>
          <a:schemeClr val="accent1"/>
        </a:buClr>
        <a:buFont typeface="Courier New" panose="02070309020205020404" pitchFamily="49" charset="0"/>
        <a:buChar char="o"/>
        <a:tabLst/>
        <a:defRPr lang="en-US" sz="1800" b="0" i="0" kern="1200" dirty="0">
          <a:solidFill>
            <a:schemeClr val="tx1"/>
          </a:solidFill>
          <a:latin typeface="+mn-lt"/>
          <a:ea typeface="+mn-ea"/>
          <a:cs typeface="+mn-cs"/>
        </a:defRPr>
      </a:lvl3pPr>
      <a:lvl4pPr marL="1149350" indent="-287338" algn="l" defTabSz="914400" rtl="0" eaLnBrk="1" latinLnBrk="0" hangingPunct="1">
        <a:lnSpc>
          <a:spcPct val="100000"/>
        </a:lnSpc>
        <a:spcBef>
          <a:spcPts val="0"/>
        </a:spcBef>
        <a:spcAft>
          <a:spcPts val="600"/>
        </a:spcAft>
        <a:buClr>
          <a:schemeClr val="accent1"/>
        </a:buClr>
        <a:buFont typeface="System Font Regular"/>
        <a:buChar char="&gt;"/>
        <a:tabLst/>
        <a:defRPr lang="en-US" sz="1800" b="0" i="0" kern="1200" dirty="0">
          <a:solidFill>
            <a:schemeClr val="tx1"/>
          </a:solidFill>
          <a:latin typeface="+mn-lt"/>
          <a:ea typeface="+mn-ea"/>
          <a:cs typeface="+mn-cs"/>
        </a:defRPr>
      </a:lvl4pPr>
      <a:lvl5pPr marL="1436688" indent="-287338" algn="l" defTabSz="914400" rtl="0" eaLnBrk="1" latinLnBrk="0" hangingPunct="1">
        <a:lnSpc>
          <a:spcPct val="100000"/>
        </a:lnSpc>
        <a:spcBef>
          <a:spcPts val="0"/>
        </a:spcBef>
        <a:spcAft>
          <a:spcPts val="600"/>
        </a:spcAft>
        <a:buClr>
          <a:schemeClr val="accent1"/>
        </a:buClr>
        <a:buFont typeface="Arial" panose="020B0604020202020204" pitchFamily="34" charset="0"/>
        <a:buChar char="•"/>
        <a:tabLst/>
        <a:defRPr lang="en-US" sz="1800" b="0" i="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144">
          <p15:clr>
            <a:srgbClr val="F26B43"/>
          </p15:clr>
        </p15:guide>
        <p15:guide id="3" pos="74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3.xml"/><Relationship Id="rId5" Type="http://schemas.openxmlformats.org/officeDocument/2006/relationships/image" Target="../media/image64.png"/><Relationship Id="rId4" Type="http://schemas.openxmlformats.org/officeDocument/2006/relationships/image" Target="../media/image63.png"/></Relationships>
</file>

<file path=ppt/slides/_rels/slide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68.png"/></Relationships>
</file>

<file path=ppt/slides/_rels/slide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1.png"/></Relationships>
</file>

<file path=ppt/slides/_rels/slide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47F102-63F5-5CB8-95C1-4CCB09D29788}"/>
              </a:ext>
            </a:extLst>
          </p:cNvPr>
          <p:cNvSpPr/>
          <p:nvPr/>
        </p:nvSpPr>
        <p:spPr bwMode="gray">
          <a:xfrm>
            <a:off x="250101" y="2023454"/>
            <a:ext cx="3746534" cy="54864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53751645-3F84-8AE3-E6EC-EE05DCD76244}"/>
              </a:ext>
            </a:extLst>
          </p:cNvPr>
          <p:cNvSpPr txBox="1"/>
          <p:nvPr/>
        </p:nvSpPr>
        <p:spPr bwMode="gray">
          <a:xfrm>
            <a:off x="3038194" y="1934746"/>
            <a:ext cx="921791" cy="908454"/>
          </a:xfrm>
          <a:prstGeom prst="rect">
            <a:avLst/>
          </a:prstGeom>
          <a:noFill/>
        </p:spPr>
        <p:txBody>
          <a:bodyPr wrap="none" lIns="0" tIns="0" rIns="0" bIns="0" rtlCol="0" anchor="t">
            <a:spAutoFit/>
          </a:bodyPr>
          <a:lstStyle/>
          <a:p>
            <a:pPr marL="0" marR="0" lvl="0" indent="0" algn="r" defTabSz="914400" rtl="0" eaLnBrk="1" fontAlgn="auto" latinLnBrk="0" hangingPunct="1">
              <a:lnSpc>
                <a:spcPct val="2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Audience</a:t>
            </a:r>
            <a:endParaRPr kumimoji="0" lang="en-US" sz="1800" b="0" i="0" u="none" strike="noStrike" kern="1200" cap="none" spc="0" normalizeH="0" baseline="0" noProof="0">
              <a:ln>
                <a:noFill/>
              </a:ln>
              <a:solidFill>
                <a:srgbClr val="191919"/>
              </a:solidFill>
              <a:effectLst/>
              <a:uLnTx/>
              <a:uFillTx/>
              <a:latin typeface="Avenir Next LT Pro"/>
              <a:ea typeface="+mn-ea"/>
              <a:cs typeface="+mn-cs"/>
            </a:endParaRPr>
          </a:p>
          <a:p>
            <a:pPr marL="0" marR="0" lvl="0" indent="0" algn="r" defTabSz="914400" rtl="0" eaLnBrk="1" fontAlgn="auto" latinLnBrk="0" hangingPunct="1">
              <a:lnSpc>
                <a:spcPct val="2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lumMod val="50000"/>
                  <a:lumOff val="50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173182CD-AEB9-9B23-1CD4-9295D05AC549}"/>
              </a:ext>
            </a:extLst>
          </p:cNvPr>
          <p:cNvSpPr/>
          <p:nvPr/>
        </p:nvSpPr>
        <p:spPr bwMode="gray">
          <a:xfrm>
            <a:off x="254725" y="2757743"/>
            <a:ext cx="3746534" cy="54864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A0AD5FFA-3E3E-7598-EE50-92AFA75CDEF0}"/>
              </a:ext>
            </a:extLst>
          </p:cNvPr>
          <p:cNvSpPr txBox="1"/>
          <p:nvPr/>
        </p:nvSpPr>
        <p:spPr bwMode="gray">
          <a:xfrm>
            <a:off x="2598222" y="2669035"/>
            <a:ext cx="1351216" cy="908454"/>
          </a:xfrm>
          <a:prstGeom prst="rect">
            <a:avLst/>
          </a:prstGeom>
          <a:noFill/>
        </p:spPr>
        <p:txBody>
          <a:bodyPr wrap="square" lIns="0" tIns="0" rIns="0" bIns="0" rtlCol="0" anchor="t">
            <a:spAutoFit/>
          </a:bodyPr>
          <a:lstStyle/>
          <a:p>
            <a:pPr marL="0" marR="0" lvl="0" indent="0" algn="r" defTabSz="914400" rtl="0" eaLnBrk="1" fontAlgn="auto" latinLnBrk="0" hangingPunct="1">
              <a:lnSpc>
                <a:spcPct val="2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Insights</a:t>
            </a:r>
            <a:endParaRPr kumimoji="0" lang="en-US" sz="1800" b="0" i="0" u="none" strike="noStrike" kern="1200" cap="none" spc="0" normalizeH="0" baseline="0" noProof="0">
              <a:ln>
                <a:noFill/>
              </a:ln>
              <a:solidFill>
                <a:srgbClr val="191919"/>
              </a:solidFill>
              <a:effectLst/>
              <a:uLnTx/>
              <a:uFillTx/>
              <a:latin typeface="Avenir Next LT Pro"/>
              <a:ea typeface="+mn-ea"/>
              <a:cs typeface="+mn-cs"/>
            </a:endParaRPr>
          </a:p>
          <a:p>
            <a:pPr marL="0" marR="0" lvl="0" indent="0" algn="r" defTabSz="914400" rtl="0" eaLnBrk="1" fontAlgn="auto" latinLnBrk="0" hangingPunct="1">
              <a:lnSpc>
                <a:spcPct val="2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lumMod val="50000"/>
                  <a:lumOff val="50000"/>
                </a:srgbClr>
              </a:solidFill>
              <a:effectLst/>
              <a:uLnTx/>
              <a:uFillTx/>
              <a:latin typeface="Arial" panose="020B0604020202020204"/>
              <a:ea typeface="+mn-ea"/>
              <a:cs typeface="+mn-cs"/>
            </a:endParaRPr>
          </a:p>
        </p:txBody>
      </p:sp>
      <p:sp>
        <p:nvSpPr>
          <p:cNvPr id="7" name="Rectangle 6">
            <a:extLst>
              <a:ext uri="{FF2B5EF4-FFF2-40B4-BE49-F238E27FC236}">
                <a16:creationId xmlns:a16="http://schemas.microsoft.com/office/drawing/2014/main" id="{E9E9A253-5590-57D1-4876-54EFC283406C}"/>
              </a:ext>
            </a:extLst>
          </p:cNvPr>
          <p:cNvSpPr/>
          <p:nvPr/>
        </p:nvSpPr>
        <p:spPr bwMode="gray">
          <a:xfrm>
            <a:off x="263959" y="3515124"/>
            <a:ext cx="3746534" cy="54864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FA619A28-46EE-BA99-68B5-EF82C9354A00}"/>
              </a:ext>
            </a:extLst>
          </p:cNvPr>
          <p:cNvSpPr txBox="1"/>
          <p:nvPr/>
        </p:nvSpPr>
        <p:spPr bwMode="gray">
          <a:xfrm>
            <a:off x="2203320" y="3426416"/>
            <a:ext cx="1755352" cy="908454"/>
          </a:xfrm>
          <a:prstGeom prst="rect">
            <a:avLst/>
          </a:prstGeom>
          <a:noFill/>
        </p:spPr>
        <p:txBody>
          <a:bodyPr wrap="none" lIns="0" tIns="0" rIns="0" bIns="0" rtlCol="0" anchor="t">
            <a:spAutoFit/>
          </a:bodyPr>
          <a:lstStyle/>
          <a:p>
            <a:pPr marL="0" marR="0" lvl="0" indent="0" algn="r" defTabSz="914400" rtl="0" eaLnBrk="1" fontAlgn="auto" latinLnBrk="0" hangingPunct="1">
              <a:lnSpc>
                <a:spcPct val="2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Campaign Builder</a:t>
            </a: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a:p>
            <a:pPr marL="0" marR="0" lvl="0" indent="0" algn="r" defTabSz="914400" rtl="0" eaLnBrk="1" fontAlgn="auto" latinLnBrk="0" hangingPunct="1">
              <a:lnSpc>
                <a:spcPct val="2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lumMod val="50000"/>
                  <a:lumOff val="50000"/>
                </a:srgbClr>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5CC5AD52-A885-8F78-D06F-F6DACEF8D8D6}"/>
              </a:ext>
            </a:extLst>
          </p:cNvPr>
          <p:cNvSpPr/>
          <p:nvPr/>
        </p:nvSpPr>
        <p:spPr bwMode="gray">
          <a:xfrm>
            <a:off x="259347" y="4249409"/>
            <a:ext cx="3746534" cy="54864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97B2848E-A99D-3D13-AB5E-ADD20C216615}"/>
              </a:ext>
            </a:extLst>
          </p:cNvPr>
          <p:cNvSpPr txBox="1"/>
          <p:nvPr/>
        </p:nvSpPr>
        <p:spPr bwMode="gray">
          <a:xfrm>
            <a:off x="2985782" y="4160701"/>
            <a:ext cx="968278" cy="908454"/>
          </a:xfrm>
          <a:prstGeom prst="rect">
            <a:avLst/>
          </a:prstGeom>
          <a:noFill/>
        </p:spPr>
        <p:txBody>
          <a:bodyPr wrap="none" lIns="0" tIns="0" rIns="0" bIns="0" rtlCol="0" anchor="t">
            <a:spAutoFit/>
          </a:bodyPr>
          <a:lstStyle/>
          <a:p>
            <a:pPr marL="0" marR="0" lvl="0" indent="0" algn="r" defTabSz="914400" rtl="0" eaLnBrk="1" fontAlgn="auto" latinLnBrk="0" hangingPunct="1">
              <a:lnSpc>
                <a:spcPct val="2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Reporting</a:t>
            </a:r>
            <a:endParaRPr kumimoji="0" lang="en-US" sz="1800" b="0" i="0" u="none" strike="noStrike" kern="1200" cap="none" spc="0" normalizeH="0" baseline="0" noProof="0">
              <a:ln>
                <a:noFill/>
              </a:ln>
              <a:solidFill>
                <a:srgbClr val="191919"/>
              </a:solidFill>
              <a:effectLst/>
              <a:uLnTx/>
              <a:uFillTx/>
              <a:latin typeface="Avenir Next LT Pro"/>
              <a:ea typeface="+mn-ea"/>
              <a:cs typeface="+mn-cs"/>
            </a:endParaRPr>
          </a:p>
          <a:p>
            <a:pPr marL="0" marR="0" lvl="0" indent="0" algn="r" defTabSz="914400" rtl="0" eaLnBrk="1" fontAlgn="auto" latinLnBrk="0" hangingPunct="1">
              <a:lnSpc>
                <a:spcPct val="2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lumMod val="50000"/>
                  <a:lumOff val="50000"/>
                </a:srgbClr>
              </a:solidFill>
              <a:effectLst/>
              <a:uLnTx/>
              <a:uFillTx/>
              <a:latin typeface="Arial" panose="020B0604020202020204"/>
              <a:ea typeface="+mn-ea"/>
              <a:cs typeface="+mn-cs"/>
            </a:endParaRPr>
          </a:p>
        </p:txBody>
      </p:sp>
      <p:pic>
        <p:nvPicPr>
          <p:cNvPr id="11" name="Picture 10">
            <a:extLst>
              <a:ext uri="{FF2B5EF4-FFF2-40B4-BE49-F238E27FC236}">
                <a16:creationId xmlns:a16="http://schemas.microsoft.com/office/drawing/2014/main" id="{C48DFA6F-292E-9824-DE40-027EBE743E29}"/>
              </a:ext>
            </a:extLst>
          </p:cNvPr>
          <p:cNvPicPr>
            <a:picLocks noChangeAspect="1"/>
          </p:cNvPicPr>
          <p:nvPr/>
        </p:nvPicPr>
        <p:blipFill>
          <a:blip r:embed="rId2"/>
          <a:stretch>
            <a:fillRect/>
          </a:stretch>
        </p:blipFill>
        <p:spPr bwMode="gray">
          <a:xfrm>
            <a:off x="9997549" y="2363665"/>
            <a:ext cx="869037" cy="228612"/>
          </a:xfrm>
          <a:prstGeom prst="rect">
            <a:avLst/>
          </a:prstGeom>
        </p:spPr>
      </p:pic>
      <p:sp>
        <p:nvSpPr>
          <p:cNvPr id="12" name="object 17">
            <a:extLst>
              <a:ext uri="{FF2B5EF4-FFF2-40B4-BE49-F238E27FC236}">
                <a16:creationId xmlns:a16="http://schemas.microsoft.com/office/drawing/2014/main" id="{EB578790-7134-97F4-4CA8-BC87F78BBC10}"/>
              </a:ext>
            </a:extLst>
          </p:cNvPr>
          <p:cNvSpPr txBox="1"/>
          <p:nvPr/>
        </p:nvSpPr>
        <p:spPr bwMode="gray">
          <a:xfrm>
            <a:off x="912210" y="840828"/>
            <a:ext cx="9408837" cy="886140"/>
          </a:xfrm>
          <a:prstGeom prst="rect">
            <a:avLst/>
          </a:prstGeom>
        </p:spPr>
        <p:txBody>
          <a:bodyPr vert="horz" wrap="square" lIns="0" tIns="1143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10" normalizeH="0" baseline="0" noProof="0" dirty="0">
                <a:ln>
                  <a:noFill/>
                </a:ln>
                <a:solidFill>
                  <a:schemeClr val="bg2"/>
                </a:solidFill>
                <a:effectLst/>
                <a:uLnTx/>
                <a:uFillTx/>
                <a:latin typeface="Avenir Next LT Pro"/>
                <a:ea typeface="+mn-ea"/>
                <a:cs typeface="Nissan Brand"/>
              </a:rPr>
              <a:t>RTM DASHBOARD </a:t>
            </a:r>
            <a:r>
              <a:rPr kumimoji="0" lang="en-US" sz="2800" b="1" i="0" u="none" strike="noStrike" kern="1200" cap="none" spc="-10" normalizeH="0" baseline="0" noProof="0" dirty="0">
                <a:ln>
                  <a:noFill/>
                </a:ln>
                <a:solidFill>
                  <a:schemeClr val="bg1"/>
                </a:solidFill>
                <a:effectLst/>
                <a:uLnTx/>
                <a:uFillTx/>
                <a:latin typeface="Avenir Next LT Pro"/>
                <a:ea typeface="+mn-ea"/>
                <a:cs typeface="Nissan Brand"/>
              </a:rPr>
              <a:t>HAS 4 MAJOR COMPONENTS: </a:t>
            </a:r>
            <a:endParaRPr kumimoji="0" lang="en-US" sz="2800" b="0" i="0" u="none" strike="noStrike" kern="1200" cap="none" spc="-10" normalizeH="0" baseline="0" noProof="0" dirty="0">
              <a:ln>
                <a:noFill/>
              </a:ln>
              <a:solidFill>
                <a:schemeClr val="bg1"/>
              </a:solidFill>
              <a:effectLst/>
              <a:uLnTx/>
              <a:uFillTx/>
              <a:latin typeface="Avenir Next LT Pro"/>
              <a:ea typeface="+mn-ea"/>
              <a:cs typeface="Nissan Brand"/>
            </a:endParaRPr>
          </a:p>
          <a:p>
            <a:pPr marL="12700" marR="0" lvl="0" indent="0" algn="l" defTabSz="914400" rtl="0" eaLnBrk="1" fontAlgn="auto" latinLnBrk="0" hangingPunct="1">
              <a:lnSpc>
                <a:spcPct val="100000"/>
              </a:lnSpc>
              <a:spcBef>
                <a:spcPts val="90"/>
              </a:spcBef>
              <a:spcAft>
                <a:spcPts val="0"/>
              </a:spcAft>
              <a:buClrTx/>
              <a:buSzTx/>
              <a:buFontTx/>
              <a:buNone/>
              <a:tabLst/>
              <a:defRPr/>
            </a:pPr>
            <a:endParaRPr kumimoji="0" lang="en-US" sz="2800" b="1" i="0" u="none" strike="noStrike" kern="1200" cap="none" spc="-10" normalizeH="0" baseline="0" noProof="0" dirty="0">
              <a:ln>
                <a:noFill/>
              </a:ln>
              <a:solidFill>
                <a:srgbClr val="F96806"/>
              </a:solidFill>
              <a:effectLst/>
              <a:uLnTx/>
              <a:uFillTx/>
              <a:latin typeface="Avenir Next LT Pro"/>
              <a:ea typeface="+mn-ea"/>
              <a:cs typeface="Nissan Brand"/>
            </a:endParaRPr>
          </a:p>
        </p:txBody>
      </p:sp>
      <p:pic>
        <p:nvPicPr>
          <p:cNvPr id="14" name="Picture 13">
            <a:extLst>
              <a:ext uri="{FF2B5EF4-FFF2-40B4-BE49-F238E27FC236}">
                <a16:creationId xmlns:a16="http://schemas.microsoft.com/office/drawing/2014/main" id="{7BE80B04-2C3F-8A28-1E19-B37DDD50E749}"/>
              </a:ext>
            </a:extLst>
          </p:cNvPr>
          <p:cNvPicPr>
            <a:picLocks noChangeAspect="1"/>
          </p:cNvPicPr>
          <p:nvPr/>
        </p:nvPicPr>
        <p:blipFill>
          <a:blip r:embed="rId3"/>
          <a:stretch>
            <a:fillRect/>
          </a:stretch>
        </p:blipFill>
        <p:spPr bwMode="gray">
          <a:xfrm>
            <a:off x="8472382" y="3964570"/>
            <a:ext cx="716228" cy="119373"/>
          </a:xfrm>
          <a:prstGeom prst="rect">
            <a:avLst/>
          </a:prstGeom>
        </p:spPr>
      </p:pic>
      <p:grpSp>
        <p:nvGrpSpPr>
          <p:cNvPr id="15" name="Group 14">
            <a:extLst>
              <a:ext uri="{FF2B5EF4-FFF2-40B4-BE49-F238E27FC236}">
                <a16:creationId xmlns:a16="http://schemas.microsoft.com/office/drawing/2014/main" id="{2616D9A7-D7C4-AAF9-E2FA-CA2D359D617E}"/>
              </a:ext>
            </a:extLst>
          </p:cNvPr>
          <p:cNvGrpSpPr/>
          <p:nvPr/>
        </p:nvGrpSpPr>
        <p:grpSpPr bwMode="gray">
          <a:xfrm>
            <a:off x="3958672" y="1446028"/>
            <a:ext cx="7665776" cy="4535319"/>
            <a:chOff x="5102399" y="1769280"/>
            <a:chExt cx="6987166" cy="4212067"/>
          </a:xfrm>
        </p:grpSpPr>
        <p:pic>
          <p:nvPicPr>
            <p:cNvPr id="16" name="Picture 15">
              <a:extLst>
                <a:ext uri="{FF2B5EF4-FFF2-40B4-BE49-F238E27FC236}">
                  <a16:creationId xmlns:a16="http://schemas.microsoft.com/office/drawing/2014/main" id="{30641666-CCC4-576F-AB7D-455562E9301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bwMode="gray">
            <a:xfrm>
              <a:off x="5102399" y="1769280"/>
              <a:ext cx="6987166" cy="4212067"/>
            </a:xfrm>
            <a:prstGeom prst="rect">
              <a:avLst/>
            </a:prstGeom>
          </p:spPr>
        </p:pic>
        <p:pic>
          <p:nvPicPr>
            <p:cNvPr id="17" name="Picture 16" descr="A screenshot of a computer&#10;&#10;Description automatically generated">
              <a:extLst>
                <a:ext uri="{FF2B5EF4-FFF2-40B4-BE49-F238E27FC236}">
                  <a16:creationId xmlns:a16="http://schemas.microsoft.com/office/drawing/2014/main" id="{E70C55EC-E18D-496B-1F55-F577A4F225F0}"/>
                </a:ext>
              </a:extLst>
            </p:cNvPr>
            <p:cNvPicPr>
              <a:picLocks noChangeAspect="1"/>
            </p:cNvPicPr>
            <p:nvPr/>
          </p:nvPicPr>
          <p:blipFill rotWithShape="1">
            <a:blip r:embed="rId5"/>
            <a:srcRect b="30072"/>
            <a:stretch/>
          </p:blipFill>
          <p:spPr bwMode="gray">
            <a:xfrm>
              <a:off x="5712823" y="1977915"/>
              <a:ext cx="5791200" cy="3282062"/>
            </a:xfrm>
            <a:prstGeom prst="rect">
              <a:avLst/>
            </a:prstGeom>
          </p:spPr>
        </p:pic>
      </p:grpSp>
      <p:sp>
        <p:nvSpPr>
          <p:cNvPr id="18" name="Rectangle 17">
            <a:extLst>
              <a:ext uri="{FF2B5EF4-FFF2-40B4-BE49-F238E27FC236}">
                <a16:creationId xmlns:a16="http://schemas.microsoft.com/office/drawing/2014/main" id="{4970F704-F3E6-0D7A-B84D-9D5A7BC2661D}"/>
              </a:ext>
            </a:extLst>
          </p:cNvPr>
          <p:cNvSpPr/>
          <p:nvPr/>
        </p:nvSpPr>
        <p:spPr>
          <a:xfrm>
            <a:off x="5550195" y="2248660"/>
            <a:ext cx="659219" cy="1575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dirty="0" err="1">
              <a:latin typeface="AvenirNext LT Pro Bold" panose="020B0504020202020204" pitchFamily="34" charset="77"/>
            </a:endParaRPr>
          </a:p>
        </p:txBody>
      </p:sp>
      <p:sp>
        <p:nvSpPr>
          <p:cNvPr id="19" name="Rectangle 18">
            <a:extLst>
              <a:ext uri="{FF2B5EF4-FFF2-40B4-BE49-F238E27FC236}">
                <a16:creationId xmlns:a16="http://schemas.microsoft.com/office/drawing/2014/main" id="{9BAED76F-677D-762C-BBF6-3E59A55C3795}"/>
              </a:ext>
            </a:extLst>
          </p:cNvPr>
          <p:cNvSpPr/>
          <p:nvPr/>
        </p:nvSpPr>
        <p:spPr>
          <a:xfrm>
            <a:off x="5550195" y="1934746"/>
            <a:ext cx="726555" cy="12411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dirty="0" err="1">
              <a:latin typeface="AvenirNext LT Pro Bold" panose="020B0504020202020204" pitchFamily="34" charset="77"/>
            </a:endParaRPr>
          </a:p>
        </p:txBody>
      </p:sp>
      <p:sp>
        <p:nvSpPr>
          <p:cNvPr id="20" name="Rectangle 19">
            <a:extLst>
              <a:ext uri="{FF2B5EF4-FFF2-40B4-BE49-F238E27FC236}">
                <a16:creationId xmlns:a16="http://schemas.microsoft.com/office/drawing/2014/main" id="{7E2914BC-421F-7667-572A-93DA1025B80E}"/>
              </a:ext>
            </a:extLst>
          </p:cNvPr>
          <p:cNvSpPr/>
          <p:nvPr/>
        </p:nvSpPr>
        <p:spPr>
          <a:xfrm>
            <a:off x="4628382" y="1682839"/>
            <a:ext cx="1900009" cy="2184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0" dirty="0" err="1">
              <a:latin typeface="AvenirNext LT Pro Bold" panose="020B0504020202020204" pitchFamily="34" charset="77"/>
            </a:endParaRPr>
          </a:p>
        </p:txBody>
      </p:sp>
    </p:spTree>
    <p:extLst>
      <p:ext uri="{BB962C8B-B14F-4D97-AF65-F5344CB8AC3E}">
        <p14:creationId xmlns:p14="http://schemas.microsoft.com/office/powerpoint/2010/main" val="584324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4DD47-1392-6906-A09F-865800B197B8}"/>
              </a:ext>
            </a:extLst>
          </p:cNvPr>
          <p:cNvSpPr>
            <a:spLocks noGrp="1"/>
          </p:cNvSpPr>
          <p:nvPr>
            <p:ph type="title" idx="4294967295"/>
          </p:nvPr>
        </p:nvSpPr>
        <p:spPr>
          <a:xfrm>
            <a:off x="134937" y="477677"/>
            <a:ext cx="5961063" cy="1158875"/>
          </a:xfrm>
        </p:spPr>
        <p:txBody>
          <a:bodyPr>
            <a:normAutofit/>
          </a:bodyPr>
          <a:lstStyle/>
          <a:p>
            <a:r>
              <a:rPr lang="en-US" sz="5400" b="1" dirty="0">
                <a:solidFill>
                  <a:schemeClr val="bg1"/>
                </a:solidFill>
              </a:rPr>
              <a:t>AUDIENCES</a:t>
            </a:r>
            <a:endParaRPr lang="en-US" sz="1800" b="1" dirty="0">
              <a:solidFill>
                <a:schemeClr val="bg1"/>
              </a:solidFill>
            </a:endParaRPr>
          </a:p>
        </p:txBody>
      </p:sp>
      <p:pic>
        <p:nvPicPr>
          <p:cNvPr id="6" name="Picture 5">
            <a:extLst>
              <a:ext uri="{FF2B5EF4-FFF2-40B4-BE49-F238E27FC236}">
                <a16:creationId xmlns:a16="http://schemas.microsoft.com/office/drawing/2014/main" id="{3EFFFB96-DB43-937D-5713-1E7ECA7DF848}"/>
              </a:ext>
            </a:extLst>
          </p:cNvPr>
          <p:cNvPicPr>
            <a:picLocks noChangeAspect="1"/>
          </p:cNvPicPr>
          <p:nvPr/>
        </p:nvPicPr>
        <p:blipFill>
          <a:blip r:embed="rId3"/>
          <a:stretch>
            <a:fillRect/>
          </a:stretch>
        </p:blipFill>
        <p:spPr>
          <a:xfrm>
            <a:off x="375778" y="1786270"/>
            <a:ext cx="11356021" cy="430326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79523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818B0-6451-FDE3-5B9B-17B4ECD455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4258CF-6BA8-B6B8-D0E5-A7CD782542A5}"/>
              </a:ext>
            </a:extLst>
          </p:cNvPr>
          <p:cNvSpPr>
            <a:spLocks noGrp="1"/>
          </p:cNvSpPr>
          <p:nvPr>
            <p:ph type="title" idx="4294967295"/>
          </p:nvPr>
        </p:nvSpPr>
        <p:spPr>
          <a:xfrm>
            <a:off x="134937" y="382773"/>
            <a:ext cx="6733696" cy="1253780"/>
          </a:xfrm>
        </p:spPr>
        <p:txBody>
          <a:bodyPr>
            <a:normAutofit/>
          </a:bodyPr>
          <a:lstStyle/>
          <a:p>
            <a:r>
              <a:rPr lang="en-US" sz="5400" b="1">
                <a:solidFill>
                  <a:schemeClr val="bg1"/>
                </a:solidFill>
              </a:rPr>
              <a:t>AUDIENCES</a:t>
            </a:r>
            <a:r>
              <a:rPr lang="en-US" sz="5400">
                <a:solidFill>
                  <a:schemeClr val="bg1"/>
                </a:solidFill>
              </a:rPr>
              <a:t> (MAP)</a:t>
            </a:r>
            <a:br>
              <a:rPr lang="en-US" sz="5400" b="1">
                <a:solidFill>
                  <a:schemeClr val="bg1"/>
                </a:solidFill>
              </a:rPr>
            </a:br>
            <a:endParaRPr lang="en-US" sz="1800" b="1" dirty="0">
              <a:solidFill>
                <a:schemeClr val="bg1"/>
              </a:solidFill>
            </a:endParaRPr>
          </a:p>
        </p:txBody>
      </p:sp>
      <p:pic>
        <p:nvPicPr>
          <p:cNvPr id="4" name="Picture 3">
            <a:extLst>
              <a:ext uri="{FF2B5EF4-FFF2-40B4-BE49-F238E27FC236}">
                <a16:creationId xmlns:a16="http://schemas.microsoft.com/office/drawing/2014/main" id="{B654368E-698A-7F2C-9A26-F99AE4FEF4E7}"/>
              </a:ext>
            </a:extLst>
          </p:cNvPr>
          <p:cNvPicPr>
            <a:picLocks noChangeAspect="1"/>
          </p:cNvPicPr>
          <p:nvPr/>
        </p:nvPicPr>
        <p:blipFill>
          <a:blip r:embed="rId3"/>
          <a:stretch>
            <a:fillRect/>
          </a:stretch>
        </p:blipFill>
        <p:spPr>
          <a:xfrm>
            <a:off x="408807" y="1343616"/>
            <a:ext cx="10840440" cy="513161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08867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571FB-0EE8-8059-C966-D36ECE2231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34697F-3F61-17BE-EA5A-A661B1712394}"/>
              </a:ext>
            </a:extLst>
          </p:cNvPr>
          <p:cNvSpPr>
            <a:spLocks noGrp="1"/>
          </p:cNvSpPr>
          <p:nvPr>
            <p:ph type="title" idx="4294967295"/>
          </p:nvPr>
        </p:nvSpPr>
        <p:spPr>
          <a:xfrm>
            <a:off x="134937" y="381984"/>
            <a:ext cx="5961063" cy="1158875"/>
          </a:xfrm>
        </p:spPr>
        <p:txBody>
          <a:bodyPr>
            <a:normAutofit/>
          </a:bodyPr>
          <a:lstStyle/>
          <a:p>
            <a:r>
              <a:rPr lang="en-US" sz="5400" b="1" dirty="0">
                <a:solidFill>
                  <a:schemeClr val="bg1"/>
                </a:solidFill>
              </a:rPr>
              <a:t>INSIGHTS</a:t>
            </a:r>
            <a:endParaRPr lang="en-US" sz="1800" b="1" dirty="0">
              <a:solidFill>
                <a:schemeClr val="bg1"/>
              </a:solidFill>
            </a:endParaRPr>
          </a:p>
        </p:txBody>
      </p:sp>
      <p:pic>
        <p:nvPicPr>
          <p:cNvPr id="4" name="Picture 3">
            <a:extLst>
              <a:ext uri="{FF2B5EF4-FFF2-40B4-BE49-F238E27FC236}">
                <a16:creationId xmlns:a16="http://schemas.microsoft.com/office/drawing/2014/main" id="{4431D9B7-F452-4C8F-1BE3-FE5B70A6187E}"/>
              </a:ext>
            </a:extLst>
          </p:cNvPr>
          <p:cNvPicPr>
            <a:picLocks noChangeAspect="1"/>
          </p:cNvPicPr>
          <p:nvPr/>
        </p:nvPicPr>
        <p:blipFill>
          <a:blip r:embed="rId3"/>
          <a:stretch>
            <a:fillRect/>
          </a:stretch>
        </p:blipFill>
        <p:spPr>
          <a:xfrm>
            <a:off x="510535" y="1175125"/>
            <a:ext cx="10554242" cy="2980245"/>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B2D2DEDA-DF67-284B-43BA-2F58AF08DB4F}"/>
              </a:ext>
            </a:extLst>
          </p:cNvPr>
          <p:cNvPicPr>
            <a:picLocks noChangeAspect="1"/>
          </p:cNvPicPr>
          <p:nvPr/>
        </p:nvPicPr>
        <p:blipFill>
          <a:blip r:embed="rId4"/>
          <a:stretch>
            <a:fillRect/>
          </a:stretch>
        </p:blipFill>
        <p:spPr>
          <a:xfrm>
            <a:off x="510535" y="4155370"/>
            <a:ext cx="10554242" cy="281954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27443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C908EB8-6050-EAE6-5323-FF856C6ACA2B}"/>
              </a:ext>
            </a:extLst>
          </p:cNvPr>
          <p:cNvSpPr txBox="1">
            <a:spLocks/>
          </p:cNvSpPr>
          <p:nvPr/>
        </p:nvSpPr>
        <p:spPr>
          <a:xfrm>
            <a:off x="79759" y="296813"/>
            <a:ext cx="9642303" cy="919392"/>
          </a:xfrm>
          <a:prstGeom prst="rect">
            <a:avLst/>
          </a:prstGeom>
        </p:spPr>
        <p:txBody>
          <a:bodyPr vert="horz" lIns="91440" tIns="45720" rIns="91440" bIns="45720" rtlCol="0" anchor="ctr">
            <a:normAutofit/>
          </a:bodyPr>
          <a:lst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a:lstStyle>
          <a:p>
            <a:pPr marL="0" marR="0" lvl="0" indent="0" algn="l" defTabSz="121917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FFFFFF">
                    <a:lumMod val="95000"/>
                  </a:srgbClr>
                </a:solidFill>
                <a:effectLst/>
                <a:uLnTx/>
                <a:uFillTx/>
                <a:latin typeface="Avenir Next LT Pro"/>
                <a:ea typeface="+mj-ea"/>
                <a:cs typeface="+mj-cs"/>
              </a:rPr>
              <a:t>CAMPAIGN LIBRARY/BUILDER</a:t>
            </a:r>
          </a:p>
        </p:txBody>
      </p:sp>
      <p:sp>
        <p:nvSpPr>
          <p:cNvPr id="4" name="Rounded Rectangle 30">
            <a:extLst>
              <a:ext uri="{FF2B5EF4-FFF2-40B4-BE49-F238E27FC236}">
                <a16:creationId xmlns:a16="http://schemas.microsoft.com/office/drawing/2014/main" id="{B19A7A30-B712-6645-0544-6D3AB01E43CE}"/>
              </a:ext>
            </a:extLst>
          </p:cNvPr>
          <p:cNvSpPr/>
          <p:nvPr/>
        </p:nvSpPr>
        <p:spPr>
          <a:xfrm>
            <a:off x="2883661" y="1372934"/>
            <a:ext cx="5956123" cy="3589236"/>
          </a:xfrm>
          <a:prstGeom prst="roundRect">
            <a:avLst>
              <a:gd name="adj" fmla="val 6385"/>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FFFFFF"/>
              </a:solidFill>
              <a:effectLst/>
              <a:uLnTx/>
              <a:uFillTx/>
              <a:latin typeface="Avenir Next LT Pro"/>
              <a:ea typeface="+mn-ea"/>
              <a:cs typeface="+mn-cs"/>
            </a:endParaRPr>
          </a:p>
        </p:txBody>
      </p:sp>
      <p:pic>
        <p:nvPicPr>
          <p:cNvPr id="8" name="Picture 7">
            <a:extLst>
              <a:ext uri="{FF2B5EF4-FFF2-40B4-BE49-F238E27FC236}">
                <a16:creationId xmlns:a16="http://schemas.microsoft.com/office/drawing/2014/main" id="{A417C0B5-B382-4E36-F9A2-EFE3DAEE2348}"/>
              </a:ext>
            </a:extLst>
          </p:cNvPr>
          <p:cNvPicPr>
            <a:picLocks noChangeAspect="1"/>
          </p:cNvPicPr>
          <p:nvPr/>
        </p:nvPicPr>
        <p:blipFill>
          <a:blip r:embed="rId3"/>
          <a:stretch>
            <a:fillRect/>
          </a:stretch>
        </p:blipFill>
        <p:spPr>
          <a:xfrm>
            <a:off x="491391" y="1372934"/>
            <a:ext cx="11209217" cy="5093893"/>
          </a:xfrm>
          <a:prstGeom prst="rect">
            <a:avLst/>
          </a:prstGeom>
        </p:spPr>
      </p:pic>
    </p:spTree>
    <p:extLst>
      <p:ext uri="{BB962C8B-B14F-4D97-AF65-F5344CB8AC3E}">
        <p14:creationId xmlns:p14="http://schemas.microsoft.com/office/powerpoint/2010/main" val="104705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4EE4B-8AAA-AD9F-7BF5-F8ECC624C29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C4BFA179-CC5D-8B60-2404-AEEDFED7D726}"/>
              </a:ext>
            </a:extLst>
          </p:cNvPr>
          <p:cNvSpPr txBox="1">
            <a:spLocks/>
          </p:cNvSpPr>
          <p:nvPr/>
        </p:nvSpPr>
        <p:spPr>
          <a:xfrm>
            <a:off x="90391" y="243650"/>
            <a:ext cx="9642303" cy="919392"/>
          </a:xfrm>
          <a:prstGeom prst="rect">
            <a:avLst/>
          </a:prstGeom>
        </p:spPr>
        <p:txBody>
          <a:bodyPr vert="horz" lIns="91440" tIns="45720" rIns="91440" bIns="45720" rtlCol="0" anchor="ctr">
            <a:normAutofit/>
          </a:bodyPr>
          <a:lst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a:lstStyle>
          <a:p>
            <a:pPr marL="0" marR="0" lvl="0" indent="0" algn="l" defTabSz="121917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FFFFFF">
                    <a:lumMod val="95000"/>
                  </a:srgbClr>
                </a:solidFill>
                <a:effectLst/>
                <a:uLnTx/>
                <a:uFillTx/>
                <a:latin typeface="Avenir Next LT Pro"/>
                <a:ea typeface="+mj-ea"/>
                <a:cs typeface="+mj-cs"/>
              </a:rPr>
              <a:t>CAMPAIGN LIBRARY/BUILDER</a:t>
            </a:r>
          </a:p>
        </p:txBody>
      </p:sp>
      <p:sp>
        <p:nvSpPr>
          <p:cNvPr id="4" name="Rounded Rectangle 30">
            <a:extLst>
              <a:ext uri="{FF2B5EF4-FFF2-40B4-BE49-F238E27FC236}">
                <a16:creationId xmlns:a16="http://schemas.microsoft.com/office/drawing/2014/main" id="{4CC53E6A-7B37-1854-93E2-61D39F810DBE}"/>
              </a:ext>
            </a:extLst>
          </p:cNvPr>
          <p:cNvSpPr/>
          <p:nvPr/>
        </p:nvSpPr>
        <p:spPr>
          <a:xfrm>
            <a:off x="2883661" y="1372934"/>
            <a:ext cx="5956123" cy="3589236"/>
          </a:xfrm>
          <a:prstGeom prst="roundRect">
            <a:avLst>
              <a:gd name="adj" fmla="val 6385"/>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FFFFFF"/>
              </a:solidFill>
              <a:effectLst/>
              <a:uLnTx/>
              <a:uFillTx/>
              <a:latin typeface="Avenir Next LT Pro"/>
              <a:ea typeface="+mn-ea"/>
              <a:cs typeface="+mn-cs"/>
            </a:endParaRPr>
          </a:p>
        </p:txBody>
      </p:sp>
      <p:pic>
        <p:nvPicPr>
          <p:cNvPr id="3" name="Picture 2">
            <a:extLst>
              <a:ext uri="{FF2B5EF4-FFF2-40B4-BE49-F238E27FC236}">
                <a16:creationId xmlns:a16="http://schemas.microsoft.com/office/drawing/2014/main" id="{BC6F6605-CB39-994C-5C89-B43C0BF4EF96}"/>
              </a:ext>
            </a:extLst>
          </p:cNvPr>
          <p:cNvPicPr>
            <a:picLocks noChangeAspect="1"/>
          </p:cNvPicPr>
          <p:nvPr/>
        </p:nvPicPr>
        <p:blipFill>
          <a:blip r:embed="rId3"/>
          <a:stretch>
            <a:fillRect/>
          </a:stretch>
        </p:blipFill>
        <p:spPr>
          <a:xfrm>
            <a:off x="1034174" y="1285196"/>
            <a:ext cx="7955134" cy="3248619"/>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5BA561DB-24E4-8F3D-EC18-B18F36088B25}"/>
              </a:ext>
            </a:extLst>
          </p:cNvPr>
          <p:cNvPicPr>
            <a:picLocks noChangeAspect="1"/>
          </p:cNvPicPr>
          <p:nvPr/>
        </p:nvPicPr>
        <p:blipFill>
          <a:blip r:embed="rId4"/>
          <a:stretch>
            <a:fillRect/>
          </a:stretch>
        </p:blipFill>
        <p:spPr>
          <a:xfrm>
            <a:off x="1034173" y="4533816"/>
            <a:ext cx="7955134" cy="232418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71300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58CCF-FE09-6A84-B629-C5AA3238DA71}"/>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66AFA433-87FD-2D51-F098-2C9833F630BF}"/>
              </a:ext>
            </a:extLst>
          </p:cNvPr>
          <p:cNvSpPr txBox="1">
            <a:spLocks/>
          </p:cNvSpPr>
          <p:nvPr/>
        </p:nvSpPr>
        <p:spPr>
          <a:xfrm>
            <a:off x="90391" y="243650"/>
            <a:ext cx="9642303" cy="919392"/>
          </a:xfrm>
          <a:prstGeom prst="rect">
            <a:avLst/>
          </a:prstGeom>
        </p:spPr>
        <p:txBody>
          <a:bodyPr vert="horz" lIns="91440" tIns="45720" rIns="91440" bIns="45720" rtlCol="0" anchor="ctr">
            <a:normAutofit/>
          </a:bodyPr>
          <a:lst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a:lstStyle>
          <a:p>
            <a:pPr marL="0" marR="0" lvl="0" indent="0" algn="l" defTabSz="121917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FFFFFF">
                    <a:lumMod val="95000"/>
                  </a:srgbClr>
                </a:solidFill>
                <a:effectLst/>
                <a:uLnTx/>
                <a:uFillTx/>
                <a:latin typeface="Avenir Next LT Pro"/>
                <a:ea typeface="+mj-ea"/>
                <a:cs typeface="+mj-cs"/>
              </a:rPr>
              <a:t>REPORTING</a:t>
            </a:r>
          </a:p>
        </p:txBody>
      </p:sp>
      <p:sp>
        <p:nvSpPr>
          <p:cNvPr id="4" name="Rounded Rectangle 30">
            <a:extLst>
              <a:ext uri="{FF2B5EF4-FFF2-40B4-BE49-F238E27FC236}">
                <a16:creationId xmlns:a16="http://schemas.microsoft.com/office/drawing/2014/main" id="{43D71508-E51F-CB9E-A978-CC564CBDF463}"/>
              </a:ext>
            </a:extLst>
          </p:cNvPr>
          <p:cNvSpPr/>
          <p:nvPr/>
        </p:nvSpPr>
        <p:spPr>
          <a:xfrm>
            <a:off x="2883661" y="1372934"/>
            <a:ext cx="5956123" cy="3589236"/>
          </a:xfrm>
          <a:prstGeom prst="roundRect">
            <a:avLst>
              <a:gd name="adj" fmla="val 6385"/>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FFFFFF"/>
              </a:solidFill>
              <a:effectLst/>
              <a:uLnTx/>
              <a:uFillTx/>
              <a:latin typeface="Avenir Next LT Pro"/>
              <a:ea typeface="+mn-ea"/>
              <a:cs typeface="+mn-cs"/>
            </a:endParaRPr>
          </a:p>
        </p:txBody>
      </p:sp>
      <p:pic>
        <p:nvPicPr>
          <p:cNvPr id="5" name="Picture 4">
            <a:extLst>
              <a:ext uri="{FF2B5EF4-FFF2-40B4-BE49-F238E27FC236}">
                <a16:creationId xmlns:a16="http://schemas.microsoft.com/office/drawing/2014/main" id="{0EDB77E2-BE78-A4EA-4B1C-DC6617C583BB}"/>
              </a:ext>
            </a:extLst>
          </p:cNvPr>
          <p:cNvPicPr>
            <a:picLocks noChangeAspect="1"/>
          </p:cNvPicPr>
          <p:nvPr/>
        </p:nvPicPr>
        <p:blipFill>
          <a:blip r:embed="rId3"/>
          <a:stretch>
            <a:fillRect/>
          </a:stretch>
        </p:blipFill>
        <p:spPr>
          <a:xfrm>
            <a:off x="1356181" y="1006124"/>
            <a:ext cx="8376513" cy="3589236"/>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A454E747-1A6C-9531-060F-3F051F3628F1}"/>
              </a:ext>
            </a:extLst>
          </p:cNvPr>
          <p:cNvPicPr>
            <a:picLocks noChangeAspect="1"/>
          </p:cNvPicPr>
          <p:nvPr/>
        </p:nvPicPr>
        <p:blipFill>
          <a:blip r:embed="rId4"/>
          <a:stretch>
            <a:fillRect/>
          </a:stretch>
        </p:blipFill>
        <p:spPr>
          <a:xfrm>
            <a:off x="1356180" y="4555445"/>
            <a:ext cx="8376513" cy="2222239"/>
          </a:xfrm>
          <a:prstGeom prst="rect">
            <a:avLst/>
          </a:prstGeom>
        </p:spPr>
      </p:pic>
    </p:spTree>
    <p:extLst>
      <p:ext uri="{BB962C8B-B14F-4D97-AF65-F5344CB8AC3E}">
        <p14:creationId xmlns:p14="http://schemas.microsoft.com/office/powerpoint/2010/main" val="3692446506"/>
      </p:ext>
    </p:extLst>
  </p:cSld>
  <p:clrMapOvr>
    <a:masterClrMapping/>
  </p:clrMapOvr>
</p:sld>
</file>

<file path=ppt/theme/theme1.xml><?xml version="1.0" encoding="utf-8"?>
<a:theme xmlns:a="http://schemas.openxmlformats.org/drawingml/2006/main" name="1_Office Theme">
  <a:themeElements>
    <a:clrScheme name="Custom 1">
      <a:dk1>
        <a:srgbClr val="191919"/>
      </a:dk1>
      <a:lt1>
        <a:srgbClr val="FFFFFF"/>
      </a:lt1>
      <a:dk2>
        <a:srgbClr val="191919"/>
      </a:dk2>
      <a:lt2>
        <a:srgbClr val="E7E6E6"/>
      </a:lt2>
      <a:accent1>
        <a:srgbClr val="1861F5"/>
      </a:accent1>
      <a:accent2>
        <a:srgbClr val="F96806"/>
      </a:accent2>
      <a:accent3>
        <a:srgbClr val="1A288E"/>
      </a:accent3>
      <a:accent4>
        <a:srgbClr val="4CC7FC"/>
      </a:accent4>
      <a:accent5>
        <a:srgbClr val="FFC800"/>
      </a:accent5>
      <a:accent6>
        <a:srgbClr val="51A000"/>
      </a:accent6>
      <a:hlink>
        <a:srgbClr val="1861F5"/>
      </a:hlink>
      <a:folHlink>
        <a:srgbClr val="1A288E"/>
      </a:folHlink>
    </a:clrScheme>
    <a:fontScheme name="Custom 2">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600" b="0" i="0" dirty="0" err="1" smtClean="0">
            <a:latin typeface="AvenirNext LT Pro Bold" panose="020B0504020202020204" pitchFamily="34" charset="77"/>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b="0" i="0" dirty="0" err="1" smtClean="0">
            <a:latin typeface="Avenir Next LT Pro" panose="020B0504020202020204" pitchFamily="34" charset="77"/>
          </a:defRPr>
        </a:defPPr>
      </a:lstStyle>
    </a:txDef>
  </a:objectDefaults>
  <a:extraClrSchemeLst/>
  <a:extLst>
    <a:ext uri="{05A4C25C-085E-4340-85A3-A5531E510DB2}">
      <thm15:themeFamily xmlns:thm15="http://schemas.microsoft.com/office/thememl/2012/main" name="Presentation5" id="{BC497D76-F77B-6046-A443-C1582724F681}" vid="{B062160B-E9CA-0D40-8FB6-33C3F9251090}"/>
    </a:ext>
  </a:extLst>
</a:theme>
</file>

<file path=ppt/theme/theme2.xml><?xml version="1.0" encoding="utf-8"?>
<a:theme xmlns:a="http://schemas.openxmlformats.org/drawingml/2006/main" name="3_Office Theme">
  <a:themeElements>
    <a:clrScheme name="Custom 1">
      <a:dk1>
        <a:srgbClr val="191919"/>
      </a:dk1>
      <a:lt1>
        <a:srgbClr val="FFFFFF"/>
      </a:lt1>
      <a:dk2>
        <a:srgbClr val="191919"/>
      </a:dk2>
      <a:lt2>
        <a:srgbClr val="E7E6E6"/>
      </a:lt2>
      <a:accent1>
        <a:srgbClr val="1861F5"/>
      </a:accent1>
      <a:accent2>
        <a:srgbClr val="F96806"/>
      </a:accent2>
      <a:accent3>
        <a:srgbClr val="1A288E"/>
      </a:accent3>
      <a:accent4>
        <a:srgbClr val="4CC7FC"/>
      </a:accent4>
      <a:accent5>
        <a:srgbClr val="FFC800"/>
      </a:accent5>
      <a:accent6>
        <a:srgbClr val="51A000"/>
      </a:accent6>
      <a:hlink>
        <a:srgbClr val="1861F5"/>
      </a:hlink>
      <a:folHlink>
        <a:srgbClr val="1A288E"/>
      </a:folHlink>
    </a:clrScheme>
    <a:fontScheme name="VolvoEps">
      <a:majorFont>
        <a:latin typeface="Volvo Novum Medium"/>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600" b="0" i="0" dirty="0" err="1" smtClean="0">
            <a:latin typeface="AvenirNext LT Pro Bold" panose="020B0504020202020204" pitchFamily="34" charset="77"/>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b="0" i="0" dirty="0" err="1" smtClean="0">
            <a:latin typeface="Avenir Next LT Pro" panose="020B0504020202020204" pitchFamily="34" charset="77"/>
          </a:defRPr>
        </a:defPPr>
      </a:lstStyle>
    </a:txDef>
  </a:objectDefaults>
  <a:extraClrSchemeLst/>
  <a:extLst>
    <a:ext uri="{05A4C25C-085E-4340-85A3-A5531E510DB2}">
      <thm15:themeFamily xmlns:thm15="http://schemas.microsoft.com/office/thememl/2012/main" name="Epsilon template font fix" id="{3E085F71-ED9E-435B-915B-D0F10599B031}" vid="{EA72B1AC-9DB7-4677-BB3E-E1BB9A48DF4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a1d6997-af6d-481f-b874-4717ca82c35e" xsi:nil="true"/>
    <lcf76f155ced4ddcb4097134ff3c332f xmlns="e6973c0d-4b5c-441d-ad15-f6aa30bd192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4DCC7F892265F47BB413E6775C08C1A" ma:contentTypeVersion="11" ma:contentTypeDescription="Create a new document." ma:contentTypeScope="" ma:versionID="9909f83bc80faacbb232d206ff072b3f">
  <xsd:schema xmlns:xsd="http://www.w3.org/2001/XMLSchema" xmlns:xs="http://www.w3.org/2001/XMLSchema" xmlns:p="http://schemas.microsoft.com/office/2006/metadata/properties" xmlns:ns2="e6973c0d-4b5c-441d-ad15-f6aa30bd1929" xmlns:ns3="aa1d6997-af6d-481f-b874-4717ca82c35e" targetNamespace="http://schemas.microsoft.com/office/2006/metadata/properties" ma:root="true" ma:fieldsID="6845d404a0e9241be6acc0e567219467" ns2:_="" ns3:_="">
    <xsd:import namespace="e6973c0d-4b5c-441d-ad15-f6aa30bd1929"/>
    <xsd:import namespace="aa1d6997-af6d-481f-b874-4717ca82c35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GenerationTime" minOccurs="0"/>
                <xsd:element ref="ns2:MediaServiceEventHashCode" minOccurs="0"/>
                <xsd:element ref="ns2:MediaServiceDateTaken" minOccurs="0"/>
                <xsd:element ref="ns2:lcf76f155ced4ddcb4097134ff3c332f" minOccurs="0"/>
                <xsd:element ref="ns3:TaxCatchAll"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973c0d-4b5c-441d-ad15-f6aa30bd19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aac8439e-0f4c-460c-87ac-674f609d5c54"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a1d6997-af6d-481f-b874-4717ca82c35e"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15536b0f-2f04-4be1-baf7-72f1f6e92d19}" ma:internalName="TaxCatchAll" ma:showField="CatchAllData" ma:web="aa1d6997-af6d-481f-b874-4717ca82c35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87D62FA-693D-4D92-8DBF-FCF80706D23E}">
  <ds:schemaRefs>
    <ds:schemaRef ds:uri="http://schemas.microsoft.com/office/2006/documentManagement/types"/>
    <ds:schemaRef ds:uri="http://purl.org/dc/elements/1.1/"/>
    <ds:schemaRef ds:uri="http://schemas.microsoft.com/office/infopath/2007/PartnerControls"/>
    <ds:schemaRef ds:uri="aa1d6997-af6d-481f-b874-4717ca82c35e"/>
    <ds:schemaRef ds:uri="http://schemas.microsoft.com/office/2006/metadata/properties"/>
    <ds:schemaRef ds:uri="http://purl.org/dc/terms/"/>
    <ds:schemaRef ds:uri="http://purl.org/dc/dcmitype/"/>
    <ds:schemaRef ds:uri="http://schemas.openxmlformats.org/package/2006/metadata/core-properties"/>
    <ds:schemaRef ds:uri="e6973c0d-4b5c-441d-ad15-f6aa30bd1929"/>
    <ds:schemaRef ds:uri="http://www.w3.org/XML/1998/namespace"/>
  </ds:schemaRefs>
</ds:datastoreItem>
</file>

<file path=customXml/itemProps2.xml><?xml version="1.0" encoding="utf-8"?>
<ds:datastoreItem xmlns:ds="http://schemas.openxmlformats.org/officeDocument/2006/customXml" ds:itemID="{2FE50200-8D16-4296-AAF6-AEB5138069B5}">
  <ds:schemaRefs>
    <ds:schemaRef ds:uri="http://schemas.microsoft.com/sharepoint/v3/contenttype/forms"/>
  </ds:schemaRefs>
</ds:datastoreItem>
</file>

<file path=customXml/itemProps3.xml><?xml version="1.0" encoding="utf-8"?>
<ds:datastoreItem xmlns:ds="http://schemas.openxmlformats.org/officeDocument/2006/customXml" ds:itemID="{CCF7C12C-B1A5-4224-B1B6-557BF9A0B560}"/>
</file>

<file path=docMetadata/LabelInfo.xml><?xml version="1.0" encoding="utf-8"?>
<clbl:labelList xmlns:clbl="http://schemas.microsoft.com/office/2020/mipLabelMetadata">
  <clbl:label id="{7fea2623-af8f-4fb8-b1cf-b63cc8e496aa}" enabled="1" method="Standard" siteId="{81fa766e-a349-4867-8bf4-ab35e250a08f}" contentBits="0" removed="0"/>
</clbl:labelList>
</file>

<file path=docProps/app.xml><?xml version="1.0" encoding="utf-8"?>
<Properties xmlns="http://schemas.openxmlformats.org/officeDocument/2006/extended-properties" xmlns:vt="http://schemas.openxmlformats.org/officeDocument/2006/docPropsVTypes">
  <TotalTime>27</TotalTime>
  <Words>34</Words>
  <Application>Microsoft Office PowerPoint</Application>
  <PresentationFormat>Widescreen</PresentationFormat>
  <Paragraphs>17</Paragraphs>
  <Slides>7</Slides>
  <Notes>6</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7</vt:i4>
      </vt:variant>
    </vt:vector>
  </HeadingPairs>
  <TitlesOfParts>
    <vt:vector size="24" baseType="lpstr">
      <vt:lpstr>Aptos</vt:lpstr>
      <vt:lpstr>Arial</vt:lpstr>
      <vt:lpstr>Avenir Next LT Pro</vt:lpstr>
      <vt:lpstr>Avenir Next LT Pro Demi</vt:lpstr>
      <vt:lpstr>AvenirNext LT Pro Bold</vt:lpstr>
      <vt:lpstr>Calibri</vt:lpstr>
      <vt:lpstr>Courier New</vt:lpstr>
      <vt:lpstr>Futura Next DemiBold</vt:lpstr>
      <vt:lpstr>FuturaNext-Medium</vt:lpstr>
      <vt:lpstr>Minion Pro</vt:lpstr>
      <vt:lpstr>System Font Regular</vt:lpstr>
      <vt:lpstr>Volvo Broad Pro</vt:lpstr>
      <vt:lpstr>Volvo Novum</vt:lpstr>
      <vt:lpstr>Volvo Novum Light</vt:lpstr>
      <vt:lpstr>Volvo Novum Medium</vt:lpstr>
      <vt:lpstr>1_Office Theme</vt:lpstr>
      <vt:lpstr>3_Office Theme</vt:lpstr>
      <vt:lpstr>PowerPoint Presentation</vt:lpstr>
      <vt:lpstr>AUDIENCES</vt:lpstr>
      <vt:lpstr>AUDIENCES (MAP) </vt:lpstr>
      <vt:lpstr>INSIGHTS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Bennett, Tom</dc:creator>
  <cp:lastModifiedBy>Cyrus Sadigh</cp:lastModifiedBy>
  <cp:revision>1</cp:revision>
  <dcterms:created xsi:type="dcterms:W3CDTF">2025-01-08T17:45:29Z</dcterms:created>
  <dcterms:modified xsi:type="dcterms:W3CDTF">2025-11-13T18:53:00Z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0x01010014DCC7F892265F47BB413E6775C08C1A</vt:lpwstr>
  </property>
  <property fmtid="{D5CDD505-2E9C-101B-9397-08002B2CF9AE}" pid="3" name="MediaServiceImageTags">
    <vt:lpwstr/>
  </property>
</Properties>
</file>