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87" r:id="rId5"/>
  </p:sldMasterIdLst>
  <p:notesMasterIdLst>
    <p:notesMasterId r:id="rId13"/>
  </p:notesMasterIdLst>
  <p:sldIdLst>
    <p:sldId id="2147482929" r:id="rId6"/>
    <p:sldId id="2147474439" r:id="rId7"/>
    <p:sldId id="2147482937" r:id="rId8"/>
    <p:sldId id="2147482934" r:id="rId9"/>
    <p:sldId id="2147482918" r:id="rId10"/>
    <p:sldId id="2147482935" r:id="rId11"/>
    <p:sldId id="2147482936"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37E1D23-3685-4690-BAF5-EC2458814704}" v="3" dt="2025-11-13T18:39:40.42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60" d="100"/>
          <a:sy n="60" d="100"/>
        </p:scale>
        <p:origin x="908" y="2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notesMaster" Target="notesMasters/notesMaster1.xml"/><Relationship Id="rId18"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viewProps" Target="viewProps.xml"/><Relationship Id="rId10" Type="http://schemas.openxmlformats.org/officeDocument/2006/relationships/slide" Target="slides/slide5.xml"/><Relationship Id="rId19"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yrus Sadigh" userId="e30253c9-4e64-4936-a2a1-a00b590ae3f6" providerId="ADAL" clId="{9992B05B-4584-4FBC-A63B-7F15768267E4}"/>
    <pc:docChg chg="undo custSel addSld delSld modSld sldOrd">
      <pc:chgData name="Cyrus Sadigh" userId="e30253c9-4e64-4936-a2a1-a00b590ae3f6" providerId="ADAL" clId="{9992B05B-4584-4FBC-A63B-7F15768267E4}" dt="2025-11-13T18:52:49.843" v="264" actId="1076"/>
      <pc:docMkLst>
        <pc:docMk/>
      </pc:docMkLst>
      <pc:sldChg chg="del">
        <pc:chgData name="Cyrus Sadigh" userId="e30253c9-4e64-4936-a2a1-a00b590ae3f6" providerId="ADAL" clId="{9992B05B-4584-4FBC-A63B-7F15768267E4}" dt="2025-11-13T18:47:19.399" v="202" actId="47"/>
        <pc:sldMkLst>
          <pc:docMk/>
          <pc:sldMk cId="923565867" sldId="2146847763"/>
        </pc:sldMkLst>
      </pc:sldChg>
      <pc:sldChg chg="addSp delSp modSp mod">
        <pc:chgData name="Cyrus Sadigh" userId="e30253c9-4e64-4936-a2a1-a00b590ae3f6" providerId="ADAL" clId="{9992B05B-4584-4FBC-A63B-7F15768267E4}" dt="2025-11-13T18:50:19.825" v="230" actId="14861"/>
        <pc:sldMkLst>
          <pc:docMk/>
          <pc:sldMk cId="2379523449" sldId="2147474439"/>
        </pc:sldMkLst>
        <pc:spChg chg="mod">
          <ac:chgData name="Cyrus Sadigh" userId="e30253c9-4e64-4936-a2a1-a00b590ae3f6" providerId="ADAL" clId="{9992B05B-4584-4FBC-A63B-7F15768267E4}" dt="2025-11-13T18:47:28.232" v="203" actId="120"/>
          <ac:spMkLst>
            <pc:docMk/>
            <pc:sldMk cId="2379523449" sldId="2147474439"/>
            <ac:spMk id="2" creationId="{8384DD47-1392-6906-A09F-865800B197B8}"/>
          </ac:spMkLst>
        </pc:spChg>
        <pc:spChg chg="del mod">
          <ac:chgData name="Cyrus Sadigh" userId="e30253c9-4e64-4936-a2a1-a00b590ae3f6" providerId="ADAL" clId="{9992B05B-4584-4FBC-A63B-7F15768267E4}" dt="2025-11-13T18:41:02.748" v="109" actId="478"/>
          <ac:spMkLst>
            <pc:docMk/>
            <pc:sldMk cId="2379523449" sldId="2147474439"/>
            <ac:spMk id="7" creationId="{9C193B30-D491-8DA5-7B77-4533E0618E8C}"/>
          </ac:spMkLst>
        </pc:spChg>
        <pc:spChg chg="del mod">
          <ac:chgData name="Cyrus Sadigh" userId="e30253c9-4e64-4936-a2a1-a00b590ae3f6" providerId="ADAL" clId="{9992B05B-4584-4FBC-A63B-7F15768267E4}" dt="2025-11-13T18:41:02.748" v="109" actId="478"/>
          <ac:spMkLst>
            <pc:docMk/>
            <pc:sldMk cId="2379523449" sldId="2147474439"/>
            <ac:spMk id="8" creationId="{ECA0DD01-2FDB-11CC-9372-95D65C76F700}"/>
          </ac:spMkLst>
        </pc:spChg>
        <pc:spChg chg="del">
          <ac:chgData name="Cyrus Sadigh" userId="e30253c9-4e64-4936-a2a1-a00b590ae3f6" providerId="ADAL" clId="{9992B05B-4584-4FBC-A63B-7F15768267E4}" dt="2025-11-13T18:41:05.420" v="110" actId="478"/>
          <ac:spMkLst>
            <pc:docMk/>
            <pc:sldMk cId="2379523449" sldId="2147474439"/>
            <ac:spMk id="14" creationId="{0FCF702C-85E5-D05B-BDBF-565E0A79EB99}"/>
          </ac:spMkLst>
        </pc:spChg>
        <pc:spChg chg="del">
          <ac:chgData name="Cyrus Sadigh" userId="e30253c9-4e64-4936-a2a1-a00b590ae3f6" providerId="ADAL" clId="{9992B05B-4584-4FBC-A63B-7F15768267E4}" dt="2025-11-13T18:41:02.748" v="109" actId="478"/>
          <ac:spMkLst>
            <pc:docMk/>
            <pc:sldMk cId="2379523449" sldId="2147474439"/>
            <ac:spMk id="15" creationId="{ACD8736D-25A9-BF50-3B93-7678787E749F}"/>
          </ac:spMkLst>
        </pc:spChg>
        <pc:spChg chg="del mod">
          <ac:chgData name="Cyrus Sadigh" userId="e30253c9-4e64-4936-a2a1-a00b590ae3f6" providerId="ADAL" clId="{9992B05B-4584-4FBC-A63B-7F15768267E4}" dt="2025-11-13T18:41:02.748" v="109" actId="478"/>
          <ac:spMkLst>
            <pc:docMk/>
            <pc:sldMk cId="2379523449" sldId="2147474439"/>
            <ac:spMk id="23" creationId="{6C76827D-1BD2-86CB-3CFB-3CB021B57755}"/>
          </ac:spMkLst>
        </pc:spChg>
        <pc:spChg chg="del mod">
          <ac:chgData name="Cyrus Sadigh" userId="e30253c9-4e64-4936-a2a1-a00b590ae3f6" providerId="ADAL" clId="{9992B05B-4584-4FBC-A63B-7F15768267E4}" dt="2025-11-13T18:41:02.748" v="109" actId="478"/>
          <ac:spMkLst>
            <pc:docMk/>
            <pc:sldMk cId="2379523449" sldId="2147474439"/>
            <ac:spMk id="31" creationId="{A9C28486-8448-8AA4-3AAB-B016BF22483F}"/>
          </ac:spMkLst>
        </pc:spChg>
        <pc:grpChg chg="del">
          <ac:chgData name="Cyrus Sadigh" userId="e30253c9-4e64-4936-a2a1-a00b590ae3f6" providerId="ADAL" clId="{9992B05B-4584-4FBC-A63B-7F15768267E4}" dt="2025-11-13T18:41:02.748" v="109" actId="478"/>
          <ac:grpSpMkLst>
            <pc:docMk/>
            <pc:sldMk cId="2379523449" sldId="2147474439"/>
            <ac:grpSpMk id="3" creationId="{4E117ABB-924E-9193-F4CE-4376B1E569E3}"/>
          </ac:grpSpMkLst>
        </pc:grpChg>
        <pc:picChg chg="add mod">
          <ac:chgData name="Cyrus Sadigh" userId="e30253c9-4e64-4936-a2a1-a00b590ae3f6" providerId="ADAL" clId="{9992B05B-4584-4FBC-A63B-7F15768267E4}" dt="2025-11-13T18:50:19.825" v="230" actId="14861"/>
          <ac:picMkLst>
            <pc:docMk/>
            <pc:sldMk cId="2379523449" sldId="2147474439"/>
            <ac:picMk id="6" creationId="{3EFFFB96-DB43-937D-5713-1E7ECA7DF848}"/>
          </ac:picMkLst>
        </pc:picChg>
      </pc:sldChg>
      <pc:sldChg chg="del">
        <pc:chgData name="Cyrus Sadigh" userId="e30253c9-4e64-4936-a2a1-a00b590ae3f6" providerId="ADAL" clId="{9992B05B-4584-4FBC-A63B-7F15768267E4}" dt="2025-11-13T18:47:10.688" v="190" actId="47"/>
        <pc:sldMkLst>
          <pc:docMk/>
          <pc:sldMk cId="1278235852" sldId="2147474489"/>
        </pc:sldMkLst>
      </pc:sldChg>
      <pc:sldChg chg="del">
        <pc:chgData name="Cyrus Sadigh" userId="e30253c9-4e64-4936-a2a1-a00b590ae3f6" providerId="ADAL" clId="{9992B05B-4584-4FBC-A63B-7F15768267E4}" dt="2025-11-13T18:47:17.428" v="198" actId="47"/>
        <pc:sldMkLst>
          <pc:docMk/>
          <pc:sldMk cId="2431803932" sldId="2147474932"/>
        </pc:sldMkLst>
      </pc:sldChg>
      <pc:sldChg chg="del ord">
        <pc:chgData name="Cyrus Sadigh" userId="e30253c9-4e64-4936-a2a1-a00b590ae3f6" providerId="ADAL" clId="{9992B05B-4584-4FBC-A63B-7F15768267E4}" dt="2025-11-13T18:47:09.881" v="189" actId="47"/>
        <pc:sldMkLst>
          <pc:docMk/>
          <pc:sldMk cId="1823217237" sldId="2147474947"/>
        </pc:sldMkLst>
      </pc:sldChg>
      <pc:sldChg chg="del">
        <pc:chgData name="Cyrus Sadigh" userId="e30253c9-4e64-4936-a2a1-a00b590ae3f6" providerId="ADAL" clId="{9992B05B-4584-4FBC-A63B-7F15768267E4}" dt="2025-11-13T18:47:18.266" v="200" actId="47"/>
        <pc:sldMkLst>
          <pc:docMk/>
          <pc:sldMk cId="1841993562" sldId="2147482908"/>
        </pc:sldMkLst>
      </pc:sldChg>
      <pc:sldChg chg="del">
        <pc:chgData name="Cyrus Sadigh" userId="e30253c9-4e64-4936-a2a1-a00b590ae3f6" providerId="ADAL" clId="{9992B05B-4584-4FBC-A63B-7F15768267E4}" dt="2025-11-13T18:47:15.367" v="194" actId="47"/>
        <pc:sldMkLst>
          <pc:docMk/>
          <pc:sldMk cId="2209170374" sldId="2147482911"/>
        </pc:sldMkLst>
      </pc:sldChg>
      <pc:sldChg chg="del">
        <pc:chgData name="Cyrus Sadigh" userId="e30253c9-4e64-4936-a2a1-a00b590ae3f6" providerId="ADAL" clId="{9992B05B-4584-4FBC-A63B-7F15768267E4}" dt="2025-11-13T18:47:13.859" v="193" actId="47"/>
        <pc:sldMkLst>
          <pc:docMk/>
          <pc:sldMk cId="4248656404" sldId="2147482912"/>
        </pc:sldMkLst>
      </pc:sldChg>
      <pc:sldChg chg="del">
        <pc:chgData name="Cyrus Sadigh" userId="e30253c9-4e64-4936-a2a1-a00b590ae3f6" providerId="ADAL" clId="{9992B05B-4584-4FBC-A63B-7F15768267E4}" dt="2025-11-13T18:47:12.384" v="192" actId="47"/>
        <pc:sldMkLst>
          <pc:docMk/>
          <pc:sldMk cId="74557435" sldId="2147482913"/>
        </pc:sldMkLst>
      </pc:sldChg>
      <pc:sldChg chg="del">
        <pc:chgData name="Cyrus Sadigh" userId="e30253c9-4e64-4936-a2a1-a00b590ae3f6" providerId="ADAL" clId="{9992B05B-4584-4FBC-A63B-7F15768267E4}" dt="2025-11-13T18:47:11.344" v="191" actId="47"/>
        <pc:sldMkLst>
          <pc:docMk/>
          <pc:sldMk cId="2958506797" sldId="2147482915"/>
        </pc:sldMkLst>
      </pc:sldChg>
      <pc:sldChg chg="addSp delSp modSp mod">
        <pc:chgData name="Cyrus Sadigh" userId="e30253c9-4e64-4936-a2a1-a00b590ae3f6" providerId="ADAL" clId="{9992B05B-4584-4FBC-A63B-7F15768267E4}" dt="2025-11-13T18:47:40.789" v="205" actId="1076"/>
        <pc:sldMkLst>
          <pc:docMk/>
          <pc:sldMk cId="104705883" sldId="2147482918"/>
        </pc:sldMkLst>
        <pc:spChg chg="del">
          <ac:chgData name="Cyrus Sadigh" userId="e30253c9-4e64-4936-a2a1-a00b590ae3f6" providerId="ADAL" clId="{9992B05B-4584-4FBC-A63B-7F15768267E4}" dt="2025-11-13T18:43:42.574" v="170" actId="478"/>
          <ac:spMkLst>
            <pc:docMk/>
            <pc:sldMk cId="104705883" sldId="2147482918"/>
            <ac:spMk id="3" creationId="{12B9AC2C-B5D9-A006-7862-17293CC9F8CA}"/>
          </ac:spMkLst>
        </pc:spChg>
        <pc:spChg chg="del">
          <ac:chgData name="Cyrus Sadigh" userId="e30253c9-4e64-4936-a2a1-a00b590ae3f6" providerId="ADAL" clId="{9992B05B-4584-4FBC-A63B-7F15768267E4}" dt="2025-11-13T18:43:42.574" v="170" actId="478"/>
          <ac:spMkLst>
            <pc:docMk/>
            <pc:sldMk cId="104705883" sldId="2147482918"/>
            <ac:spMk id="5" creationId="{96AB7776-91A8-7092-8976-A978056242B3}"/>
          </ac:spMkLst>
        </pc:spChg>
        <pc:spChg chg="mod">
          <ac:chgData name="Cyrus Sadigh" userId="e30253c9-4e64-4936-a2a1-a00b590ae3f6" providerId="ADAL" clId="{9992B05B-4584-4FBC-A63B-7F15768267E4}" dt="2025-11-13T18:47:40.789" v="205" actId="1076"/>
          <ac:spMkLst>
            <pc:docMk/>
            <pc:sldMk cId="104705883" sldId="2147482918"/>
            <ac:spMk id="6" creationId="{3C908EB8-6050-EAE6-5323-FF856C6ACA2B}"/>
          </ac:spMkLst>
        </pc:spChg>
        <pc:spChg chg="del">
          <ac:chgData name="Cyrus Sadigh" userId="e30253c9-4e64-4936-a2a1-a00b590ae3f6" providerId="ADAL" clId="{9992B05B-4584-4FBC-A63B-7F15768267E4}" dt="2025-11-13T18:43:39.761" v="169" actId="478"/>
          <ac:spMkLst>
            <pc:docMk/>
            <pc:sldMk cId="104705883" sldId="2147482918"/>
            <ac:spMk id="7" creationId="{48ACD59D-1DF0-2724-196F-90FFCA52821D}"/>
          </ac:spMkLst>
        </pc:spChg>
        <pc:spChg chg="del">
          <ac:chgData name="Cyrus Sadigh" userId="e30253c9-4e64-4936-a2a1-a00b590ae3f6" providerId="ADAL" clId="{9992B05B-4584-4FBC-A63B-7F15768267E4}" dt="2025-11-13T18:43:42.574" v="170" actId="478"/>
          <ac:spMkLst>
            <pc:docMk/>
            <pc:sldMk cId="104705883" sldId="2147482918"/>
            <ac:spMk id="11" creationId="{C5239445-3FF6-EC17-7700-AA12F139AD4D}"/>
          </ac:spMkLst>
        </pc:spChg>
        <pc:spChg chg="del">
          <ac:chgData name="Cyrus Sadigh" userId="e30253c9-4e64-4936-a2a1-a00b590ae3f6" providerId="ADAL" clId="{9992B05B-4584-4FBC-A63B-7F15768267E4}" dt="2025-11-13T18:43:42.574" v="170" actId="478"/>
          <ac:spMkLst>
            <pc:docMk/>
            <pc:sldMk cId="104705883" sldId="2147482918"/>
            <ac:spMk id="16" creationId="{96F3BB7C-2BE6-A8B9-7238-C67B0C2DABD4}"/>
          </ac:spMkLst>
        </pc:spChg>
        <pc:spChg chg="del">
          <ac:chgData name="Cyrus Sadigh" userId="e30253c9-4e64-4936-a2a1-a00b590ae3f6" providerId="ADAL" clId="{9992B05B-4584-4FBC-A63B-7F15768267E4}" dt="2025-11-13T18:43:42.574" v="170" actId="478"/>
          <ac:spMkLst>
            <pc:docMk/>
            <pc:sldMk cId="104705883" sldId="2147482918"/>
            <ac:spMk id="18" creationId="{2499FB2E-4792-275D-3985-8FD34059BCB2}"/>
          </ac:spMkLst>
        </pc:spChg>
        <pc:spChg chg="del">
          <ac:chgData name="Cyrus Sadigh" userId="e30253c9-4e64-4936-a2a1-a00b590ae3f6" providerId="ADAL" clId="{9992B05B-4584-4FBC-A63B-7F15768267E4}" dt="2025-11-13T18:43:42.574" v="170" actId="478"/>
          <ac:spMkLst>
            <pc:docMk/>
            <pc:sldMk cId="104705883" sldId="2147482918"/>
            <ac:spMk id="20" creationId="{7FE71EA1-8319-4678-A0C5-219D1AAD4D0D}"/>
          </ac:spMkLst>
        </pc:spChg>
        <pc:spChg chg="del">
          <ac:chgData name="Cyrus Sadigh" userId="e30253c9-4e64-4936-a2a1-a00b590ae3f6" providerId="ADAL" clId="{9992B05B-4584-4FBC-A63B-7F15768267E4}" dt="2025-11-13T18:43:42.574" v="170" actId="478"/>
          <ac:spMkLst>
            <pc:docMk/>
            <pc:sldMk cId="104705883" sldId="2147482918"/>
            <ac:spMk id="27" creationId="{A3B7D47E-0FED-8D1A-9CD5-310EF4151681}"/>
          </ac:spMkLst>
        </pc:spChg>
        <pc:spChg chg="del">
          <ac:chgData name="Cyrus Sadigh" userId="e30253c9-4e64-4936-a2a1-a00b590ae3f6" providerId="ADAL" clId="{9992B05B-4584-4FBC-A63B-7F15768267E4}" dt="2025-11-13T18:43:42.574" v="170" actId="478"/>
          <ac:spMkLst>
            <pc:docMk/>
            <pc:sldMk cId="104705883" sldId="2147482918"/>
            <ac:spMk id="29" creationId="{00ED2399-0680-E5D5-946B-E18366C7255E}"/>
          </ac:spMkLst>
        </pc:spChg>
        <pc:spChg chg="del">
          <ac:chgData name="Cyrus Sadigh" userId="e30253c9-4e64-4936-a2a1-a00b590ae3f6" providerId="ADAL" clId="{9992B05B-4584-4FBC-A63B-7F15768267E4}" dt="2025-11-13T18:43:42.574" v="170" actId="478"/>
          <ac:spMkLst>
            <pc:docMk/>
            <pc:sldMk cId="104705883" sldId="2147482918"/>
            <ac:spMk id="49" creationId="{82FD376B-7219-B7C0-7952-3E09AEBD0975}"/>
          </ac:spMkLst>
        </pc:spChg>
        <pc:spChg chg="del">
          <ac:chgData name="Cyrus Sadigh" userId="e30253c9-4e64-4936-a2a1-a00b590ae3f6" providerId="ADAL" clId="{9992B05B-4584-4FBC-A63B-7F15768267E4}" dt="2025-11-13T18:43:42.574" v="170" actId="478"/>
          <ac:spMkLst>
            <pc:docMk/>
            <pc:sldMk cId="104705883" sldId="2147482918"/>
            <ac:spMk id="50" creationId="{7BF38BA5-9514-96F0-B51B-C3DC6F38F799}"/>
          </ac:spMkLst>
        </pc:spChg>
        <pc:picChg chg="add mod">
          <ac:chgData name="Cyrus Sadigh" userId="e30253c9-4e64-4936-a2a1-a00b590ae3f6" providerId="ADAL" clId="{9992B05B-4584-4FBC-A63B-7F15768267E4}" dt="2025-11-13T18:44:28.167" v="174" actId="1076"/>
          <ac:picMkLst>
            <pc:docMk/>
            <pc:sldMk cId="104705883" sldId="2147482918"/>
            <ac:picMk id="8" creationId="{A417C0B5-B382-4E36-F9A2-EFE3DAEE2348}"/>
          </ac:picMkLst>
        </pc:picChg>
      </pc:sldChg>
      <pc:sldChg chg="del">
        <pc:chgData name="Cyrus Sadigh" userId="e30253c9-4e64-4936-a2a1-a00b590ae3f6" providerId="ADAL" clId="{9992B05B-4584-4FBC-A63B-7F15768267E4}" dt="2025-11-13T18:47:15.974" v="195" actId="47"/>
        <pc:sldMkLst>
          <pc:docMk/>
          <pc:sldMk cId="656220043" sldId="2147482920"/>
        </pc:sldMkLst>
      </pc:sldChg>
      <pc:sldChg chg="del">
        <pc:chgData name="Cyrus Sadigh" userId="e30253c9-4e64-4936-a2a1-a00b590ae3f6" providerId="ADAL" clId="{9992B05B-4584-4FBC-A63B-7F15768267E4}" dt="2025-11-13T18:47:17.801" v="199" actId="47"/>
        <pc:sldMkLst>
          <pc:docMk/>
          <pc:sldMk cId="2793937605" sldId="2147482923"/>
        </pc:sldMkLst>
      </pc:sldChg>
      <pc:sldChg chg="del">
        <pc:chgData name="Cyrus Sadigh" userId="e30253c9-4e64-4936-a2a1-a00b590ae3f6" providerId="ADAL" clId="{9992B05B-4584-4FBC-A63B-7F15768267E4}" dt="2025-11-13T18:34:40.320" v="0" actId="47"/>
        <pc:sldMkLst>
          <pc:docMk/>
          <pc:sldMk cId="7642817" sldId="2147482924"/>
        </pc:sldMkLst>
      </pc:sldChg>
      <pc:sldChg chg="del">
        <pc:chgData name="Cyrus Sadigh" userId="e30253c9-4e64-4936-a2a1-a00b590ae3f6" providerId="ADAL" clId="{9992B05B-4584-4FBC-A63B-7F15768267E4}" dt="2025-11-13T18:47:18.841" v="201" actId="47"/>
        <pc:sldMkLst>
          <pc:docMk/>
          <pc:sldMk cId="2635304184" sldId="2147482925"/>
        </pc:sldMkLst>
      </pc:sldChg>
      <pc:sldChg chg="addSp delSp modSp mod delAnim">
        <pc:chgData name="Cyrus Sadigh" userId="e30253c9-4e64-4936-a2a1-a00b590ae3f6" providerId="ADAL" clId="{9992B05B-4584-4FBC-A63B-7F15768267E4}" dt="2025-11-13T18:52:30.832" v="261" actId="255"/>
        <pc:sldMkLst>
          <pc:docMk/>
          <pc:sldMk cId="584324698" sldId="2147482929"/>
        </pc:sldMkLst>
        <pc:spChg chg="add mod">
          <ac:chgData name="Cyrus Sadigh" userId="e30253c9-4e64-4936-a2a1-a00b590ae3f6" providerId="ADAL" clId="{9992B05B-4584-4FBC-A63B-7F15768267E4}" dt="2025-11-13T18:38:27.097" v="15" actId="207"/>
          <ac:spMkLst>
            <pc:docMk/>
            <pc:sldMk cId="584324698" sldId="2147482929"/>
            <ac:spMk id="2" creationId="{1947F102-63F5-5CB8-95C1-4CCB09D29788}"/>
          </ac:spMkLst>
        </pc:spChg>
        <pc:spChg chg="add mod">
          <ac:chgData name="Cyrus Sadigh" userId="e30253c9-4e64-4936-a2a1-a00b590ae3f6" providerId="ADAL" clId="{9992B05B-4584-4FBC-A63B-7F15768267E4}" dt="2025-11-13T18:37:24.792" v="8" actId="2739"/>
          <ac:spMkLst>
            <pc:docMk/>
            <pc:sldMk cId="584324698" sldId="2147482929"/>
            <ac:spMk id="3" creationId="{53751645-3F84-8AE3-E6EC-EE05DCD76244}"/>
          </ac:spMkLst>
        </pc:spChg>
        <pc:spChg chg="del">
          <ac:chgData name="Cyrus Sadigh" userId="e30253c9-4e64-4936-a2a1-a00b590ae3f6" providerId="ADAL" clId="{9992B05B-4584-4FBC-A63B-7F15768267E4}" dt="2025-11-13T18:36:36.075" v="1" actId="478"/>
          <ac:spMkLst>
            <pc:docMk/>
            <pc:sldMk cId="584324698" sldId="2147482929"/>
            <ac:spMk id="4" creationId="{EF42FC0B-3705-68EA-F224-29BD4BC2A1BB}"/>
          </ac:spMkLst>
        </pc:spChg>
        <pc:spChg chg="add mod">
          <ac:chgData name="Cyrus Sadigh" userId="e30253c9-4e64-4936-a2a1-a00b590ae3f6" providerId="ADAL" clId="{9992B05B-4584-4FBC-A63B-7F15768267E4}" dt="2025-11-13T18:38:27.097" v="15" actId="207"/>
          <ac:spMkLst>
            <pc:docMk/>
            <pc:sldMk cId="584324698" sldId="2147482929"/>
            <ac:spMk id="5" creationId="{173182CD-AEB9-9B23-1CD4-9295D05AC549}"/>
          </ac:spMkLst>
        </pc:spChg>
        <pc:spChg chg="add mod">
          <ac:chgData name="Cyrus Sadigh" userId="e30253c9-4e64-4936-a2a1-a00b590ae3f6" providerId="ADAL" clId="{9992B05B-4584-4FBC-A63B-7F15768267E4}" dt="2025-11-13T18:37:24.792" v="8" actId="2739"/>
          <ac:spMkLst>
            <pc:docMk/>
            <pc:sldMk cId="584324698" sldId="2147482929"/>
            <ac:spMk id="6" creationId="{A0AD5FFA-3E3E-7598-EE50-92AFA75CDEF0}"/>
          </ac:spMkLst>
        </pc:spChg>
        <pc:spChg chg="add mod">
          <ac:chgData name="Cyrus Sadigh" userId="e30253c9-4e64-4936-a2a1-a00b590ae3f6" providerId="ADAL" clId="{9992B05B-4584-4FBC-A63B-7F15768267E4}" dt="2025-11-13T18:38:27.097" v="15" actId="207"/>
          <ac:spMkLst>
            <pc:docMk/>
            <pc:sldMk cId="584324698" sldId="2147482929"/>
            <ac:spMk id="7" creationId="{E9E9A253-5590-57D1-4876-54EFC283406C}"/>
          </ac:spMkLst>
        </pc:spChg>
        <pc:spChg chg="add mod">
          <ac:chgData name="Cyrus Sadigh" userId="e30253c9-4e64-4936-a2a1-a00b590ae3f6" providerId="ADAL" clId="{9992B05B-4584-4FBC-A63B-7F15768267E4}" dt="2025-11-13T18:37:24.792" v="8" actId="2739"/>
          <ac:spMkLst>
            <pc:docMk/>
            <pc:sldMk cId="584324698" sldId="2147482929"/>
            <ac:spMk id="8" creationId="{FA619A28-46EE-BA99-68B5-EF82C9354A00}"/>
          </ac:spMkLst>
        </pc:spChg>
        <pc:spChg chg="add mod">
          <ac:chgData name="Cyrus Sadigh" userId="e30253c9-4e64-4936-a2a1-a00b590ae3f6" providerId="ADAL" clId="{9992B05B-4584-4FBC-A63B-7F15768267E4}" dt="2025-11-13T18:38:27.097" v="15" actId="207"/>
          <ac:spMkLst>
            <pc:docMk/>
            <pc:sldMk cId="584324698" sldId="2147482929"/>
            <ac:spMk id="9" creationId="{5CC5AD52-A885-8F78-D06F-F6DACEF8D8D6}"/>
          </ac:spMkLst>
        </pc:spChg>
        <pc:spChg chg="add mod">
          <ac:chgData name="Cyrus Sadigh" userId="e30253c9-4e64-4936-a2a1-a00b590ae3f6" providerId="ADAL" clId="{9992B05B-4584-4FBC-A63B-7F15768267E4}" dt="2025-11-13T18:37:24.792" v="8" actId="2739"/>
          <ac:spMkLst>
            <pc:docMk/>
            <pc:sldMk cId="584324698" sldId="2147482929"/>
            <ac:spMk id="10" creationId="{97B2848E-A99D-3D13-AB5E-ADD20C216615}"/>
          </ac:spMkLst>
        </pc:spChg>
        <pc:spChg chg="add mod">
          <ac:chgData name="Cyrus Sadigh" userId="e30253c9-4e64-4936-a2a1-a00b590ae3f6" providerId="ADAL" clId="{9992B05B-4584-4FBC-A63B-7F15768267E4}" dt="2025-11-13T18:52:30.832" v="261" actId="255"/>
          <ac:spMkLst>
            <pc:docMk/>
            <pc:sldMk cId="584324698" sldId="2147482929"/>
            <ac:spMk id="12" creationId="{EB578790-7134-97F4-4CA8-BC87F78BBC10}"/>
          </ac:spMkLst>
        </pc:spChg>
        <pc:spChg chg="add del mod">
          <ac:chgData name="Cyrus Sadigh" userId="e30253c9-4e64-4936-a2a1-a00b590ae3f6" providerId="ADAL" clId="{9992B05B-4584-4FBC-A63B-7F15768267E4}" dt="2025-11-13T18:37:51.295" v="10" actId="478"/>
          <ac:spMkLst>
            <pc:docMk/>
            <pc:sldMk cId="584324698" sldId="2147482929"/>
            <ac:spMk id="13" creationId="{DC368EDE-22C8-6E49-7FB3-5D3899BCA085}"/>
          </ac:spMkLst>
        </pc:spChg>
        <pc:spChg chg="add mod">
          <ac:chgData name="Cyrus Sadigh" userId="e30253c9-4e64-4936-a2a1-a00b590ae3f6" providerId="ADAL" clId="{9992B05B-4584-4FBC-A63B-7F15768267E4}" dt="2025-11-13T18:39:24.102" v="24" actId="207"/>
          <ac:spMkLst>
            <pc:docMk/>
            <pc:sldMk cId="584324698" sldId="2147482929"/>
            <ac:spMk id="18" creationId="{4970F704-F3E6-0D7A-B84D-9D5A7BC2661D}"/>
          </ac:spMkLst>
        </pc:spChg>
        <pc:spChg chg="add mod">
          <ac:chgData name="Cyrus Sadigh" userId="e30253c9-4e64-4936-a2a1-a00b590ae3f6" providerId="ADAL" clId="{9992B05B-4584-4FBC-A63B-7F15768267E4}" dt="2025-11-13T18:40:04.791" v="63" actId="207"/>
          <ac:spMkLst>
            <pc:docMk/>
            <pc:sldMk cId="584324698" sldId="2147482929"/>
            <ac:spMk id="19" creationId="{9BAED76F-677D-762C-BBF6-3E59A55C3795}"/>
          </ac:spMkLst>
        </pc:spChg>
        <pc:spChg chg="add mod">
          <ac:chgData name="Cyrus Sadigh" userId="e30253c9-4e64-4936-a2a1-a00b590ae3f6" providerId="ADAL" clId="{9992B05B-4584-4FBC-A63B-7F15768267E4}" dt="2025-11-13T18:39:48.122" v="61" actId="14100"/>
          <ac:spMkLst>
            <pc:docMk/>
            <pc:sldMk cId="584324698" sldId="2147482929"/>
            <ac:spMk id="20" creationId="{7E2914BC-421F-7667-572A-93DA1025B80E}"/>
          </ac:spMkLst>
        </pc:spChg>
        <pc:grpChg chg="mod">
          <ac:chgData name="Cyrus Sadigh" userId="e30253c9-4e64-4936-a2a1-a00b590ae3f6" providerId="ADAL" clId="{9992B05B-4584-4FBC-A63B-7F15768267E4}" dt="2025-11-13T18:38:33.407" v="16" actId="14100"/>
          <ac:grpSpMkLst>
            <pc:docMk/>
            <pc:sldMk cId="584324698" sldId="2147482929"/>
            <ac:grpSpMk id="15" creationId="{2616D9A7-D7C4-AAF9-E2FA-CA2D359D617E}"/>
          </ac:grpSpMkLst>
        </pc:grpChg>
      </pc:sldChg>
      <pc:sldChg chg="del">
        <pc:chgData name="Cyrus Sadigh" userId="e30253c9-4e64-4936-a2a1-a00b590ae3f6" providerId="ADAL" clId="{9992B05B-4584-4FBC-A63B-7F15768267E4}" dt="2025-11-13T18:47:17.132" v="197" actId="47"/>
        <pc:sldMkLst>
          <pc:docMk/>
          <pc:sldMk cId="2795203511" sldId="2147482932"/>
        </pc:sldMkLst>
      </pc:sldChg>
      <pc:sldChg chg="del">
        <pc:chgData name="Cyrus Sadigh" userId="e30253c9-4e64-4936-a2a1-a00b590ae3f6" providerId="ADAL" clId="{9992B05B-4584-4FBC-A63B-7F15768267E4}" dt="2025-11-13T18:47:16.787" v="196" actId="47"/>
        <pc:sldMkLst>
          <pc:docMk/>
          <pc:sldMk cId="3985734131" sldId="2147482933"/>
        </pc:sldMkLst>
      </pc:sldChg>
      <pc:sldChg chg="addSp delSp modSp add mod">
        <pc:chgData name="Cyrus Sadigh" userId="e30253c9-4e64-4936-a2a1-a00b590ae3f6" providerId="ADAL" clId="{9992B05B-4584-4FBC-A63B-7F15768267E4}" dt="2025-11-13T18:50:28.136" v="231" actId="14861"/>
        <pc:sldMkLst>
          <pc:docMk/>
          <pc:sldMk cId="3927443331" sldId="2147482934"/>
        </pc:sldMkLst>
        <pc:spChg chg="mod">
          <ac:chgData name="Cyrus Sadigh" userId="e30253c9-4e64-4936-a2a1-a00b590ae3f6" providerId="ADAL" clId="{9992B05B-4584-4FBC-A63B-7F15768267E4}" dt="2025-11-13T18:47:32.422" v="204" actId="120"/>
          <ac:spMkLst>
            <pc:docMk/>
            <pc:sldMk cId="3927443331" sldId="2147482934"/>
            <ac:spMk id="2" creationId="{B734697F-3F61-17BE-EA5A-A661B1712394}"/>
          </ac:spMkLst>
        </pc:spChg>
        <pc:picChg chg="add mod">
          <ac:chgData name="Cyrus Sadigh" userId="e30253c9-4e64-4936-a2a1-a00b590ae3f6" providerId="ADAL" clId="{9992B05B-4584-4FBC-A63B-7F15768267E4}" dt="2025-11-13T18:50:28.136" v="231" actId="14861"/>
          <ac:picMkLst>
            <pc:docMk/>
            <pc:sldMk cId="3927443331" sldId="2147482934"/>
            <ac:picMk id="4" creationId="{4431D9B7-F452-4C8F-1BE3-FE5B70A6187E}"/>
          </ac:picMkLst>
        </pc:picChg>
        <pc:picChg chg="del">
          <ac:chgData name="Cyrus Sadigh" userId="e30253c9-4e64-4936-a2a1-a00b590ae3f6" providerId="ADAL" clId="{9992B05B-4584-4FBC-A63B-7F15768267E4}" dt="2025-11-13T18:41:59.562" v="116" actId="478"/>
          <ac:picMkLst>
            <pc:docMk/>
            <pc:sldMk cId="3927443331" sldId="2147482934"/>
            <ac:picMk id="6" creationId="{9CB288E4-01E5-2A6F-ABF1-F69A0BD8B8E0}"/>
          </ac:picMkLst>
        </pc:picChg>
        <pc:picChg chg="add mod">
          <ac:chgData name="Cyrus Sadigh" userId="e30253c9-4e64-4936-a2a1-a00b590ae3f6" providerId="ADAL" clId="{9992B05B-4584-4FBC-A63B-7F15768267E4}" dt="2025-11-13T18:50:28.136" v="231" actId="14861"/>
          <ac:picMkLst>
            <pc:docMk/>
            <pc:sldMk cId="3927443331" sldId="2147482934"/>
            <ac:picMk id="7" creationId="{B2D2DEDA-DF67-284B-43BA-2F58AF08DB4F}"/>
          </ac:picMkLst>
        </pc:picChg>
      </pc:sldChg>
      <pc:sldChg chg="addSp delSp modSp add mod">
        <pc:chgData name="Cyrus Sadigh" userId="e30253c9-4e64-4936-a2a1-a00b590ae3f6" providerId="ADAL" clId="{9992B05B-4584-4FBC-A63B-7F15768267E4}" dt="2025-11-13T18:50:35.081" v="232" actId="14861"/>
        <pc:sldMkLst>
          <pc:docMk/>
          <pc:sldMk cId="2771300996" sldId="2147482935"/>
        </pc:sldMkLst>
        <pc:spChg chg="mod">
          <ac:chgData name="Cyrus Sadigh" userId="e30253c9-4e64-4936-a2a1-a00b590ae3f6" providerId="ADAL" clId="{9992B05B-4584-4FBC-A63B-7F15768267E4}" dt="2025-11-13T18:47:45.707" v="206" actId="1076"/>
          <ac:spMkLst>
            <pc:docMk/>
            <pc:sldMk cId="2771300996" sldId="2147482935"/>
            <ac:spMk id="6" creationId="{C4BFA179-CC5D-8B60-2404-AEEDFED7D726}"/>
          </ac:spMkLst>
        </pc:spChg>
        <pc:picChg chg="add mod">
          <ac:chgData name="Cyrus Sadigh" userId="e30253c9-4e64-4936-a2a1-a00b590ae3f6" providerId="ADAL" clId="{9992B05B-4584-4FBC-A63B-7F15768267E4}" dt="2025-11-13T18:50:35.081" v="232" actId="14861"/>
          <ac:picMkLst>
            <pc:docMk/>
            <pc:sldMk cId="2771300996" sldId="2147482935"/>
            <ac:picMk id="3" creationId="{BC6F6605-CB39-994C-5C89-B43C0BF4EF96}"/>
          </ac:picMkLst>
        </pc:picChg>
        <pc:picChg chg="add mod">
          <ac:chgData name="Cyrus Sadigh" userId="e30253c9-4e64-4936-a2a1-a00b590ae3f6" providerId="ADAL" clId="{9992B05B-4584-4FBC-A63B-7F15768267E4}" dt="2025-11-13T18:50:35.081" v="232" actId="14861"/>
          <ac:picMkLst>
            <pc:docMk/>
            <pc:sldMk cId="2771300996" sldId="2147482935"/>
            <ac:picMk id="7" creationId="{5BA561DB-24E4-8F3D-EC18-B18F36088B25}"/>
          </ac:picMkLst>
        </pc:picChg>
        <pc:picChg chg="del">
          <ac:chgData name="Cyrus Sadigh" userId="e30253c9-4e64-4936-a2a1-a00b590ae3f6" providerId="ADAL" clId="{9992B05B-4584-4FBC-A63B-7F15768267E4}" dt="2025-11-13T18:44:56.929" v="178" actId="478"/>
          <ac:picMkLst>
            <pc:docMk/>
            <pc:sldMk cId="2771300996" sldId="2147482935"/>
            <ac:picMk id="8" creationId="{1210B701-8E3C-5594-EF95-CC9E7BB47261}"/>
          </ac:picMkLst>
        </pc:picChg>
      </pc:sldChg>
      <pc:sldChg chg="addSp delSp modSp add mod">
        <pc:chgData name="Cyrus Sadigh" userId="e30253c9-4e64-4936-a2a1-a00b590ae3f6" providerId="ADAL" clId="{9992B05B-4584-4FBC-A63B-7F15768267E4}" dt="2025-11-13T18:52:49.843" v="264" actId="1076"/>
        <pc:sldMkLst>
          <pc:docMk/>
          <pc:sldMk cId="3692446506" sldId="2147482936"/>
        </pc:sldMkLst>
        <pc:spChg chg="mod">
          <ac:chgData name="Cyrus Sadigh" userId="e30253c9-4e64-4936-a2a1-a00b590ae3f6" providerId="ADAL" clId="{9992B05B-4584-4FBC-A63B-7F15768267E4}" dt="2025-11-13T18:48:00.579" v="218" actId="20577"/>
          <ac:spMkLst>
            <pc:docMk/>
            <pc:sldMk cId="3692446506" sldId="2147482936"/>
            <ac:spMk id="6" creationId="{66AFA433-87FD-2D51-F098-2C9833F630BF}"/>
          </ac:spMkLst>
        </pc:spChg>
        <pc:picChg chg="del">
          <ac:chgData name="Cyrus Sadigh" userId="e30253c9-4e64-4936-a2a1-a00b590ae3f6" providerId="ADAL" clId="{9992B05B-4584-4FBC-A63B-7F15768267E4}" dt="2025-11-13T18:47:54.653" v="208" actId="478"/>
          <ac:picMkLst>
            <pc:docMk/>
            <pc:sldMk cId="3692446506" sldId="2147482936"/>
            <ac:picMk id="3" creationId="{237BAEAD-E0BD-AED5-6185-96788B584666}"/>
          </ac:picMkLst>
        </pc:picChg>
        <pc:picChg chg="add mod">
          <ac:chgData name="Cyrus Sadigh" userId="e30253c9-4e64-4936-a2a1-a00b590ae3f6" providerId="ADAL" clId="{9992B05B-4584-4FBC-A63B-7F15768267E4}" dt="2025-11-13T18:52:49.843" v="264" actId="1076"/>
          <ac:picMkLst>
            <pc:docMk/>
            <pc:sldMk cId="3692446506" sldId="2147482936"/>
            <ac:picMk id="5" creationId="{0EDB77E2-BE78-A4EA-4B1C-DC6617C583BB}"/>
          </ac:picMkLst>
        </pc:picChg>
        <pc:picChg chg="del">
          <ac:chgData name="Cyrus Sadigh" userId="e30253c9-4e64-4936-a2a1-a00b590ae3f6" providerId="ADAL" clId="{9992B05B-4584-4FBC-A63B-7F15768267E4}" dt="2025-11-13T18:47:56.013" v="209" actId="478"/>
          <ac:picMkLst>
            <pc:docMk/>
            <pc:sldMk cId="3692446506" sldId="2147482936"/>
            <ac:picMk id="7" creationId="{C4E1BC8A-AA8D-8763-D92E-0EACB0CEDA26}"/>
          </ac:picMkLst>
        </pc:picChg>
        <pc:picChg chg="add mod">
          <ac:chgData name="Cyrus Sadigh" userId="e30253c9-4e64-4936-a2a1-a00b590ae3f6" providerId="ADAL" clId="{9992B05B-4584-4FBC-A63B-7F15768267E4}" dt="2025-11-13T18:52:49.843" v="264" actId="1076"/>
          <ac:picMkLst>
            <pc:docMk/>
            <pc:sldMk cId="3692446506" sldId="2147482936"/>
            <ac:picMk id="9" creationId="{A454E747-1A6C-9531-060F-3F051F3628F1}"/>
          </ac:picMkLst>
        </pc:picChg>
      </pc:sldChg>
      <pc:sldChg chg="addSp delSp modSp add mod modTransition modClrScheme chgLayout">
        <pc:chgData name="Cyrus Sadigh" userId="e30253c9-4e64-4936-a2a1-a00b590ae3f6" providerId="ADAL" clId="{9992B05B-4584-4FBC-A63B-7F15768267E4}" dt="2025-11-13T18:52:21.178" v="260" actId="14861"/>
        <pc:sldMkLst>
          <pc:docMk/>
          <pc:sldMk cId="3708867117" sldId="2147482937"/>
        </pc:sldMkLst>
        <pc:spChg chg="mod">
          <ac:chgData name="Cyrus Sadigh" userId="e30253c9-4e64-4936-a2a1-a00b590ae3f6" providerId="ADAL" clId="{9992B05B-4584-4FBC-A63B-7F15768267E4}" dt="2025-11-13T18:52:06.505" v="257" actId="26606"/>
          <ac:spMkLst>
            <pc:docMk/>
            <pc:sldMk cId="3708867117" sldId="2147482937"/>
            <ac:spMk id="2" creationId="{C94258CF-6BA8-B6B8-D0E5-A7CD782542A5}"/>
          </ac:spMkLst>
        </pc:spChg>
        <pc:picChg chg="add mod">
          <ac:chgData name="Cyrus Sadigh" userId="e30253c9-4e64-4936-a2a1-a00b590ae3f6" providerId="ADAL" clId="{9992B05B-4584-4FBC-A63B-7F15768267E4}" dt="2025-11-13T18:52:21.178" v="260" actId="14861"/>
          <ac:picMkLst>
            <pc:docMk/>
            <pc:sldMk cId="3708867117" sldId="2147482937"/>
            <ac:picMk id="4" creationId="{B654368E-698A-7F2C-9A26-F99AE4FEF4E7}"/>
          </ac:picMkLst>
        </pc:picChg>
        <pc:picChg chg="del">
          <ac:chgData name="Cyrus Sadigh" userId="e30253c9-4e64-4936-a2a1-a00b590ae3f6" providerId="ADAL" clId="{9992B05B-4584-4FBC-A63B-7F15768267E4}" dt="2025-11-13T18:51:13.935" v="251" actId="478"/>
          <ac:picMkLst>
            <pc:docMk/>
            <pc:sldMk cId="3708867117" sldId="2147482937"/>
            <ac:picMk id="6" creationId="{A4C540C4-A2BB-9B6F-490C-5C8C0D275D8F}"/>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F7DDDE8-44A7-4A08-873B-9CF9CF136098}" type="datetimeFigureOut">
              <a:rPr lang="en-US" smtClean="0"/>
              <a:t>11/13/2025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5015683-1439-47EB-9DFE-6AA04C33C99A}" type="slidenum">
              <a:rPr lang="en-US" smtClean="0"/>
              <a:t>‹#›</a:t>
            </a:fld>
            <a:endParaRPr lang="en-US"/>
          </a:p>
        </p:txBody>
      </p:sp>
    </p:spTree>
    <p:extLst>
      <p:ext uri="{BB962C8B-B14F-4D97-AF65-F5344CB8AC3E}">
        <p14:creationId xmlns:p14="http://schemas.microsoft.com/office/powerpoint/2010/main" val="34308327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688B7E-AB1A-463B-827F-91C9BA8A3246}"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3382825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A67BC8-80C5-58E6-1B89-5457CADEFC8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39680B7-EAF5-2671-1C9A-4B37E93D7F4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E5AEECC-5131-1AB6-E090-9DF6D2A76D62}"/>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F4CDFF14-E97C-1FFC-FB8A-D1FD09A5C795}"/>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688B7E-AB1A-463B-827F-91C9BA8A3246}"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1179126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C04E0A-0077-5590-9FAC-EF8ECF11DB0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9405FE2-4A21-0955-D991-2646B97C90E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DDF068A-B397-BBD5-16F3-6F2A8F45EBCB}"/>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F7FDDD4D-3390-9151-0F96-76EEEC8E8390}"/>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688B7E-AB1A-463B-827F-91C9BA8A3246}"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2031815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688B7E-AB1A-463B-827F-91C9BA8A324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90023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7648CB-A0BC-16D6-1F3E-9ADC1226844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CCDC40F-F5C4-CBB8-D03F-6B1B708FC91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DAB58B2-B24F-261F-940F-9E68C6550885}"/>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D8561EF3-66DC-B363-E0BF-39B99E803A1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688B7E-AB1A-463B-827F-91C9BA8A324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198974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7E86C0-7954-D9FD-91C5-EAEB4A79438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FF53374-1F17-4246-7F08-ACE09C94417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8FD5C12-6132-C400-CFB2-695D99C52650}"/>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62BAF27F-6D76-A580-797E-F549EEDF354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688B7E-AB1A-463B-827F-91C9BA8A324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3549506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Master" Target="../slideMasters/slideMaster2.xml"/></Relationships>
</file>

<file path=ppt/slideLayouts/_rels/slideLayout10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46.jpeg"/><Relationship Id="rId1" Type="http://schemas.openxmlformats.org/officeDocument/2006/relationships/slideMaster" Target="../slideMasters/slideMaster2.xml"/></Relationships>
</file>

<file path=ppt/slideLayouts/_rels/slideLayout10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47.jpeg"/><Relationship Id="rId1" Type="http://schemas.openxmlformats.org/officeDocument/2006/relationships/slideMaster" Target="../slideMasters/slideMaster2.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48.png"/><Relationship Id="rId1" Type="http://schemas.openxmlformats.org/officeDocument/2006/relationships/slideMaster" Target="../slideMasters/slideMaster2.xml"/></Relationships>
</file>

<file path=ppt/slideLayouts/_rels/slideLayout11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49.png"/><Relationship Id="rId1" Type="http://schemas.openxmlformats.org/officeDocument/2006/relationships/slideMaster" Target="../slideMasters/slideMaster2.xml"/></Relationships>
</file>

<file path=ppt/slideLayouts/_rels/slideLayout11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11.png"/><Relationship Id="rId1" Type="http://schemas.openxmlformats.org/officeDocument/2006/relationships/slideMaster" Target="../slideMasters/slideMaster2.xml"/><Relationship Id="rId4" Type="http://schemas.openxmlformats.org/officeDocument/2006/relationships/image" Target="../media/image13.png"/></Relationships>
</file>

<file path=ppt/slideLayouts/_rels/slideLayout11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Master" Target="../slideMasters/slideMaster2.xml"/></Relationships>
</file>

<file path=ppt/slideLayouts/_rels/slideLayout1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6.png"/><Relationship Id="rId1" Type="http://schemas.openxmlformats.org/officeDocument/2006/relationships/slideMaster" Target="../slideMasters/slideMaster2.xml"/></Relationships>
</file>

<file path=ppt/slideLayouts/_rels/slideLayout1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7.png"/><Relationship Id="rId1" Type="http://schemas.openxmlformats.org/officeDocument/2006/relationships/slideMaster" Target="../slideMasters/slideMaster2.xml"/></Relationships>
</file>

<file path=ppt/slideLayouts/_rels/slideLayout1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8.png"/><Relationship Id="rId1" Type="http://schemas.openxmlformats.org/officeDocument/2006/relationships/slideMaster" Target="../slideMasters/slideMaster2.xml"/></Relationships>
</file>

<file path=ppt/slideLayouts/_rels/slideLayout1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18.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Master" Target="../slideMasters/slideMaster2.xml"/></Relationships>
</file>

<file path=ppt/slideLayouts/_rels/slideLayout11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Master" Target="../slideMasters/slideMaster2.xml"/></Relationships>
</file>

<file path=ppt/slideLayouts/_rels/slideLayout12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Master" Target="../slideMasters/slideMaster2.xml"/></Relationships>
</file>

<file path=ppt/slideLayouts/_rels/slideLayout12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Master" Target="../slideMasters/slideMaster2.xml"/></Relationships>
</file>

<file path=ppt/slideLayouts/_rels/slideLayout12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Master" Target="../slideMasters/slideMaster2.xml"/></Relationships>
</file>

<file path=ppt/slideLayouts/_rels/slideLayout1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25.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2.xml"/><Relationship Id="rId6" Type="http://schemas.openxmlformats.org/officeDocument/2006/relationships/image" Target="../media/image1.png"/><Relationship Id="rId5" Type="http://schemas.openxmlformats.org/officeDocument/2006/relationships/image" Target="../media/image44.svg"/><Relationship Id="rId4" Type="http://schemas.openxmlformats.org/officeDocument/2006/relationships/image" Target="../media/image19.png"/></Relationships>
</file>

<file path=ppt/slideLayouts/_rels/slideLayout1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2.png"/><Relationship Id="rId1" Type="http://schemas.openxmlformats.org/officeDocument/2006/relationships/slideMaster" Target="../slideMasters/slideMaster2.xml"/></Relationships>
</file>

<file path=ppt/slideLayouts/_rels/slideLayout1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3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4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3.png"/><Relationship Id="rId1" Type="http://schemas.openxmlformats.org/officeDocument/2006/relationships/slideMaster" Target="../slideMasters/slideMaster2.xml"/></Relationships>
</file>

<file path=ppt/slideLayouts/_rels/slideLayout14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4.png"/><Relationship Id="rId1" Type="http://schemas.openxmlformats.org/officeDocument/2006/relationships/slideMaster" Target="../slideMasters/slideMaster2.xml"/></Relationships>
</file>

<file path=ppt/slideLayouts/_rels/slideLayout14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2.xml"/><Relationship Id="rId4" Type="http://schemas.openxmlformats.org/officeDocument/2006/relationships/image" Target="../media/image13.png"/></Relationships>
</file>

<file path=ppt/slideLayouts/_rels/slideLayout14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5.png"/><Relationship Id="rId1" Type="http://schemas.openxmlformats.org/officeDocument/2006/relationships/slideMaster" Target="../slideMasters/slideMaster2.xml"/></Relationships>
</file>

<file path=ppt/slideLayouts/_rels/slideLayout14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6.png"/><Relationship Id="rId1" Type="http://schemas.openxmlformats.org/officeDocument/2006/relationships/slideMaster" Target="../slideMasters/slideMaster2.xml"/></Relationships>
</file>

<file path=ppt/slideLayouts/_rels/slideLayout14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Master" Target="../slideMasters/slideMaster2.xml"/></Relationships>
</file>

<file path=ppt/slideLayouts/_rels/slideLayout14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Master" Target="../slideMasters/slideMaster2.xml"/></Relationships>
</file>

<file path=ppt/slideLayouts/_rels/slideLayout14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Master" Target="../slideMasters/slideMaster2.xml"/></Relationships>
</file>

<file path=ppt/slideLayouts/_rels/slideLayout1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2.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2.xml"/><Relationship Id="rId6" Type="http://schemas.openxmlformats.org/officeDocument/2006/relationships/image" Target="../media/image1.png"/><Relationship Id="rId5" Type="http://schemas.openxmlformats.org/officeDocument/2006/relationships/image" Target="../media/image44.svg"/><Relationship Id="rId4" Type="http://schemas.openxmlformats.org/officeDocument/2006/relationships/image" Target="../media/image19.png"/></Relationships>
</file>

<file path=ppt/slideLayouts/_rels/slideLayout1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2.png"/><Relationship Id="rId1" Type="http://schemas.openxmlformats.org/officeDocument/2006/relationships/slideMaster" Target="../slideMasters/slideMaster2.xml"/></Relationships>
</file>

<file path=ppt/slideLayouts/_rels/slideLayout15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6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6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6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6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6.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3" Type="http://schemas.openxmlformats.org/officeDocument/2006/relationships/image" Target="../media/image51.emf"/><Relationship Id="rId2" Type="http://schemas.openxmlformats.org/officeDocument/2006/relationships/image" Target="../media/image50.emf"/><Relationship Id="rId1" Type="http://schemas.openxmlformats.org/officeDocument/2006/relationships/slideMaster" Target="../slideMasters/slideMaster2.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4.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Master" Target="../slideMasters/slideMaster2.xml"/><Relationship Id="rId5" Type="http://schemas.openxmlformats.org/officeDocument/2006/relationships/image" Target="../media/image55.png"/><Relationship Id="rId4" Type="http://schemas.openxmlformats.org/officeDocument/2006/relationships/image" Target="../media/image54.png"/></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Master" Target="../slideMasters/slideMaster2.xml"/></Relationships>
</file>

<file path=ppt/slideLayouts/_rels/slideLayout17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Master" Target="../slideMasters/slideMaster2.xml"/></Relationships>
</file>

<file path=ppt/slideLayouts/_rels/slideLayout17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Master" Target="../slideMasters/slideMaster2.xml"/></Relationships>
</file>

<file path=ppt/slideLayouts/_rels/slideLayout17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1.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2.xml"/><Relationship Id="rId6" Type="http://schemas.openxmlformats.org/officeDocument/2006/relationships/image" Target="../media/image1.png"/><Relationship Id="rId5" Type="http://schemas.openxmlformats.org/officeDocument/2006/relationships/image" Target="../media/image44.svg"/><Relationship Id="rId4" Type="http://schemas.openxmlformats.org/officeDocument/2006/relationships/image" Target="../media/image19.png"/></Relationships>
</file>

<file path=ppt/slideLayouts/_rels/slideLayout18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5.png"/><Relationship Id="rId1" Type="http://schemas.openxmlformats.org/officeDocument/2006/relationships/slideMaster" Target="../slideMasters/slideMaster2.xml"/></Relationships>
</file>

<file path=ppt/slideLayouts/_rels/slideLayout18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9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9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9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9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0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0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0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0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0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Master" Target="../slideMasters/slideMaster2.xml"/></Relationships>
</file>

<file path=ppt/slideLayouts/_rels/slideLayout20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46.jpeg"/><Relationship Id="rId1" Type="http://schemas.openxmlformats.org/officeDocument/2006/relationships/slideMaster" Target="../slideMasters/slideMaster2.xml"/></Relationships>
</file>

<file path=ppt/slideLayouts/_rels/slideLayout20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47.jpeg"/><Relationship Id="rId1" Type="http://schemas.openxmlformats.org/officeDocument/2006/relationships/slideMaster" Target="../slideMasters/slideMaster2.xml"/></Relationships>
</file>

<file path=ppt/slideLayouts/_rels/slideLayout20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Master" Target="../slideMasters/slideMaster2.xml"/></Relationships>
</file>

<file path=ppt/slideLayouts/_rels/slideLayout20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48.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49.png"/><Relationship Id="rId1" Type="http://schemas.openxmlformats.org/officeDocument/2006/relationships/slideMaster" Target="../slideMasters/slideMaster2.xml"/></Relationships>
</file>

<file path=ppt/slideLayouts/_rels/slideLayout21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11.png"/><Relationship Id="rId1" Type="http://schemas.openxmlformats.org/officeDocument/2006/relationships/slideMaster" Target="../slideMasters/slideMaster2.xml"/><Relationship Id="rId4" Type="http://schemas.openxmlformats.org/officeDocument/2006/relationships/image" Target="../media/image13.png"/></Relationships>
</file>

<file path=ppt/slideLayouts/_rels/slideLayout2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6.png"/><Relationship Id="rId1" Type="http://schemas.openxmlformats.org/officeDocument/2006/relationships/slideMaster" Target="../slideMasters/slideMaster2.xml"/></Relationships>
</file>

<file path=ppt/slideLayouts/_rels/slideLayout2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7.png"/><Relationship Id="rId1" Type="http://schemas.openxmlformats.org/officeDocument/2006/relationships/slideMaster" Target="../slideMasters/slideMaster2.xml"/></Relationships>
</file>

<file path=ppt/slideLayouts/_rels/slideLayout2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8.png"/><Relationship Id="rId1" Type="http://schemas.openxmlformats.org/officeDocument/2006/relationships/slideMaster" Target="../slideMasters/slideMaster2.xml"/></Relationships>
</file>

<file path=ppt/slideLayouts/_rels/slideLayout2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1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56.png"/><Relationship Id="rId1" Type="http://schemas.openxmlformats.org/officeDocument/2006/relationships/slideMaster" Target="../slideMasters/slideMaster2.xml"/><Relationship Id="rId4" Type="http://schemas.openxmlformats.org/officeDocument/2006/relationships/image" Target="../media/image57.png"/></Relationships>
</file>

<file path=ppt/slideLayouts/_rels/slideLayout21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58.png"/><Relationship Id="rId1" Type="http://schemas.openxmlformats.org/officeDocument/2006/relationships/slideMaster" Target="../slideMasters/slideMaster2.xml"/><Relationship Id="rId4" Type="http://schemas.openxmlformats.org/officeDocument/2006/relationships/image" Target="../media/image59.png"/></Relationships>
</file>

<file path=ppt/slideLayouts/_rels/slideLayout2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2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2.xml"/><Relationship Id="rId4" Type="http://schemas.openxmlformats.org/officeDocument/2006/relationships/image" Target="../media/image13.png"/></Relationships>
</file>

<file path=ppt/slideLayouts/_rels/slideLayout22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22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23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232.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2.xml"/><Relationship Id="rId6" Type="http://schemas.openxmlformats.org/officeDocument/2006/relationships/image" Target="../media/image1.png"/><Relationship Id="rId5" Type="http://schemas.openxmlformats.org/officeDocument/2006/relationships/image" Target="../media/image20.svg"/><Relationship Id="rId4" Type="http://schemas.openxmlformats.org/officeDocument/2006/relationships/image" Target="../media/image19.png"/></Relationships>
</file>

<file path=ppt/slideLayouts/_rels/slideLayout2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1.png"/><Relationship Id="rId1" Type="http://schemas.openxmlformats.org/officeDocument/2006/relationships/slideMaster" Target="../slideMasters/slideMaster2.xml"/></Relationships>
</file>

<file path=ppt/slideLayouts/_rels/slideLayout2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2.png"/><Relationship Id="rId1" Type="http://schemas.openxmlformats.org/officeDocument/2006/relationships/slideMaster" Target="../slideMasters/slideMaster2.xml"/></Relationships>
</file>

<file path=ppt/slideLayouts/_rels/slideLayout2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4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5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5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5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6.png"/><Relationship Id="rId1" Type="http://schemas.openxmlformats.org/officeDocument/2006/relationships/slideMaster" Target="../slideMasters/slideMaster2.xml"/></Relationships>
</file>

<file path=ppt/slideLayouts/_rels/slideLayout25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7.png"/><Relationship Id="rId1" Type="http://schemas.openxmlformats.org/officeDocument/2006/relationships/slideMaster" Target="../slideMasters/slideMaster2.xml"/></Relationships>
</file>

<file path=ppt/slideLayouts/_rels/slideLayout25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8.png"/><Relationship Id="rId1" Type="http://schemas.openxmlformats.org/officeDocument/2006/relationships/slideMaster" Target="../slideMasters/slideMaster2.xml"/></Relationships>
</file>

<file path=ppt/slideLayouts/_rels/slideLayout25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0.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26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0.png"/><Relationship Id="rId1" Type="http://schemas.openxmlformats.org/officeDocument/2006/relationships/slideMaster" Target="../slideMasters/slideMaster2.xml"/></Relationships>
</file>

<file path=ppt/slideLayouts/_rels/slideLayout261.xml.rels><?xml version="1.0" encoding="UTF-8" standalone="yes"?>
<Relationships xmlns="http://schemas.openxmlformats.org/package/2006/relationships"><Relationship Id="rId3" Type="http://schemas.openxmlformats.org/officeDocument/2006/relationships/image" Target="../media/image51.emf"/><Relationship Id="rId2" Type="http://schemas.openxmlformats.org/officeDocument/2006/relationships/image" Target="../media/image50.emf"/><Relationship Id="rId1" Type="http://schemas.openxmlformats.org/officeDocument/2006/relationships/slideMaster" Target="../slideMasters/slideMaster2.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2.xml"/><Relationship Id="rId4" Type="http://schemas.openxmlformats.org/officeDocument/2006/relationships/image" Target="../media/image13.png"/></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2.xml"/><Relationship Id="rId6" Type="http://schemas.openxmlformats.org/officeDocument/2006/relationships/image" Target="../media/image1.png"/><Relationship Id="rId5" Type="http://schemas.openxmlformats.org/officeDocument/2006/relationships/image" Target="../media/image20.svg"/><Relationship Id="rId4" Type="http://schemas.openxmlformats.org/officeDocument/2006/relationships/image" Target="../media/image19.pn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1.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2.pn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3.png"/><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4.png"/><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2.xml"/><Relationship Id="rId4" Type="http://schemas.openxmlformats.org/officeDocument/2006/relationships/image" Target="../media/image13.png"/></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5.png"/><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6.png"/><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7.png"/><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8.png"/><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41.png"/><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2.xml"/><Relationship Id="rId6" Type="http://schemas.openxmlformats.org/officeDocument/2006/relationships/image" Target="../media/image1.png"/><Relationship Id="rId5" Type="http://schemas.openxmlformats.org/officeDocument/2006/relationships/image" Target="../media/image44.svg"/><Relationship Id="rId4" Type="http://schemas.openxmlformats.org/officeDocument/2006/relationships/image" Target="../media/image19.png"/></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1.png"/><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5.png"/><Relationship Id="rId1" Type="http://schemas.openxmlformats.org/officeDocument/2006/relationships/slideMaster" Target="../slideMasters/slideMaster2.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D9A6EFC-ADCF-F342-0B1D-2EBAF943EFC1}"/>
              </a:ext>
            </a:extLst>
          </p:cNvPr>
          <p:cNvSpPr>
            <a:spLocks noGrp="1"/>
          </p:cNvSpPr>
          <p:nvPr>
            <p:ph type="title"/>
          </p:nvPr>
        </p:nvSpPr>
        <p:spPr>
          <a:xfrm>
            <a:off x="237744" y="283464"/>
            <a:ext cx="11610321" cy="1159192"/>
          </a:xfrm>
        </p:spPr>
        <p:txBody>
          <a:bodyPr/>
          <a:lstStyle/>
          <a:p>
            <a:r>
              <a:rPr lang="en-US"/>
              <a:t>Click to edit Master title style</a:t>
            </a:r>
          </a:p>
        </p:txBody>
      </p:sp>
      <p:pic>
        <p:nvPicPr>
          <p:cNvPr id="7" name="Picture 6">
            <a:extLst>
              <a:ext uri="{FF2B5EF4-FFF2-40B4-BE49-F238E27FC236}">
                <a16:creationId xmlns:a16="http://schemas.microsoft.com/office/drawing/2014/main" id="{01AAF1C9-26AC-3D4F-2489-022E282D30AB}"/>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p:blipFill>
        <p:spPr>
          <a:xfrm>
            <a:off x="256032" y="6254496"/>
            <a:ext cx="292100" cy="368300"/>
          </a:xfrm>
          <a:prstGeom prst="rect">
            <a:avLst/>
          </a:prstGeom>
        </p:spPr>
      </p:pic>
      <p:sp>
        <p:nvSpPr>
          <p:cNvPr id="8" name="TextBox 7">
            <a:extLst>
              <a:ext uri="{FF2B5EF4-FFF2-40B4-BE49-F238E27FC236}">
                <a16:creationId xmlns:a16="http://schemas.microsoft.com/office/drawing/2014/main" id="{4EC75FAD-E869-3CDD-46B6-9714CFEDC608}"/>
              </a:ext>
            </a:extLst>
          </p:cNvPr>
          <p:cNvSpPr txBox="1">
            <a:spLocks noChangeArrowheads="1"/>
          </p:cNvSpPr>
          <p:nvPr userDrawn="1"/>
        </p:nvSpPr>
        <p:spPr bwMode="auto">
          <a:xfrm>
            <a:off x="691527" y="6544036"/>
            <a:ext cx="5726286" cy="923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sz="1800">
                <a:solidFill>
                  <a:srgbClr val="000000"/>
                </a:solidFill>
              </a:defRPr>
            </a:pPr>
            <a:r>
              <a:rPr kumimoji="0" lang="ga-IE" sz="600" b="0" i="0" u="none" strike="noStrike" kern="1200" cap="none" spc="0" normalizeH="0" baseline="0" noProof="0">
                <a:ln>
                  <a:noFill/>
                </a:ln>
                <a:solidFill>
                  <a:srgbClr val="FFFFFF">
                    <a:lumMod val="85000"/>
                  </a:srgbClr>
                </a:solidFill>
                <a:effectLst/>
                <a:uLnTx/>
                <a:uFillTx/>
                <a:latin typeface="Avenir Next LT Pro"/>
                <a:ea typeface="ＭＳ Ｐゴシック" charset="0"/>
              </a:rPr>
              <a:t>© 2023 Epsilon Data Management, LLC. All rights reserved. Proprietary and confidential. V-1.31.23</a:t>
            </a:r>
          </a:p>
        </p:txBody>
      </p:sp>
      <p:sp>
        <p:nvSpPr>
          <p:cNvPr id="9" name="TextBox 8">
            <a:extLst>
              <a:ext uri="{FF2B5EF4-FFF2-40B4-BE49-F238E27FC236}">
                <a16:creationId xmlns:a16="http://schemas.microsoft.com/office/drawing/2014/main" id="{54FDE570-D6F9-1F66-B2F7-8CE55F3D027A}"/>
              </a:ext>
            </a:extLst>
          </p:cNvPr>
          <p:cNvSpPr txBox="1">
            <a:spLocks noChangeAspect="1"/>
          </p:cNvSpPr>
          <p:nvPr userDrawn="1"/>
        </p:nvSpPr>
        <p:spPr>
          <a:xfrm>
            <a:off x="11722608" y="6446520"/>
            <a:ext cx="227692" cy="228600"/>
          </a:xfrm>
          <a:prstGeom prst="ellipse">
            <a:avLst/>
          </a:prstGeom>
          <a:solidFill>
            <a:schemeClr val="accent1"/>
          </a:solidFill>
        </p:spPr>
        <p:txBody>
          <a:bodyPr wrap="non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9F77B881-CDA4-7041-897F-97D0053686EF}" type="slidenum">
              <a:rPr kumimoji="0" lang="en-US" sz="700" b="1" i="0" u="none" strike="noStrike" kern="1200" cap="none" spc="0" normalizeH="0" baseline="0" noProof="0" smtClean="0">
                <a:ln>
                  <a:noFill/>
                </a:ln>
                <a:solidFill>
                  <a:srgbClr val="FFFFFF"/>
                </a:solidFill>
                <a:effectLst/>
                <a:uLnTx/>
                <a:uFillTx/>
                <a:latin typeface="Avenir Next LT Pro"/>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700" b="1" i="0" u="none" strike="noStrike" kern="1200" cap="none" spc="0" normalizeH="0" baseline="0" noProof="0">
              <a:ln>
                <a:noFill/>
              </a:ln>
              <a:solidFill>
                <a:srgbClr val="FFFFFF"/>
              </a:solidFill>
              <a:effectLst/>
              <a:uLnTx/>
              <a:uFillTx/>
              <a:latin typeface="Avenir Next LT Pro"/>
              <a:ea typeface="+mn-ea"/>
              <a:cs typeface="+mn-cs"/>
            </a:endParaRPr>
          </a:p>
        </p:txBody>
      </p:sp>
      <p:sp>
        <p:nvSpPr>
          <p:cNvPr id="12" name="Text Placeholder 11">
            <a:extLst>
              <a:ext uri="{FF2B5EF4-FFF2-40B4-BE49-F238E27FC236}">
                <a16:creationId xmlns:a16="http://schemas.microsoft.com/office/drawing/2014/main" id="{C093EC47-083F-1728-02D7-9EC1D0230791}"/>
              </a:ext>
            </a:extLst>
          </p:cNvPr>
          <p:cNvSpPr>
            <a:spLocks noGrp="1"/>
          </p:cNvSpPr>
          <p:nvPr>
            <p:ph type="body" sz="quarter" idx="10"/>
          </p:nvPr>
        </p:nvSpPr>
        <p:spPr>
          <a:xfrm>
            <a:off x="237744" y="1442656"/>
            <a:ext cx="11630025" cy="440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
            <a:extLst>
              <a:ext uri="{FF2B5EF4-FFF2-40B4-BE49-F238E27FC236}">
                <a16:creationId xmlns:a16="http://schemas.microsoft.com/office/drawing/2014/main" id="{A6CD104F-E719-BFF0-8EF3-D1045891B166}"/>
              </a:ext>
            </a:extLst>
          </p:cNvPr>
          <p:cNvSpPr/>
          <p:nvPr userDrawn="1"/>
        </p:nvSpPr>
        <p:spPr>
          <a:xfrm rot="5400000" flipV="1">
            <a:off x="8729393" y="3392424"/>
            <a:ext cx="6858000" cy="73152"/>
          </a:xfrm>
          <a:prstGeom prst="rect">
            <a:avLst/>
          </a:prstGeom>
          <a:gradFill flip="none" rotWithShape="1">
            <a:gsLst>
              <a:gs pos="68000">
                <a:schemeClr val="accent2"/>
              </a:gs>
              <a:gs pos="8000">
                <a:schemeClr val="accent5"/>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LT Pro"/>
              <a:ea typeface="+mn-ea"/>
              <a:cs typeface="+mn-cs"/>
            </a:endParaRPr>
          </a:p>
        </p:txBody>
      </p:sp>
    </p:spTree>
    <p:extLst>
      <p:ext uri="{BB962C8B-B14F-4D97-AF65-F5344CB8AC3E}">
        <p14:creationId xmlns:p14="http://schemas.microsoft.com/office/powerpoint/2010/main" val="1862264136"/>
      </p:ext>
    </p:extLst>
  </p:cSld>
  <p:clrMapOvr>
    <a:masterClrMapping/>
  </p:clrMapOvr>
  <p:extLst>
    <p:ext uri="{DCECCB84-F9BA-43D5-87BE-67443E8EF086}">
      <p15:sldGuideLst xmlns:p15="http://schemas.microsoft.com/office/powerpoint/2012/main">
        <p15:guide id="1" orient="horz" pos="216">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ottom Blu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969A92A-509F-637C-F216-D423515646B7}"/>
              </a:ext>
            </a:extLst>
          </p:cNvPr>
          <p:cNvSpPr/>
          <p:nvPr userDrawn="1"/>
        </p:nvSpPr>
        <p:spPr>
          <a:xfrm>
            <a:off x="0" y="4551528"/>
            <a:ext cx="12192000" cy="23064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LT Pro"/>
              <a:ea typeface="+mn-ea"/>
              <a:cs typeface="+mn-cs"/>
            </a:endParaRPr>
          </a:p>
        </p:txBody>
      </p:sp>
      <p:sp>
        <p:nvSpPr>
          <p:cNvPr id="5" name="Text Placeholder 4">
            <a:extLst>
              <a:ext uri="{FF2B5EF4-FFF2-40B4-BE49-F238E27FC236}">
                <a16:creationId xmlns:a16="http://schemas.microsoft.com/office/drawing/2014/main" id="{678F2DDA-84BA-0809-50FD-D38BEA671F00}"/>
              </a:ext>
            </a:extLst>
          </p:cNvPr>
          <p:cNvSpPr>
            <a:spLocks noGrp="1"/>
          </p:cNvSpPr>
          <p:nvPr>
            <p:ph type="body" sz="quarter" idx="11"/>
          </p:nvPr>
        </p:nvSpPr>
        <p:spPr>
          <a:xfrm>
            <a:off x="237744" y="1463040"/>
            <a:ext cx="11544303" cy="457200"/>
          </a:xfrm>
          <a:prstGeom prst="rect">
            <a:avLst/>
          </a:prstGeom>
        </p:spPr>
        <p:txBody>
          <a:bodyPr/>
          <a:lstStyle>
            <a:lvl1pPr marL="0" indent="0">
              <a:buNone/>
              <a:defRPr b="1" i="0">
                <a:latin typeface="+mj-lt"/>
              </a:defRPr>
            </a:lvl1pPr>
            <a:lvl2pPr marL="457200" indent="0">
              <a:buNone/>
              <a:defRPr b="1" i="0">
                <a:latin typeface="Avenir Next LT Pro Demi" panose="020B0504020202020204" pitchFamily="34" charset="77"/>
              </a:defRPr>
            </a:lvl2pPr>
            <a:lvl3pPr marL="914400" indent="0">
              <a:buNone/>
              <a:defRPr b="1" i="0">
                <a:latin typeface="Avenir Next LT Pro Demi" panose="020B0504020202020204" pitchFamily="34" charset="77"/>
              </a:defRPr>
            </a:lvl3pPr>
            <a:lvl4pPr marL="1371600" indent="0">
              <a:buNone/>
              <a:defRPr b="1" i="0">
                <a:latin typeface="Avenir Next LT Pro Demi" panose="020B0504020202020204" pitchFamily="34" charset="77"/>
              </a:defRPr>
            </a:lvl4pPr>
            <a:lvl5pPr marL="1828800" indent="0">
              <a:buNone/>
              <a:defRPr b="1" i="0">
                <a:latin typeface="Avenir Next LT Pro Demi" panose="020B0504020202020204" pitchFamily="34" charset="77"/>
              </a:defRPr>
            </a:lvl5pPr>
          </a:lstStyle>
          <a:p>
            <a:pPr lvl="0"/>
            <a:r>
              <a:rPr lang="en-US"/>
              <a:t>Click to edit Master text styles</a:t>
            </a:r>
          </a:p>
        </p:txBody>
      </p:sp>
      <p:sp>
        <p:nvSpPr>
          <p:cNvPr id="6" name="Title 5">
            <a:extLst>
              <a:ext uri="{FF2B5EF4-FFF2-40B4-BE49-F238E27FC236}">
                <a16:creationId xmlns:a16="http://schemas.microsoft.com/office/drawing/2014/main" id="{DE8984DA-B0D6-25C5-FAFD-BDCC59ACFA5E}"/>
              </a:ext>
            </a:extLst>
          </p:cNvPr>
          <p:cNvSpPr>
            <a:spLocks noGrp="1"/>
          </p:cNvSpPr>
          <p:nvPr>
            <p:ph type="title"/>
          </p:nvPr>
        </p:nvSpPr>
        <p:spPr>
          <a:xfrm>
            <a:off x="237744" y="283464"/>
            <a:ext cx="11544301" cy="1159192"/>
          </a:xfrm>
        </p:spPr>
        <p:txBody>
          <a:bodyPr/>
          <a:lstStyle/>
          <a:p>
            <a:r>
              <a:rPr lang="en-US"/>
              <a:t>Click to edit Master title style</a:t>
            </a:r>
          </a:p>
        </p:txBody>
      </p:sp>
      <p:sp>
        <p:nvSpPr>
          <p:cNvPr id="4" name="TextBox 3">
            <a:extLst>
              <a:ext uri="{FF2B5EF4-FFF2-40B4-BE49-F238E27FC236}">
                <a16:creationId xmlns:a16="http://schemas.microsoft.com/office/drawing/2014/main" id="{6A4045F2-CA5F-E146-C10C-06700CD78B32}"/>
              </a:ext>
            </a:extLst>
          </p:cNvPr>
          <p:cNvSpPr txBox="1">
            <a:spLocks noChangeAspect="1"/>
          </p:cNvSpPr>
          <p:nvPr userDrawn="1"/>
        </p:nvSpPr>
        <p:spPr>
          <a:xfrm>
            <a:off x="11725097" y="6447240"/>
            <a:ext cx="227692" cy="228600"/>
          </a:xfrm>
          <a:prstGeom prst="ellipse">
            <a:avLst/>
          </a:prstGeom>
          <a:solidFill>
            <a:schemeClr val="bg1"/>
          </a:solidFill>
        </p:spPr>
        <p:txBody>
          <a:bodyPr wrap="non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9F77B881-CDA4-7041-897F-97D0053686EF}" type="slidenum">
              <a:rPr kumimoji="0" lang="en-US" sz="700" b="1" i="0" u="none" strike="noStrike" kern="1200" cap="none" spc="0" normalizeH="0" baseline="0" noProof="0" smtClean="0">
                <a:ln>
                  <a:noFill/>
                </a:ln>
                <a:solidFill>
                  <a:srgbClr val="1861F5"/>
                </a:solidFill>
                <a:effectLst/>
                <a:uLnTx/>
                <a:uFillTx/>
                <a:latin typeface="Avenir Next LT Pro"/>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700" b="1" i="0" u="none" strike="noStrike" kern="1200" cap="none" spc="0" normalizeH="0" baseline="0" noProof="0">
              <a:ln>
                <a:noFill/>
              </a:ln>
              <a:solidFill>
                <a:srgbClr val="1861F5"/>
              </a:solidFill>
              <a:effectLst/>
              <a:uLnTx/>
              <a:uFillTx/>
              <a:latin typeface="Avenir Next LT Pro"/>
              <a:ea typeface="+mn-ea"/>
              <a:cs typeface="+mn-cs"/>
            </a:endParaRPr>
          </a:p>
        </p:txBody>
      </p:sp>
      <p:pic>
        <p:nvPicPr>
          <p:cNvPr id="7" name="Picture 6" descr="Icon&#10;&#10;Description automatically generated">
            <a:extLst>
              <a:ext uri="{FF2B5EF4-FFF2-40B4-BE49-F238E27FC236}">
                <a16:creationId xmlns:a16="http://schemas.microsoft.com/office/drawing/2014/main" id="{5A1CE176-0CE2-E2BF-2825-7BD88FC6CFF9}"/>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260548" y="6251542"/>
            <a:ext cx="292100" cy="368300"/>
          </a:xfrm>
          <a:prstGeom prst="rect">
            <a:avLst/>
          </a:prstGeom>
        </p:spPr>
      </p:pic>
      <p:sp>
        <p:nvSpPr>
          <p:cNvPr id="10" name="TextBox 9">
            <a:extLst>
              <a:ext uri="{FF2B5EF4-FFF2-40B4-BE49-F238E27FC236}">
                <a16:creationId xmlns:a16="http://schemas.microsoft.com/office/drawing/2014/main" id="{89CAF227-9FBC-EA0A-A748-C5E0CAEA9629}"/>
              </a:ext>
            </a:extLst>
          </p:cNvPr>
          <p:cNvSpPr txBox="1">
            <a:spLocks noChangeArrowheads="1"/>
          </p:cNvSpPr>
          <p:nvPr userDrawn="1"/>
        </p:nvSpPr>
        <p:spPr bwMode="auto">
          <a:xfrm>
            <a:off x="691527" y="6544036"/>
            <a:ext cx="5726286" cy="923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sz="1800">
                <a:solidFill>
                  <a:srgbClr val="000000"/>
                </a:solidFill>
              </a:defRPr>
            </a:pPr>
            <a:r>
              <a:rPr kumimoji="0" lang="ga-IE" sz="600" b="0" i="0" u="none" strike="noStrike" kern="1200" cap="none" spc="0" normalizeH="0" baseline="0" noProof="0">
                <a:ln>
                  <a:noFill/>
                </a:ln>
                <a:solidFill>
                  <a:srgbClr val="FFFFFF">
                    <a:lumMod val="85000"/>
                  </a:srgbClr>
                </a:solidFill>
                <a:effectLst/>
                <a:uLnTx/>
                <a:uFillTx/>
                <a:latin typeface="Avenir Next LT Pro"/>
                <a:ea typeface="ＭＳ Ｐゴシック" charset="0"/>
              </a:rPr>
              <a:t>© 2023 Epsilon Data Management, LLC. All rights reserved. Proprietary and confidential. V-1.31.23</a:t>
            </a:r>
          </a:p>
        </p:txBody>
      </p:sp>
      <p:sp>
        <p:nvSpPr>
          <p:cNvPr id="8" name="Content Placeholder 7">
            <a:extLst>
              <a:ext uri="{FF2B5EF4-FFF2-40B4-BE49-F238E27FC236}">
                <a16:creationId xmlns:a16="http://schemas.microsoft.com/office/drawing/2014/main" id="{8C20ADB1-07C2-1069-0E42-A6457F496717}"/>
              </a:ext>
            </a:extLst>
          </p:cNvPr>
          <p:cNvSpPr>
            <a:spLocks noGrp="1"/>
          </p:cNvSpPr>
          <p:nvPr>
            <p:ph sz="quarter" idx="12"/>
          </p:nvPr>
        </p:nvSpPr>
        <p:spPr>
          <a:xfrm>
            <a:off x="237744" y="1875100"/>
            <a:ext cx="11550650" cy="254643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92045661"/>
      </p:ext>
    </p:extLst>
  </p:cSld>
  <p:clrMapOvr>
    <a:masterClrMapping/>
  </p:clrMapOvr>
  <p:extLst>
    <p:ext uri="{DCECCB84-F9BA-43D5-87BE-67443E8EF086}">
      <p15:sldGuideLst xmlns:p15="http://schemas.microsoft.com/office/powerpoint/2012/main">
        <p15:guide id="1" orient="horz" pos="216">
          <p15:clr>
            <a:srgbClr val="FBAE40"/>
          </p15:clr>
        </p15:guide>
      </p15:sldGuideLst>
    </p:ext>
  </p:extLst>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Roadmap 1 - 3 items">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FAF9D6B-BDE2-D179-45BC-0B1A94CA0D4D}"/>
              </a:ext>
            </a:extLst>
          </p:cNvPr>
          <p:cNvSpPr>
            <a:spLocks noGrp="1"/>
          </p:cNvSpPr>
          <p:nvPr>
            <p:ph type="title"/>
          </p:nvPr>
        </p:nvSpPr>
        <p:spPr>
          <a:xfrm>
            <a:off x="237744" y="18256"/>
            <a:ext cx="10246360" cy="1159192"/>
          </a:xfrm>
        </p:spPr>
        <p:txBody>
          <a:bodyPr anchor="b"/>
          <a:lstStyle>
            <a:lvl1pPr>
              <a:defRPr>
                <a:solidFill>
                  <a:schemeClr val="accent1"/>
                </a:solidFill>
              </a:defRPr>
            </a:lvl1pPr>
          </a:lstStyle>
          <a:p>
            <a:r>
              <a:rPr lang="en-US"/>
              <a:t>Click to edit Master title style</a:t>
            </a:r>
          </a:p>
        </p:txBody>
      </p:sp>
      <p:sp>
        <p:nvSpPr>
          <p:cNvPr id="29" name="Text Placeholder 28">
            <a:extLst>
              <a:ext uri="{FF2B5EF4-FFF2-40B4-BE49-F238E27FC236}">
                <a16:creationId xmlns:a16="http://schemas.microsoft.com/office/drawing/2014/main" id="{CED047B6-AAA2-70F7-C8F9-50470DF83090}"/>
              </a:ext>
            </a:extLst>
          </p:cNvPr>
          <p:cNvSpPr>
            <a:spLocks noGrp="1"/>
          </p:cNvSpPr>
          <p:nvPr>
            <p:ph type="body" sz="quarter" idx="16" hasCustomPrompt="1"/>
          </p:nvPr>
        </p:nvSpPr>
        <p:spPr>
          <a:xfrm>
            <a:off x="320039" y="1957725"/>
            <a:ext cx="3406385" cy="444653"/>
          </a:xfrm>
          <a:prstGeom prst="rect">
            <a:avLst/>
          </a:prstGeom>
        </p:spPr>
        <p:txBody>
          <a:bodyPr/>
          <a:lstStyle>
            <a:lvl1pPr marL="7938" indent="0">
              <a:buNone/>
              <a:defRPr b="1" i="0">
                <a:solidFill>
                  <a:schemeClr val="accent3"/>
                </a:solidFill>
                <a:latin typeface="+mj-lt"/>
              </a:defRPr>
            </a:lvl1pPr>
            <a:lvl2pPr marL="341313" indent="0">
              <a:buNone/>
              <a:defRPr b="1" i="0">
                <a:solidFill>
                  <a:schemeClr val="accent1"/>
                </a:solidFill>
                <a:latin typeface="Avenir Next LT Pro" panose="020B0504020202020204" pitchFamily="34" charset="77"/>
              </a:defRPr>
            </a:lvl2pPr>
            <a:lvl3pPr marL="574675" indent="0">
              <a:buNone/>
              <a:defRPr b="1" i="0">
                <a:solidFill>
                  <a:schemeClr val="accent1"/>
                </a:solidFill>
                <a:latin typeface="Avenir Next LT Pro" panose="020B0504020202020204" pitchFamily="34" charset="77"/>
              </a:defRPr>
            </a:lvl3pPr>
            <a:lvl4pPr marL="1371600" indent="0">
              <a:buNone/>
              <a:defRPr b="1" i="0">
                <a:solidFill>
                  <a:schemeClr val="accent1"/>
                </a:solidFill>
                <a:latin typeface="Avenir Next LT Pro" panose="020B0504020202020204" pitchFamily="34" charset="77"/>
              </a:defRPr>
            </a:lvl4pPr>
            <a:lvl5pPr marL="1828800" indent="0">
              <a:buNone/>
              <a:defRPr b="1" i="0">
                <a:solidFill>
                  <a:schemeClr val="accent1"/>
                </a:solidFill>
                <a:latin typeface="Avenir Next LT Pro" panose="020B0504020202020204" pitchFamily="34" charset="77"/>
              </a:defRPr>
            </a:lvl5pPr>
          </a:lstStyle>
          <a:p>
            <a:pPr lvl="0"/>
            <a:r>
              <a:rPr lang="en-US"/>
              <a:t>Title</a:t>
            </a:r>
          </a:p>
        </p:txBody>
      </p:sp>
      <p:sp>
        <p:nvSpPr>
          <p:cNvPr id="30" name="Text Placeholder 28">
            <a:extLst>
              <a:ext uri="{FF2B5EF4-FFF2-40B4-BE49-F238E27FC236}">
                <a16:creationId xmlns:a16="http://schemas.microsoft.com/office/drawing/2014/main" id="{A525AD98-0B94-9767-DB38-8E40C47E6BAD}"/>
              </a:ext>
            </a:extLst>
          </p:cNvPr>
          <p:cNvSpPr>
            <a:spLocks noGrp="1"/>
          </p:cNvSpPr>
          <p:nvPr>
            <p:ph type="body" sz="quarter" idx="17" hasCustomPrompt="1"/>
          </p:nvPr>
        </p:nvSpPr>
        <p:spPr>
          <a:xfrm>
            <a:off x="4068415" y="1957725"/>
            <a:ext cx="3406385" cy="444653"/>
          </a:xfrm>
          <a:prstGeom prst="rect">
            <a:avLst/>
          </a:prstGeom>
        </p:spPr>
        <p:txBody>
          <a:bodyPr/>
          <a:lstStyle>
            <a:lvl1pPr marL="7938" indent="0">
              <a:buNone/>
              <a:defRPr b="1" i="0">
                <a:solidFill>
                  <a:schemeClr val="accent1"/>
                </a:solidFill>
                <a:latin typeface="+mj-lt"/>
              </a:defRPr>
            </a:lvl1pPr>
            <a:lvl2pPr marL="341313" indent="0">
              <a:buNone/>
              <a:defRPr b="1" i="0">
                <a:solidFill>
                  <a:schemeClr val="accent1"/>
                </a:solidFill>
                <a:latin typeface="Avenir Next LT Pro" panose="020B0504020202020204" pitchFamily="34" charset="77"/>
              </a:defRPr>
            </a:lvl2pPr>
            <a:lvl3pPr marL="574675" indent="0">
              <a:buNone/>
              <a:defRPr b="1" i="0">
                <a:solidFill>
                  <a:schemeClr val="accent1"/>
                </a:solidFill>
                <a:latin typeface="Avenir Next LT Pro" panose="020B0504020202020204" pitchFamily="34" charset="77"/>
              </a:defRPr>
            </a:lvl3pPr>
            <a:lvl4pPr marL="1371600" indent="0">
              <a:buNone/>
              <a:defRPr b="1" i="0">
                <a:solidFill>
                  <a:schemeClr val="accent1"/>
                </a:solidFill>
                <a:latin typeface="Avenir Next LT Pro" panose="020B0504020202020204" pitchFamily="34" charset="77"/>
              </a:defRPr>
            </a:lvl4pPr>
            <a:lvl5pPr marL="1828800" indent="0">
              <a:buNone/>
              <a:defRPr b="1" i="0">
                <a:solidFill>
                  <a:schemeClr val="accent1"/>
                </a:solidFill>
                <a:latin typeface="Avenir Next LT Pro" panose="020B0504020202020204" pitchFamily="34" charset="77"/>
              </a:defRPr>
            </a:lvl5pPr>
          </a:lstStyle>
          <a:p>
            <a:pPr lvl="0"/>
            <a:r>
              <a:rPr lang="en-US"/>
              <a:t>Title</a:t>
            </a:r>
          </a:p>
        </p:txBody>
      </p:sp>
      <p:sp>
        <p:nvSpPr>
          <p:cNvPr id="31" name="Text Placeholder 28">
            <a:extLst>
              <a:ext uri="{FF2B5EF4-FFF2-40B4-BE49-F238E27FC236}">
                <a16:creationId xmlns:a16="http://schemas.microsoft.com/office/drawing/2014/main" id="{9919A3FC-CEE1-2391-4EA0-0AB672F553BE}"/>
              </a:ext>
            </a:extLst>
          </p:cNvPr>
          <p:cNvSpPr>
            <a:spLocks noGrp="1"/>
          </p:cNvSpPr>
          <p:nvPr>
            <p:ph type="body" sz="quarter" idx="18" hasCustomPrompt="1"/>
          </p:nvPr>
        </p:nvSpPr>
        <p:spPr>
          <a:xfrm>
            <a:off x="7816791" y="1957725"/>
            <a:ext cx="3406385" cy="444653"/>
          </a:xfrm>
          <a:prstGeom prst="rect">
            <a:avLst/>
          </a:prstGeom>
        </p:spPr>
        <p:txBody>
          <a:bodyPr/>
          <a:lstStyle>
            <a:lvl1pPr marL="7938" indent="0">
              <a:buNone/>
              <a:defRPr b="1" i="0">
                <a:solidFill>
                  <a:schemeClr val="accent4"/>
                </a:solidFill>
                <a:latin typeface="+mj-lt"/>
              </a:defRPr>
            </a:lvl1pPr>
            <a:lvl2pPr marL="341313" indent="0">
              <a:buNone/>
              <a:defRPr b="1" i="0">
                <a:solidFill>
                  <a:schemeClr val="accent1"/>
                </a:solidFill>
                <a:latin typeface="Avenir Next LT Pro" panose="020B0504020202020204" pitchFamily="34" charset="77"/>
              </a:defRPr>
            </a:lvl2pPr>
            <a:lvl3pPr marL="574675" indent="0">
              <a:buNone/>
              <a:defRPr b="1" i="0">
                <a:solidFill>
                  <a:schemeClr val="accent1"/>
                </a:solidFill>
                <a:latin typeface="Avenir Next LT Pro" panose="020B0504020202020204" pitchFamily="34" charset="77"/>
              </a:defRPr>
            </a:lvl3pPr>
            <a:lvl4pPr marL="1371600" indent="0">
              <a:buNone/>
              <a:defRPr b="1" i="0">
                <a:solidFill>
                  <a:schemeClr val="accent1"/>
                </a:solidFill>
                <a:latin typeface="Avenir Next LT Pro" panose="020B0504020202020204" pitchFamily="34" charset="77"/>
              </a:defRPr>
            </a:lvl4pPr>
            <a:lvl5pPr marL="1828800" indent="0">
              <a:buNone/>
              <a:defRPr b="1" i="0">
                <a:solidFill>
                  <a:schemeClr val="accent1"/>
                </a:solidFill>
                <a:latin typeface="Avenir Next LT Pro" panose="020B0504020202020204" pitchFamily="34" charset="77"/>
              </a:defRPr>
            </a:lvl5pPr>
          </a:lstStyle>
          <a:p>
            <a:pPr lvl="0"/>
            <a:r>
              <a:rPr lang="en-US"/>
              <a:t>Title</a:t>
            </a:r>
          </a:p>
        </p:txBody>
      </p:sp>
      <p:grpSp>
        <p:nvGrpSpPr>
          <p:cNvPr id="58" name="Group 57">
            <a:extLst>
              <a:ext uri="{FF2B5EF4-FFF2-40B4-BE49-F238E27FC236}">
                <a16:creationId xmlns:a16="http://schemas.microsoft.com/office/drawing/2014/main" id="{868FC0D8-8E23-7A8B-0E12-E17FC2080884}"/>
              </a:ext>
            </a:extLst>
          </p:cNvPr>
          <p:cNvGrpSpPr/>
          <p:nvPr userDrawn="1"/>
        </p:nvGrpSpPr>
        <p:grpSpPr>
          <a:xfrm>
            <a:off x="11258354" y="1493053"/>
            <a:ext cx="708376" cy="502270"/>
            <a:chOff x="10936703" y="790829"/>
            <a:chExt cx="968005" cy="686359"/>
          </a:xfrm>
          <a:solidFill>
            <a:srgbClr val="F2F2F2"/>
          </a:solidFill>
        </p:grpSpPr>
        <p:sp>
          <p:nvSpPr>
            <p:cNvPr id="59" name="Rounded Rectangle 58">
              <a:extLst>
                <a:ext uri="{FF2B5EF4-FFF2-40B4-BE49-F238E27FC236}">
                  <a16:creationId xmlns:a16="http://schemas.microsoft.com/office/drawing/2014/main" id="{D0704FB2-CEC1-B46B-760B-912405C76F9C}"/>
                </a:ext>
              </a:extLst>
            </p:cNvPr>
            <p:cNvSpPr/>
            <p:nvPr/>
          </p:nvSpPr>
          <p:spPr>
            <a:xfrm rot="19463008" flipV="1">
              <a:off x="10936703" y="1227280"/>
              <a:ext cx="944935" cy="249908"/>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0" i="0" err="1">
                <a:latin typeface="Avenir Next LT Pro" panose="020B0504020202020204" pitchFamily="34" charset="77"/>
              </a:endParaRPr>
            </a:p>
          </p:txBody>
        </p:sp>
        <p:sp>
          <p:nvSpPr>
            <p:cNvPr id="60" name="Rounded Rectangle 59">
              <a:extLst>
                <a:ext uri="{FF2B5EF4-FFF2-40B4-BE49-F238E27FC236}">
                  <a16:creationId xmlns:a16="http://schemas.microsoft.com/office/drawing/2014/main" id="{7690A777-8ABD-BB5E-A749-79E4EAF7B6B8}"/>
                </a:ext>
              </a:extLst>
            </p:cNvPr>
            <p:cNvSpPr/>
            <p:nvPr/>
          </p:nvSpPr>
          <p:spPr>
            <a:xfrm rot="2136992">
              <a:off x="10959773" y="790829"/>
              <a:ext cx="944935" cy="249908"/>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0" i="0" err="1">
                <a:latin typeface="Avenir Next LT Pro" panose="020B0504020202020204" pitchFamily="34" charset="77"/>
              </a:endParaRPr>
            </a:p>
          </p:txBody>
        </p:sp>
      </p:grpSp>
      <p:sp>
        <p:nvSpPr>
          <p:cNvPr id="61" name="Freeform 60">
            <a:extLst>
              <a:ext uri="{FF2B5EF4-FFF2-40B4-BE49-F238E27FC236}">
                <a16:creationId xmlns:a16="http://schemas.microsoft.com/office/drawing/2014/main" id="{61C397A5-5290-8795-1F1C-C26F5E1502E3}"/>
              </a:ext>
            </a:extLst>
          </p:cNvPr>
          <p:cNvSpPr/>
          <p:nvPr userDrawn="1"/>
        </p:nvSpPr>
        <p:spPr>
          <a:xfrm>
            <a:off x="-142245" y="1652625"/>
            <a:ext cx="11989678" cy="182880"/>
          </a:xfrm>
          <a:custGeom>
            <a:avLst/>
            <a:gdLst>
              <a:gd name="connsiteX0" fmla="*/ 0 w 11989678"/>
              <a:gd name="connsiteY0" fmla="*/ 0 h 257176"/>
              <a:gd name="connsiteX1" fmla="*/ 11575340 w 11989678"/>
              <a:gd name="connsiteY1" fmla="*/ 0 h 257176"/>
              <a:gd name="connsiteX2" fmla="*/ 11730037 w 11989678"/>
              <a:gd name="connsiteY2" fmla="*/ 0 h 257176"/>
              <a:gd name="connsiteX3" fmla="*/ 11861090 w 11989678"/>
              <a:gd name="connsiteY3" fmla="*/ 0 h 257176"/>
              <a:gd name="connsiteX4" fmla="*/ 11989678 w 11989678"/>
              <a:gd name="connsiteY4" fmla="*/ 128588 h 257176"/>
              <a:gd name="connsiteX5" fmla="*/ 11989677 w 11989678"/>
              <a:gd name="connsiteY5" fmla="*/ 128588 h 257176"/>
              <a:gd name="connsiteX6" fmla="*/ 11861089 w 11989678"/>
              <a:gd name="connsiteY6" fmla="*/ 257176 h 257176"/>
              <a:gd name="connsiteX7" fmla="*/ 11575340 w 11989678"/>
              <a:gd name="connsiteY7" fmla="*/ 257175 h 257176"/>
              <a:gd name="connsiteX8" fmla="*/ 0 w 11989678"/>
              <a:gd name="connsiteY8" fmla="*/ 257175 h 257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89678" h="257176">
                <a:moveTo>
                  <a:pt x="0" y="0"/>
                </a:moveTo>
                <a:lnTo>
                  <a:pt x="11575340" y="0"/>
                </a:lnTo>
                <a:lnTo>
                  <a:pt x="11730037" y="0"/>
                </a:lnTo>
                <a:lnTo>
                  <a:pt x="11861090" y="0"/>
                </a:lnTo>
                <a:cubicBezTo>
                  <a:pt x="11932107" y="0"/>
                  <a:pt x="11989678" y="57571"/>
                  <a:pt x="11989678" y="128588"/>
                </a:cubicBezTo>
                <a:lnTo>
                  <a:pt x="11989677" y="128588"/>
                </a:lnTo>
                <a:cubicBezTo>
                  <a:pt x="11989677" y="199605"/>
                  <a:pt x="11932106" y="257176"/>
                  <a:pt x="11861089" y="257176"/>
                </a:cubicBezTo>
                <a:lnTo>
                  <a:pt x="11575340" y="257175"/>
                </a:lnTo>
                <a:lnTo>
                  <a:pt x="0" y="257175"/>
                </a:lnTo>
                <a:close/>
              </a:path>
            </a:pathLst>
          </a:cu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err="1">
              <a:latin typeface="+mn-lt"/>
            </a:endParaRPr>
          </a:p>
        </p:txBody>
      </p:sp>
      <p:sp>
        <p:nvSpPr>
          <p:cNvPr id="62" name="Rounded Rectangle 61">
            <a:extLst>
              <a:ext uri="{FF2B5EF4-FFF2-40B4-BE49-F238E27FC236}">
                <a16:creationId xmlns:a16="http://schemas.microsoft.com/office/drawing/2014/main" id="{60581DCA-E7B1-9F37-F020-4DCD72F32E44}"/>
              </a:ext>
            </a:extLst>
          </p:cNvPr>
          <p:cNvSpPr/>
          <p:nvPr userDrawn="1"/>
        </p:nvSpPr>
        <p:spPr>
          <a:xfrm>
            <a:off x="-110171" y="1727122"/>
            <a:ext cx="11430000" cy="27432"/>
          </a:xfrm>
          <a:prstGeom prst="roundRect">
            <a:avLst>
              <a:gd name="adj" fmla="val 50000"/>
            </a:avLst>
          </a:prstGeom>
          <a:gradFill flip="none" rotWithShape="1">
            <a:gsLst>
              <a:gs pos="0">
                <a:schemeClr val="accent3"/>
              </a:gs>
              <a:gs pos="32000">
                <a:schemeClr val="accent1"/>
              </a:gs>
              <a:gs pos="83000">
                <a:schemeClr val="accent4"/>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p>
        </p:txBody>
      </p:sp>
      <p:sp>
        <p:nvSpPr>
          <p:cNvPr id="63" name="Oval 62">
            <a:extLst>
              <a:ext uri="{FF2B5EF4-FFF2-40B4-BE49-F238E27FC236}">
                <a16:creationId xmlns:a16="http://schemas.microsoft.com/office/drawing/2014/main" id="{898A4F15-50D9-90D6-6F9D-4705669F3B99}"/>
              </a:ext>
            </a:extLst>
          </p:cNvPr>
          <p:cNvSpPr>
            <a:spLocks noChangeAspect="1"/>
          </p:cNvSpPr>
          <p:nvPr userDrawn="1"/>
        </p:nvSpPr>
        <p:spPr>
          <a:xfrm>
            <a:off x="298237" y="1708834"/>
            <a:ext cx="64008" cy="64008"/>
          </a:xfrm>
          <a:prstGeom prst="ellipse">
            <a:avLst/>
          </a:prstGeom>
          <a:solidFill>
            <a:schemeClr val="bg1"/>
          </a:solidFill>
          <a:ln w="254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0" i="0" err="1">
              <a:latin typeface="Avenir Next LT Pro" panose="020B0504020202020204" pitchFamily="34" charset="77"/>
            </a:endParaRPr>
          </a:p>
        </p:txBody>
      </p:sp>
      <p:sp>
        <p:nvSpPr>
          <p:cNvPr id="64" name="Oval 63">
            <a:extLst>
              <a:ext uri="{FF2B5EF4-FFF2-40B4-BE49-F238E27FC236}">
                <a16:creationId xmlns:a16="http://schemas.microsoft.com/office/drawing/2014/main" id="{79B7E2B9-BBF8-A793-ECB9-EE6699456115}"/>
              </a:ext>
            </a:extLst>
          </p:cNvPr>
          <p:cNvSpPr>
            <a:spLocks noChangeAspect="1"/>
          </p:cNvSpPr>
          <p:nvPr userDrawn="1"/>
        </p:nvSpPr>
        <p:spPr>
          <a:xfrm>
            <a:off x="4031765" y="1708834"/>
            <a:ext cx="64008" cy="64008"/>
          </a:xfrm>
          <a:prstGeom prst="ellipse">
            <a:avLst/>
          </a:prstGeom>
          <a:solidFill>
            <a:schemeClr val="bg1"/>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0" i="0" err="1">
              <a:latin typeface="Avenir Next LT Pro" panose="020B0504020202020204" pitchFamily="34" charset="77"/>
            </a:endParaRPr>
          </a:p>
        </p:txBody>
      </p:sp>
      <p:sp>
        <p:nvSpPr>
          <p:cNvPr id="65" name="Oval 64">
            <a:extLst>
              <a:ext uri="{FF2B5EF4-FFF2-40B4-BE49-F238E27FC236}">
                <a16:creationId xmlns:a16="http://schemas.microsoft.com/office/drawing/2014/main" id="{C1C11090-F59B-9F61-DD1D-E9CB12A524CD}"/>
              </a:ext>
            </a:extLst>
          </p:cNvPr>
          <p:cNvSpPr>
            <a:spLocks noChangeAspect="1"/>
          </p:cNvSpPr>
          <p:nvPr userDrawn="1"/>
        </p:nvSpPr>
        <p:spPr>
          <a:xfrm>
            <a:off x="7774799" y="1708834"/>
            <a:ext cx="64008" cy="64008"/>
          </a:xfrm>
          <a:prstGeom prst="ellipse">
            <a:avLst/>
          </a:prstGeom>
          <a:solidFill>
            <a:schemeClr val="bg1"/>
          </a:solidFill>
          <a:ln w="254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0" i="0" err="1">
              <a:latin typeface="Avenir Next LT Pro" panose="020B0504020202020204" pitchFamily="34" charset="77"/>
            </a:endParaRPr>
          </a:p>
        </p:txBody>
      </p:sp>
      <p:pic>
        <p:nvPicPr>
          <p:cNvPr id="10" name="Picture 9">
            <a:extLst>
              <a:ext uri="{FF2B5EF4-FFF2-40B4-BE49-F238E27FC236}">
                <a16:creationId xmlns:a16="http://schemas.microsoft.com/office/drawing/2014/main" id="{AEE248A3-32D2-2CC8-79E0-DCF03D2A7015}"/>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256032" y="6254496"/>
            <a:ext cx="292100" cy="368300"/>
          </a:xfrm>
          <a:prstGeom prst="rect">
            <a:avLst/>
          </a:prstGeom>
        </p:spPr>
      </p:pic>
      <p:sp>
        <p:nvSpPr>
          <p:cNvPr id="11" name="TextBox 10">
            <a:extLst>
              <a:ext uri="{FF2B5EF4-FFF2-40B4-BE49-F238E27FC236}">
                <a16:creationId xmlns:a16="http://schemas.microsoft.com/office/drawing/2014/main" id="{26EBD2B4-8138-525B-E01A-49B85E0A2E1E}"/>
              </a:ext>
            </a:extLst>
          </p:cNvPr>
          <p:cNvSpPr txBox="1">
            <a:spLocks noChangeAspect="1"/>
          </p:cNvSpPr>
          <p:nvPr userDrawn="1"/>
        </p:nvSpPr>
        <p:spPr>
          <a:xfrm>
            <a:off x="11764013" y="6441707"/>
            <a:ext cx="227692" cy="228600"/>
          </a:xfrm>
          <a:prstGeom prst="ellipse">
            <a:avLst/>
          </a:prstGeom>
          <a:solidFill>
            <a:schemeClr val="accent1"/>
          </a:solidFill>
        </p:spPr>
        <p:txBody>
          <a:bodyPr wrap="none" rtlCol="0" anchor="ctr">
            <a:noAutofit/>
          </a:bodyPr>
          <a:lstStyle/>
          <a:p>
            <a:pPr algn="ctr"/>
            <a:fld id="{9F77B881-CDA4-7041-897F-97D0053686EF}" type="slidenum">
              <a:rPr lang="en-US" sz="700" b="1" i="0" smtClean="0">
                <a:solidFill>
                  <a:schemeClr val="bg1"/>
                </a:solidFill>
                <a:latin typeface="+mn-lt"/>
              </a:rPr>
              <a:pPr algn="ctr"/>
              <a:t>‹#›</a:t>
            </a:fld>
            <a:endParaRPr lang="en-US" sz="700" b="1" i="0">
              <a:solidFill>
                <a:schemeClr val="bg1"/>
              </a:solidFill>
              <a:latin typeface="+mn-lt"/>
            </a:endParaRPr>
          </a:p>
        </p:txBody>
      </p:sp>
      <p:sp>
        <p:nvSpPr>
          <p:cNvPr id="12" name="TextBox 11">
            <a:extLst>
              <a:ext uri="{FF2B5EF4-FFF2-40B4-BE49-F238E27FC236}">
                <a16:creationId xmlns:a16="http://schemas.microsoft.com/office/drawing/2014/main" id="{05DF26A4-8357-AD6B-6E0E-C4A6719EAD3D}"/>
              </a:ext>
            </a:extLst>
          </p:cNvPr>
          <p:cNvSpPr txBox="1">
            <a:spLocks noChangeArrowheads="1"/>
          </p:cNvSpPr>
          <p:nvPr userDrawn="1"/>
        </p:nvSpPr>
        <p:spPr bwMode="auto">
          <a:xfrm>
            <a:off x="691527" y="6544036"/>
            <a:ext cx="5726286" cy="923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marL="0" lvl="0" indent="0" algn="l">
              <a:lnSpc>
                <a:spcPct val="100000"/>
              </a:lnSpc>
              <a:defRPr sz="1800">
                <a:solidFill>
                  <a:srgbClr val="000000"/>
                </a:solidFill>
              </a:defRPr>
            </a:pPr>
            <a:r>
              <a:rPr lang="ga-IE" sz="600" b="0" i="0" baseline="0">
                <a:solidFill>
                  <a:schemeClr val="bg1">
                    <a:lumMod val="85000"/>
                  </a:schemeClr>
                </a:solidFill>
                <a:latin typeface="+mn-lt"/>
              </a:rPr>
              <a:t>© 2023 Epsilon Data Management, LLC. All rights reserved. Proprietary and confidential.</a:t>
            </a:r>
          </a:p>
        </p:txBody>
      </p:sp>
      <p:sp>
        <p:nvSpPr>
          <p:cNvPr id="2" name="Oval 1">
            <a:extLst>
              <a:ext uri="{FF2B5EF4-FFF2-40B4-BE49-F238E27FC236}">
                <a16:creationId xmlns:a16="http://schemas.microsoft.com/office/drawing/2014/main" id="{4190800D-C2EB-BDAC-C86A-33CB28E6DB3D}"/>
              </a:ext>
            </a:extLst>
          </p:cNvPr>
          <p:cNvSpPr>
            <a:spLocks noChangeAspect="1"/>
          </p:cNvSpPr>
          <p:nvPr userDrawn="1"/>
        </p:nvSpPr>
        <p:spPr>
          <a:xfrm>
            <a:off x="11252899" y="1708834"/>
            <a:ext cx="64008" cy="64008"/>
          </a:xfrm>
          <a:prstGeom prst="ellipse">
            <a:avLst/>
          </a:prstGeom>
          <a:solidFill>
            <a:schemeClr val="bg1"/>
          </a:solidFill>
          <a:ln w="254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0" i="0" err="1">
              <a:latin typeface="Avenir Next LT Pro" panose="020B0504020202020204" pitchFamily="34" charset="77"/>
            </a:endParaRPr>
          </a:p>
        </p:txBody>
      </p:sp>
      <p:sp>
        <p:nvSpPr>
          <p:cNvPr id="5" name="Text Placeholder 4">
            <a:extLst>
              <a:ext uri="{FF2B5EF4-FFF2-40B4-BE49-F238E27FC236}">
                <a16:creationId xmlns:a16="http://schemas.microsoft.com/office/drawing/2014/main" id="{13341FEC-DEBC-B092-46EB-9E6546A3175F}"/>
              </a:ext>
            </a:extLst>
          </p:cNvPr>
          <p:cNvSpPr>
            <a:spLocks noGrp="1"/>
          </p:cNvSpPr>
          <p:nvPr>
            <p:ph type="body" sz="quarter" idx="19"/>
          </p:nvPr>
        </p:nvSpPr>
        <p:spPr>
          <a:xfrm>
            <a:off x="319478" y="2494711"/>
            <a:ext cx="3406385" cy="3610814"/>
          </a:xfrm>
        </p:spPr>
        <p:txBody>
          <a:bodyPr>
            <a:normAutofit/>
          </a:bodyPr>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4">
            <a:extLst>
              <a:ext uri="{FF2B5EF4-FFF2-40B4-BE49-F238E27FC236}">
                <a16:creationId xmlns:a16="http://schemas.microsoft.com/office/drawing/2014/main" id="{0C9FFF1B-15B8-030E-A9E1-A673FA6EB979}"/>
              </a:ext>
            </a:extLst>
          </p:cNvPr>
          <p:cNvSpPr>
            <a:spLocks noGrp="1"/>
          </p:cNvSpPr>
          <p:nvPr>
            <p:ph type="body" sz="quarter" idx="20"/>
          </p:nvPr>
        </p:nvSpPr>
        <p:spPr>
          <a:xfrm>
            <a:off x="4068415" y="2494711"/>
            <a:ext cx="3406385" cy="3610814"/>
          </a:xfrm>
        </p:spPr>
        <p:txBody>
          <a:bodyPr>
            <a:normAutofit/>
          </a:bodyPr>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4">
            <a:extLst>
              <a:ext uri="{FF2B5EF4-FFF2-40B4-BE49-F238E27FC236}">
                <a16:creationId xmlns:a16="http://schemas.microsoft.com/office/drawing/2014/main" id="{6446B4CC-3873-2AC9-AA60-90AB628D1602}"/>
              </a:ext>
            </a:extLst>
          </p:cNvPr>
          <p:cNvSpPr>
            <a:spLocks noGrp="1"/>
          </p:cNvSpPr>
          <p:nvPr>
            <p:ph type="body" sz="quarter" idx="21"/>
          </p:nvPr>
        </p:nvSpPr>
        <p:spPr>
          <a:xfrm>
            <a:off x="7816791" y="2494711"/>
            <a:ext cx="3406385" cy="3610814"/>
          </a:xfrm>
        </p:spPr>
        <p:txBody>
          <a:bodyPr>
            <a:normAutofit/>
          </a:bodyPr>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51330753"/>
      </p:ext>
    </p:extLst>
  </p:cSld>
  <p:clrMapOvr>
    <a:masterClrMapping/>
  </p:clrMapOvr>
  <p:extLst>
    <p:ext uri="{DCECCB84-F9BA-43D5-87BE-67443E8EF086}">
      <p15:sldGuideLst xmlns:p15="http://schemas.microsoft.com/office/powerpoint/2012/main">
        <p15:guide id="1" orient="horz" pos="1224">
          <p15:clr>
            <a:srgbClr val="FBAE40"/>
          </p15:clr>
        </p15:guide>
      </p15:sldGuideLst>
    </p:ext>
  </p:extLst>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Roadmap 1 - 4 items">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FAF9D6B-BDE2-D179-45BC-0B1A94CA0D4D}"/>
              </a:ext>
            </a:extLst>
          </p:cNvPr>
          <p:cNvSpPr>
            <a:spLocks noGrp="1"/>
          </p:cNvSpPr>
          <p:nvPr>
            <p:ph type="title"/>
          </p:nvPr>
        </p:nvSpPr>
        <p:spPr>
          <a:xfrm>
            <a:off x="237744" y="18256"/>
            <a:ext cx="10246360" cy="1159192"/>
          </a:xfrm>
        </p:spPr>
        <p:txBody>
          <a:bodyPr anchor="b"/>
          <a:lstStyle>
            <a:lvl1pPr>
              <a:defRPr>
                <a:solidFill>
                  <a:schemeClr val="accent1"/>
                </a:solidFill>
              </a:defRPr>
            </a:lvl1pPr>
          </a:lstStyle>
          <a:p>
            <a:r>
              <a:rPr lang="en-US"/>
              <a:t>Click to edit Master title style</a:t>
            </a:r>
          </a:p>
        </p:txBody>
      </p:sp>
      <p:sp>
        <p:nvSpPr>
          <p:cNvPr id="29" name="Text Placeholder 28">
            <a:extLst>
              <a:ext uri="{FF2B5EF4-FFF2-40B4-BE49-F238E27FC236}">
                <a16:creationId xmlns:a16="http://schemas.microsoft.com/office/drawing/2014/main" id="{CED047B6-AAA2-70F7-C8F9-50470DF83090}"/>
              </a:ext>
            </a:extLst>
          </p:cNvPr>
          <p:cNvSpPr>
            <a:spLocks noGrp="1"/>
          </p:cNvSpPr>
          <p:nvPr>
            <p:ph type="body" sz="quarter" idx="16" hasCustomPrompt="1"/>
          </p:nvPr>
        </p:nvSpPr>
        <p:spPr>
          <a:xfrm>
            <a:off x="320039" y="1940841"/>
            <a:ext cx="2597557" cy="444653"/>
          </a:xfrm>
          <a:prstGeom prst="rect">
            <a:avLst/>
          </a:prstGeom>
        </p:spPr>
        <p:txBody>
          <a:bodyPr/>
          <a:lstStyle>
            <a:lvl1pPr marL="7938" indent="0">
              <a:buNone/>
              <a:defRPr b="1" i="0">
                <a:solidFill>
                  <a:schemeClr val="accent3"/>
                </a:solidFill>
                <a:latin typeface="+mj-lt"/>
              </a:defRPr>
            </a:lvl1pPr>
            <a:lvl2pPr marL="341313" indent="0">
              <a:buNone/>
              <a:defRPr b="1" i="0">
                <a:solidFill>
                  <a:schemeClr val="accent1"/>
                </a:solidFill>
                <a:latin typeface="Avenir Next LT Pro" panose="020B0504020202020204" pitchFamily="34" charset="77"/>
              </a:defRPr>
            </a:lvl2pPr>
            <a:lvl3pPr marL="574675" indent="0">
              <a:buNone/>
              <a:defRPr b="1" i="0">
                <a:solidFill>
                  <a:schemeClr val="accent1"/>
                </a:solidFill>
                <a:latin typeface="Avenir Next LT Pro" panose="020B0504020202020204" pitchFamily="34" charset="77"/>
              </a:defRPr>
            </a:lvl3pPr>
            <a:lvl4pPr marL="1371600" indent="0">
              <a:buNone/>
              <a:defRPr b="1" i="0">
                <a:solidFill>
                  <a:schemeClr val="accent1"/>
                </a:solidFill>
                <a:latin typeface="Avenir Next LT Pro" panose="020B0504020202020204" pitchFamily="34" charset="77"/>
              </a:defRPr>
            </a:lvl4pPr>
            <a:lvl5pPr marL="1828800" indent="0">
              <a:buNone/>
              <a:defRPr b="1" i="0">
                <a:solidFill>
                  <a:schemeClr val="accent1"/>
                </a:solidFill>
                <a:latin typeface="Avenir Next LT Pro" panose="020B0504020202020204" pitchFamily="34" charset="77"/>
              </a:defRPr>
            </a:lvl5pPr>
          </a:lstStyle>
          <a:p>
            <a:pPr lvl="0"/>
            <a:r>
              <a:rPr lang="en-US"/>
              <a:t>Title</a:t>
            </a:r>
          </a:p>
        </p:txBody>
      </p:sp>
      <p:sp>
        <p:nvSpPr>
          <p:cNvPr id="30" name="Text Placeholder 28">
            <a:extLst>
              <a:ext uri="{FF2B5EF4-FFF2-40B4-BE49-F238E27FC236}">
                <a16:creationId xmlns:a16="http://schemas.microsoft.com/office/drawing/2014/main" id="{A525AD98-0B94-9767-DB38-8E40C47E6BAD}"/>
              </a:ext>
            </a:extLst>
          </p:cNvPr>
          <p:cNvSpPr>
            <a:spLocks noGrp="1"/>
          </p:cNvSpPr>
          <p:nvPr>
            <p:ph type="body" sz="quarter" idx="17" hasCustomPrompt="1"/>
          </p:nvPr>
        </p:nvSpPr>
        <p:spPr>
          <a:xfrm>
            <a:off x="3097225" y="1940841"/>
            <a:ext cx="2597557" cy="444653"/>
          </a:xfrm>
          <a:prstGeom prst="rect">
            <a:avLst/>
          </a:prstGeom>
        </p:spPr>
        <p:txBody>
          <a:bodyPr/>
          <a:lstStyle>
            <a:lvl1pPr marL="7938" indent="0">
              <a:buNone/>
              <a:defRPr b="1" i="0">
                <a:solidFill>
                  <a:schemeClr val="accent1"/>
                </a:solidFill>
                <a:latin typeface="+mj-lt"/>
              </a:defRPr>
            </a:lvl1pPr>
            <a:lvl2pPr marL="341313" indent="0">
              <a:buNone/>
              <a:defRPr b="1" i="0">
                <a:solidFill>
                  <a:schemeClr val="accent1"/>
                </a:solidFill>
                <a:latin typeface="Avenir Next LT Pro" panose="020B0504020202020204" pitchFamily="34" charset="77"/>
              </a:defRPr>
            </a:lvl2pPr>
            <a:lvl3pPr marL="574675" indent="0">
              <a:buNone/>
              <a:defRPr b="1" i="0">
                <a:solidFill>
                  <a:schemeClr val="accent1"/>
                </a:solidFill>
                <a:latin typeface="Avenir Next LT Pro" panose="020B0504020202020204" pitchFamily="34" charset="77"/>
              </a:defRPr>
            </a:lvl3pPr>
            <a:lvl4pPr marL="1371600" indent="0">
              <a:buNone/>
              <a:defRPr b="1" i="0">
                <a:solidFill>
                  <a:schemeClr val="accent1"/>
                </a:solidFill>
                <a:latin typeface="Avenir Next LT Pro" panose="020B0504020202020204" pitchFamily="34" charset="77"/>
              </a:defRPr>
            </a:lvl4pPr>
            <a:lvl5pPr marL="1828800" indent="0">
              <a:buNone/>
              <a:defRPr b="1" i="0">
                <a:solidFill>
                  <a:schemeClr val="accent1"/>
                </a:solidFill>
                <a:latin typeface="Avenir Next LT Pro" panose="020B0504020202020204" pitchFamily="34" charset="77"/>
              </a:defRPr>
            </a:lvl5pPr>
          </a:lstStyle>
          <a:p>
            <a:pPr lvl="0"/>
            <a:r>
              <a:rPr lang="en-US"/>
              <a:t>Title</a:t>
            </a:r>
          </a:p>
        </p:txBody>
      </p:sp>
      <p:sp>
        <p:nvSpPr>
          <p:cNvPr id="31" name="Text Placeholder 28">
            <a:extLst>
              <a:ext uri="{FF2B5EF4-FFF2-40B4-BE49-F238E27FC236}">
                <a16:creationId xmlns:a16="http://schemas.microsoft.com/office/drawing/2014/main" id="{9919A3FC-CEE1-2391-4EA0-0AB672F553BE}"/>
              </a:ext>
            </a:extLst>
          </p:cNvPr>
          <p:cNvSpPr>
            <a:spLocks noGrp="1"/>
          </p:cNvSpPr>
          <p:nvPr>
            <p:ph type="body" sz="quarter" idx="18" hasCustomPrompt="1"/>
          </p:nvPr>
        </p:nvSpPr>
        <p:spPr>
          <a:xfrm>
            <a:off x="5874411" y="1940841"/>
            <a:ext cx="2597557" cy="444653"/>
          </a:xfrm>
          <a:prstGeom prst="rect">
            <a:avLst/>
          </a:prstGeom>
        </p:spPr>
        <p:txBody>
          <a:bodyPr/>
          <a:lstStyle>
            <a:lvl1pPr marL="7938" indent="0">
              <a:buNone/>
              <a:defRPr b="1" i="0">
                <a:solidFill>
                  <a:schemeClr val="accent4"/>
                </a:solidFill>
                <a:latin typeface="+mj-lt"/>
              </a:defRPr>
            </a:lvl1pPr>
            <a:lvl2pPr marL="341313" indent="0">
              <a:buNone/>
              <a:defRPr b="1" i="0">
                <a:solidFill>
                  <a:schemeClr val="accent1"/>
                </a:solidFill>
                <a:latin typeface="Avenir Next LT Pro" panose="020B0504020202020204" pitchFamily="34" charset="77"/>
              </a:defRPr>
            </a:lvl2pPr>
            <a:lvl3pPr marL="574675" indent="0">
              <a:buNone/>
              <a:defRPr b="1" i="0">
                <a:solidFill>
                  <a:schemeClr val="accent1"/>
                </a:solidFill>
                <a:latin typeface="Avenir Next LT Pro" panose="020B0504020202020204" pitchFamily="34" charset="77"/>
              </a:defRPr>
            </a:lvl3pPr>
            <a:lvl4pPr marL="1371600" indent="0">
              <a:buNone/>
              <a:defRPr b="1" i="0">
                <a:solidFill>
                  <a:schemeClr val="accent1"/>
                </a:solidFill>
                <a:latin typeface="Avenir Next LT Pro" panose="020B0504020202020204" pitchFamily="34" charset="77"/>
              </a:defRPr>
            </a:lvl4pPr>
            <a:lvl5pPr marL="1828800" indent="0">
              <a:buNone/>
              <a:defRPr b="1" i="0">
                <a:solidFill>
                  <a:schemeClr val="accent1"/>
                </a:solidFill>
                <a:latin typeface="Avenir Next LT Pro" panose="020B0504020202020204" pitchFamily="34" charset="77"/>
              </a:defRPr>
            </a:lvl5pPr>
          </a:lstStyle>
          <a:p>
            <a:pPr lvl="0"/>
            <a:r>
              <a:rPr lang="en-US"/>
              <a:t>Title</a:t>
            </a:r>
          </a:p>
        </p:txBody>
      </p:sp>
      <p:sp>
        <p:nvSpPr>
          <p:cNvPr id="32" name="Text Placeholder 28">
            <a:extLst>
              <a:ext uri="{FF2B5EF4-FFF2-40B4-BE49-F238E27FC236}">
                <a16:creationId xmlns:a16="http://schemas.microsoft.com/office/drawing/2014/main" id="{B86A010D-ADBF-6FE9-9985-A918EF0F4AC7}"/>
              </a:ext>
            </a:extLst>
          </p:cNvPr>
          <p:cNvSpPr>
            <a:spLocks noGrp="1"/>
          </p:cNvSpPr>
          <p:nvPr>
            <p:ph type="body" sz="quarter" idx="19" hasCustomPrompt="1"/>
          </p:nvPr>
        </p:nvSpPr>
        <p:spPr>
          <a:xfrm>
            <a:off x="8651596" y="1940841"/>
            <a:ext cx="2597557" cy="444653"/>
          </a:xfrm>
          <a:prstGeom prst="rect">
            <a:avLst/>
          </a:prstGeom>
        </p:spPr>
        <p:txBody>
          <a:bodyPr/>
          <a:lstStyle>
            <a:lvl1pPr marL="7938" indent="0">
              <a:buNone/>
              <a:defRPr b="1" i="0">
                <a:solidFill>
                  <a:schemeClr val="accent2"/>
                </a:solidFill>
                <a:latin typeface="+mj-lt"/>
              </a:defRPr>
            </a:lvl1pPr>
            <a:lvl2pPr marL="341313" indent="0">
              <a:buNone/>
              <a:defRPr b="1" i="0">
                <a:solidFill>
                  <a:schemeClr val="accent1"/>
                </a:solidFill>
                <a:latin typeface="Avenir Next LT Pro" panose="020B0504020202020204" pitchFamily="34" charset="77"/>
              </a:defRPr>
            </a:lvl2pPr>
            <a:lvl3pPr marL="574675" indent="0">
              <a:buNone/>
              <a:defRPr b="1" i="0">
                <a:solidFill>
                  <a:schemeClr val="accent1"/>
                </a:solidFill>
                <a:latin typeface="Avenir Next LT Pro" panose="020B0504020202020204" pitchFamily="34" charset="77"/>
              </a:defRPr>
            </a:lvl3pPr>
            <a:lvl4pPr marL="1371600" indent="0">
              <a:buNone/>
              <a:defRPr b="1" i="0">
                <a:solidFill>
                  <a:schemeClr val="accent1"/>
                </a:solidFill>
                <a:latin typeface="Avenir Next LT Pro" panose="020B0504020202020204" pitchFamily="34" charset="77"/>
              </a:defRPr>
            </a:lvl4pPr>
            <a:lvl5pPr marL="1828800" indent="0">
              <a:buNone/>
              <a:defRPr b="1" i="0">
                <a:solidFill>
                  <a:schemeClr val="accent1"/>
                </a:solidFill>
                <a:latin typeface="Avenir Next LT Pro" panose="020B0504020202020204" pitchFamily="34" charset="77"/>
              </a:defRPr>
            </a:lvl5pPr>
          </a:lstStyle>
          <a:p>
            <a:pPr lvl="0"/>
            <a:r>
              <a:rPr lang="en-US"/>
              <a:t>Title</a:t>
            </a:r>
          </a:p>
        </p:txBody>
      </p:sp>
      <p:grpSp>
        <p:nvGrpSpPr>
          <p:cNvPr id="58" name="Group 57">
            <a:extLst>
              <a:ext uri="{FF2B5EF4-FFF2-40B4-BE49-F238E27FC236}">
                <a16:creationId xmlns:a16="http://schemas.microsoft.com/office/drawing/2014/main" id="{868FC0D8-8E23-7A8B-0E12-E17FC2080884}"/>
              </a:ext>
            </a:extLst>
          </p:cNvPr>
          <p:cNvGrpSpPr/>
          <p:nvPr userDrawn="1"/>
        </p:nvGrpSpPr>
        <p:grpSpPr>
          <a:xfrm>
            <a:off x="11258354" y="1493053"/>
            <a:ext cx="708376" cy="502270"/>
            <a:chOff x="10936703" y="790829"/>
            <a:chExt cx="968005" cy="686359"/>
          </a:xfrm>
          <a:solidFill>
            <a:srgbClr val="F2F2F2"/>
          </a:solidFill>
        </p:grpSpPr>
        <p:sp>
          <p:nvSpPr>
            <p:cNvPr id="59" name="Rounded Rectangle 58">
              <a:extLst>
                <a:ext uri="{FF2B5EF4-FFF2-40B4-BE49-F238E27FC236}">
                  <a16:creationId xmlns:a16="http://schemas.microsoft.com/office/drawing/2014/main" id="{D0704FB2-CEC1-B46B-760B-912405C76F9C}"/>
                </a:ext>
              </a:extLst>
            </p:cNvPr>
            <p:cNvSpPr/>
            <p:nvPr/>
          </p:nvSpPr>
          <p:spPr>
            <a:xfrm rot="19463008" flipV="1">
              <a:off x="10936703" y="1227280"/>
              <a:ext cx="944935" cy="249908"/>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0" i="0" err="1">
                <a:latin typeface="Avenir Next LT Pro" panose="020B0504020202020204" pitchFamily="34" charset="77"/>
              </a:endParaRPr>
            </a:p>
          </p:txBody>
        </p:sp>
        <p:sp>
          <p:nvSpPr>
            <p:cNvPr id="60" name="Rounded Rectangle 59">
              <a:extLst>
                <a:ext uri="{FF2B5EF4-FFF2-40B4-BE49-F238E27FC236}">
                  <a16:creationId xmlns:a16="http://schemas.microsoft.com/office/drawing/2014/main" id="{7690A777-8ABD-BB5E-A749-79E4EAF7B6B8}"/>
                </a:ext>
              </a:extLst>
            </p:cNvPr>
            <p:cNvSpPr/>
            <p:nvPr/>
          </p:nvSpPr>
          <p:spPr>
            <a:xfrm rot="2136992">
              <a:off x="10959773" y="790829"/>
              <a:ext cx="944935" cy="249908"/>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0" i="0" err="1">
                <a:latin typeface="Avenir Next LT Pro" panose="020B0504020202020204" pitchFamily="34" charset="77"/>
              </a:endParaRPr>
            </a:p>
          </p:txBody>
        </p:sp>
      </p:grpSp>
      <p:sp>
        <p:nvSpPr>
          <p:cNvPr id="61" name="Freeform 60">
            <a:extLst>
              <a:ext uri="{FF2B5EF4-FFF2-40B4-BE49-F238E27FC236}">
                <a16:creationId xmlns:a16="http://schemas.microsoft.com/office/drawing/2014/main" id="{61C397A5-5290-8795-1F1C-C26F5E1502E3}"/>
              </a:ext>
            </a:extLst>
          </p:cNvPr>
          <p:cNvSpPr/>
          <p:nvPr userDrawn="1"/>
        </p:nvSpPr>
        <p:spPr>
          <a:xfrm>
            <a:off x="-142245" y="1652625"/>
            <a:ext cx="11989678" cy="182880"/>
          </a:xfrm>
          <a:custGeom>
            <a:avLst/>
            <a:gdLst>
              <a:gd name="connsiteX0" fmla="*/ 0 w 11989678"/>
              <a:gd name="connsiteY0" fmla="*/ 0 h 257176"/>
              <a:gd name="connsiteX1" fmla="*/ 11575340 w 11989678"/>
              <a:gd name="connsiteY1" fmla="*/ 0 h 257176"/>
              <a:gd name="connsiteX2" fmla="*/ 11730037 w 11989678"/>
              <a:gd name="connsiteY2" fmla="*/ 0 h 257176"/>
              <a:gd name="connsiteX3" fmla="*/ 11861090 w 11989678"/>
              <a:gd name="connsiteY3" fmla="*/ 0 h 257176"/>
              <a:gd name="connsiteX4" fmla="*/ 11989678 w 11989678"/>
              <a:gd name="connsiteY4" fmla="*/ 128588 h 257176"/>
              <a:gd name="connsiteX5" fmla="*/ 11989677 w 11989678"/>
              <a:gd name="connsiteY5" fmla="*/ 128588 h 257176"/>
              <a:gd name="connsiteX6" fmla="*/ 11861089 w 11989678"/>
              <a:gd name="connsiteY6" fmla="*/ 257176 h 257176"/>
              <a:gd name="connsiteX7" fmla="*/ 11575340 w 11989678"/>
              <a:gd name="connsiteY7" fmla="*/ 257175 h 257176"/>
              <a:gd name="connsiteX8" fmla="*/ 0 w 11989678"/>
              <a:gd name="connsiteY8" fmla="*/ 257175 h 257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89678" h="257176">
                <a:moveTo>
                  <a:pt x="0" y="0"/>
                </a:moveTo>
                <a:lnTo>
                  <a:pt x="11575340" y="0"/>
                </a:lnTo>
                <a:lnTo>
                  <a:pt x="11730037" y="0"/>
                </a:lnTo>
                <a:lnTo>
                  <a:pt x="11861090" y="0"/>
                </a:lnTo>
                <a:cubicBezTo>
                  <a:pt x="11932107" y="0"/>
                  <a:pt x="11989678" y="57571"/>
                  <a:pt x="11989678" y="128588"/>
                </a:cubicBezTo>
                <a:lnTo>
                  <a:pt x="11989677" y="128588"/>
                </a:lnTo>
                <a:cubicBezTo>
                  <a:pt x="11989677" y="199605"/>
                  <a:pt x="11932106" y="257176"/>
                  <a:pt x="11861089" y="257176"/>
                </a:cubicBezTo>
                <a:lnTo>
                  <a:pt x="11575340" y="257175"/>
                </a:lnTo>
                <a:lnTo>
                  <a:pt x="0" y="257175"/>
                </a:lnTo>
                <a:close/>
              </a:path>
            </a:pathLst>
          </a:cu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err="1">
              <a:latin typeface="Avenir Next LT Pro" panose="020B0504020202020204" pitchFamily="34" charset="77"/>
            </a:endParaRPr>
          </a:p>
        </p:txBody>
      </p:sp>
      <p:sp>
        <p:nvSpPr>
          <p:cNvPr id="62" name="Rounded Rectangle 61">
            <a:extLst>
              <a:ext uri="{FF2B5EF4-FFF2-40B4-BE49-F238E27FC236}">
                <a16:creationId xmlns:a16="http://schemas.microsoft.com/office/drawing/2014/main" id="{60581DCA-E7B1-9F37-F020-4DCD72F32E44}"/>
              </a:ext>
            </a:extLst>
          </p:cNvPr>
          <p:cNvSpPr/>
          <p:nvPr userDrawn="1"/>
        </p:nvSpPr>
        <p:spPr>
          <a:xfrm>
            <a:off x="-110171" y="1727122"/>
            <a:ext cx="8778240" cy="27432"/>
          </a:xfrm>
          <a:prstGeom prst="roundRect">
            <a:avLst>
              <a:gd name="adj" fmla="val 50000"/>
            </a:avLst>
          </a:prstGeom>
          <a:gradFill flip="none" rotWithShape="1">
            <a:gsLst>
              <a:gs pos="0">
                <a:schemeClr val="accent3"/>
              </a:gs>
              <a:gs pos="32000">
                <a:schemeClr val="accent1"/>
              </a:gs>
              <a:gs pos="83000">
                <a:schemeClr val="accent4"/>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p>
        </p:txBody>
      </p:sp>
      <p:sp>
        <p:nvSpPr>
          <p:cNvPr id="63" name="Oval 62">
            <a:extLst>
              <a:ext uri="{FF2B5EF4-FFF2-40B4-BE49-F238E27FC236}">
                <a16:creationId xmlns:a16="http://schemas.microsoft.com/office/drawing/2014/main" id="{898A4F15-50D9-90D6-6F9D-4705669F3B99}"/>
              </a:ext>
            </a:extLst>
          </p:cNvPr>
          <p:cNvSpPr>
            <a:spLocks noChangeAspect="1"/>
          </p:cNvSpPr>
          <p:nvPr userDrawn="1"/>
        </p:nvSpPr>
        <p:spPr>
          <a:xfrm>
            <a:off x="298237" y="1708834"/>
            <a:ext cx="64008" cy="64008"/>
          </a:xfrm>
          <a:prstGeom prst="ellipse">
            <a:avLst/>
          </a:prstGeom>
          <a:solidFill>
            <a:schemeClr val="bg1"/>
          </a:solidFill>
          <a:ln w="254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0" i="0" err="1">
              <a:latin typeface="Avenir Next LT Pro" panose="020B0504020202020204" pitchFamily="34" charset="77"/>
            </a:endParaRPr>
          </a:p>
        </p:txBody>
      </p:sp>
      <p:sp>
        <p:nvSpPr>
          <p:cNvPr id="64" name="Oval 63">
            <a:extLst>
              <a:ext uri="{FF2B5EF4-FFF2-40B4-BE49-F238E27FC236}">
                <a16:creationId xmlns:a16="http://schemas.microsoft.com/office/drawing/2014/main" id="{79B7E2B9-BBF8-A793-ECB9-EE6699456115}"/>
              </a:ext>
            </a:extLst>
          </p:cNvPr>
          <p:cNvSpPr>
            <a:spLocks noChangeAspect="1"/>
          </p:cNvSpPr>
          <p:nvPr userDrawn="1"/>
        </p:nvSpPr>
        <p:spPr>
          <a:xfrm>
            <a:off x="3065221" y="1708834"/>
            <a:ext cx="64008" cy="64008"/>
          </a:xfrm>
          <a:prstGeom prst="ellipse">
            <a:avLst/>
          </a:prstGeom>
          <a:solidFill>
            <a:schemeClr val="bg1"/>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0" i="0" err="1">
              <a:latin typeface="Avenir Next LT Pro" panose="020B0504020202020204" pitchFamily="34" charset="77"/>
            </a:endParaRPr>
          </a:p>
        </p:txBody>
      </p:sp>
      <p:sp>
        <p:nvSpPr>
          <p:cNvPr id="65" name="Oval 64">
            <a:extLst>
              <a:ext uri="{FF2B5EF4-FFF2-40B4-BE49-F238E27FC236}">
                <a16:creationId xmlns:a16="http://schemas.microsoft.com/office/drawing/2014/main" id="{C1C11090-F59B-9F61-DD1D-E9CB12A524CD}"/>
              </a:ext>
            </a:extLst>
          </p:cNvPr>
          <p:cNvSpPr>
            <a:spLocks noChangeAspect="1"/>
          </p:cNvSpPr>
          <p:nvPr userDrawn="1"/>
        </p:nvSpPr>
        <p:spPr>
          <a:xfrm>
            <a:off x="5878362" y="1708834"/>
            <a:ext cx="64008" cy="64008"/>
          </a:xfrm>
          <a:prstGeom prst="ellipse">
            <a:avLst/>
          </a:prstGeom>
          <a:solidFill>
            <a:schemeClr val="bg1"/>
          </a:solidFill>
          <a:ln w="254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0" i="0" err="1">
              <a:latin typeface="Avenir Next LT Pro" panose="020B0504020202020204" pitchFamily="34" charset="77"/>
            </a:endParaRPr>
          </a:p>
        </p:txBody>
      </p:sp>
      <p:sp>
        <p:nvSpPr>
          <p:cNvPr id="66" name="Rounded Rectangle 65">
            <a:extLst>
              <a:ext uri="{FF2B5EF4-FFF2-40B4-BE49-F238E27FC236}">
                <a16:creationId xmlns:a16="http://schemas.microsoft.com/office/drawing/2014/main" id="{4C66B9B2-C77A-B10F-8480-DCBDD9E11E93}"/>
              </a:ext>
            </a:extLst>
          </p:cNvPr>
          <p:cNvSpPr/>
          <p:nvPr userDrawn="1"/>
        </p:nvSpPr>
        <p:spPr>
          <a:xfrm>
            <a:off x="8682505" y="1727122"/>
            <a:ext cx="2743200" cy="27432"/>
          </a:xfrm>
          <a:prstGeom prst="roundRect">
            <a:avLst>
              <a:gd name="adj" fmla="val 50000"/>
            </a:avLst>
          </a:prstGeom>
          <a:gradFill flip="none" rotWithShape="1">
            <a:gsLst>
              <a:gs pos="23000">
                <a:schemeClr val="accent2"/>
              </a:gs>
              <a:gs pos="97000">
                <a:schemeClr val="accent5"/>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p>
        </p:txBody>
      </p:sp>
      <p:sp>
        <p:nvSpPr>
          <p:cNvPr id="67" name="Oval 66">
            <a:extLst>
              <a:ext uri="{FF2B5EF4-FFF2-40B4-BE49-F238E27FC236}">
                <a16:creationId xmlns:a16="http://schemas.microsoft.com/office/drawing/2014/main" id="{6D57AA03-F2A7-1999-C432-6799054159FB}"/>
              </a:ext>
            </a:extLst>
          </p:cNvPr>
          <p:cNvSpPr>
            <a:spLocks noChangeAspect="1"/>
          </p:cNvSpPr>
          <p:nvPr userDrawn="1"/>
        </p:nvSpPr>
        <p:spPr>
          <a:xfrm>
            <a:off x="8627601" y="1708834"/>
            <a:ext cx="64008" cy="64008"/>
          </a:xfrm>
          <a:prstGeom prst="ellipse">
            <a:avLst/>
          </a:prstGeom>
          <a:solidFill>
            <a:schemeClr val="bg1"/>
          </a:solid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0" i="0" err="1">
              <a:latin typeface="Avenir Next LT Pro" panose="020B0504020202020204" pitchFamily="34" charset="77"/>
            </a:endParaRPr>
          </a:p>
        </p:txBody>
      </p:sp>
      <p:sp>
        <p:nvSpPr>
          <p:cNvPr id="69" name="Oval 68">
            <a:extLst>
              <a:ext uri="{FF2B5EF4-FFF2-40B4-BE49-F238E27FC236}">
                <a16:creationId xmlns:a16="http://schemas.microsoft.com/office/drawing/2014/main" id="{3074547C-0897-4D0F-84A8-066E7DC9195E}"/>
              </a:ext>
            </a:extLst>
          </p:cNvPr>
          <p:cNvSpPr>
            <a:spLocks noChangeAspect="1"/>
          </p:cNvSpPr>
          <p:nvPr userDrawn="1"/>
        </p:nvSpPr>
        <p:spPr>
          <a:xfrm>
            <a:off x="11386555" y="1708834"/>
            <a:ext cx="64008" cy="64008"/>
          </a:xfrm>
          <a:prstGeom prst="ellipse">
            <a:avLst/>
          </a:prstGeom>
          <a:solidFill>
            <a:schemeClr val="bg1"/>
          </a:solidFill>
          <a:ln w="254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0" i="0" err="1">
              <a:latin typeface="Avenir Next LT Pro" panose="020B0504020202020204" pitchFamily="34" charset="77"/>
            </a:endParaRPr>
          </a:p>
        </p:txBody>
      </p:sp>
      <p:pic>
        <p:nvPicPr>
          <p:cNvPr id="10" name="Picture 9">
            <a:extLst>
              <a:ext uri="{FF2B5EF4-FFF2-40B4-BE49-F238E27FC236}">
                <a16:creationId xmlns:a16="http://schemas.microsoft.com/office/drawing/2014/main" id="{AEE248A3-32D2-2CC8-79E0-DCF03D2A7015}"/>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256032" y="6254496"/>
            <a:ext cx="292100" cy="368300"/>
          </a:xfrm>
          <a:prstGeom prst="rect">
            <a:avLst/>
          </a:prstGeom>
        </p:spPr>
      </p:pic>
      <p:sp>
        <p:nvSpPr>
          <p:cNvPr id="11" name="TextBox 10">
            <a:extLst>
              <a:ext uri="{FF2B5EF4-FFF2-40B4-BE49-F238E27FC236}">
                <a16:creationId xmlns:a16="http://schemas.microsoft.com/office/drawing/2014/main" id="{26EBD2B4-8138-525B-E01A-49B85E0A2E1E}"/>
              </a:ext>
            </a:extLst>
          </p:cNvPr>
          <p:cNvSpPr txBox="1">
            <a:spLocks noChangeAspect="1"/>
          </p:cNvSpPr>
          <p:nvPr userDrawn="1"/>
        </p:nvSpPr>
        <p:spPr>
          <a:xfrm>
            <a:off x="11764013" y="6441707"/>
            <a:ext cx="227692" cy="228600"/>
          </a:xfrm>
          <a:prstGeom prst="ellipse">
            <a:avLst/>
          </a:prstGeom>
          <a:solidFill>
            <a:schemeClr val="accent1"/>
          </a:solidFill>
        </p:spPr>
        <p:txBody>
          <a:bodyPr wrap="none" rtlCol="0" anchor="ctr">
            <a:noAutofit/>
          </a:bodyPr>
          <a:lstStyle/>
          <a:p>
            <a:pPr algn="ctr"/>
            <a:fld id="{9F77B881-CDA4-7041-897F-97D0053686EF}" type="slidenum">
              <a:rPr lang="en-US" sz="700" b="1" i="0" smtClean="0">
                <a:solidFill>
                  <a:schemeClr val="bg1"/>
                </a:solidFill>
                <a:latin typeface="+mn-lt"/>
              </a:rPr>
              <a:pPr algn="ctr"/>
              <a:t>‹#›</a:t>
            </a:fld>
            <a:endParaRPr lang="en-US" sz="700" b="1" i="0">
              <a:solidFill>
                <a:schemeClr val="bg1"/>
              </a:solidFill>
              <a:latin typeface="+mn-lt"/>
            </a:endParaRPr>
          </a:p>
        </p:txBody>
      </p:sp>
      <p:sp>
        <p:nvSpPr>
          <p:cNvPr id="12" name="TextBox 11">
            <a:extLst>
              <a:ext uri="{FF2B5EF4-FFF2-40B4-BE49-F238E27FC236}">
                <a16:creationId xmlns:a16="http://schemas.microsoft.com/office/drawing/2014/main" id="{05DF26A4-8357-AD6B-6E0E-C4A6719EAD3D}"/>
              </a:ext>
            </a:extLst>
          </p:cNvPr>
          <p:cNvSpPr txBox="1">
            <a:spLocks noChangeArrowheads="1"/>
          </p:cNvSpPr>
          <p:nvPr userDrawn="1"/>
        </p:nvSpPr>
        <p:spPr bwMode="auto">
          <a:xfrm>
            <a:off x="691527" y="6544036"/>
            <a:ext cx="5726286" cy="923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marL="0" lvl="0" indent="0" algn="l">
              <a:lnSpc>
                <a:spcPct val="100000"/>
              </a:lnSpc>
              <a:defRPr sz="1800">
                <a:solidFill>
                  <a:srgbClr val="000000"/>
                </a:solidFill>
              </a:defRPr>
            </a:pPr>
            <a:r>
              <a:rPr lang="ga-IE" sz="600" b="0" i="0" baseline="0">
                <a:solidFill>
                  <a:schemeClr val="bg1">
                    <a:lumMod val="85000"/>
                  </a:schemeClr>
                </a:solidFill>
                <a:latin typeface="+mn-lt"/>
              </a:rPr>
              <a:t>© 2023 Epsilon Data Management, LLC. All rights reserved. Proprietary and confidential.</a:t>
            </a:r>
          </a:p>
        </p:txBody>
      </p:sp>
      <p:sp>
        <p:nvSpPr>
          <p:cNvPr id="3" name="Text Placeholder 2">
            <a:extLst>
              <a:ext uri="{FF2B5EF4-FFF2-40B4-BE49-F238E27FC236}">
                <a16:creationId xmlns:a16="http://schemas.microsoft.com/office/drawing/2014/main" id="{BE77114C-9B9F-2415-4202-6B698A3B6870}"/>
              </a:ext>
            </a:extLst>
          </p:cNvPr>
          <p:cNvSpPr>
            <a:spLocks noGrp="1"/>
          </p:cNvSpPr>
          <p:nvPr>
            <p:ph type="body" sz="quarter" idx="20"/>
          </p:nvPr>
        </p:nvSpPr>
        <p:spPr>
          <a:xfrm>
            <a:off x="298450" y="2477827"/>
            <a:ext cx="2619375" cy="3608648"/>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2">
            <a:extLst>
              <a:ext uri="{FF2B5EF4-FFF2-40B4-BE49-F238E27FC236}">
                <a16:creationId xmlns:a16="http://schemas.microsoft.com/office/drawing/2014/main" id="{671DD9A2-C671-EF2C-17C0-58440C26B35C}"/>
              </a:ext>
            </a:extLst>
          </p:cNvPr>
          <p:cNvSpPr>
            <a:spLocks noGrp="1"/>
          </p:cNvSpPr>
          <p:nvPr>
            <p:ph type="body" sz="quarter" idx="21"/>
          </p:nvPr>
        </p:nvSpPr>
        <p:spPr>
          <a:xfrm>
            <a:off x="3097225" y="2477827"/>
            <a:ext cx="2619375" cy="3608648"/>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2">
            <a:extLst>
              <a:ext uri="{FF2B5EF4-FFF2-40B4-BE49-F238E27FC236}">
                <a16:creationId xmlns:a16="http://schemas.microsoft.com/office/drawing/2014/main" id="{81638EE1-D09B-BE3C-4730-6B0D456ABACE}"/>
              </a:ext>
            </a:extLst>
          </p:cNvPr>
          <p:cNvSpPr>
            <a:spLocks noGrp="1"/>
          </p:cNvSpPr>
          <p:nvPr>
            <p:ph type="body" sz="quarter" idx="22"/>
          </p:nvPr>
        </p:nvSpPr>
        <p:spPr>
          <a:xfrm>
            <a:off x="5874411" y="2477827"/>
            <a:ext cx="2619375" cy="3608648"/>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2">
            <a:extLst>
              <a:ext uri="{FF2B5EF4-FFF2-40B4-BE49-F238E27FC236}">
                <a16:creationId xmlns:a16="http://schemas.microsoft.com/office/drawing/2014/main" id="{3C4E4885-4DD6-4E92-6C78-CE02589A2A01}"/>
              </a:ext>
            </a:extLst>
          </p:cNvPr>
          <p:cNvSpPr>
            <a:spLocks noGrp="1"/>
          </p:cNvSpPr>
          <p:nvPr>
            <p:ph type="body" sz="quarter" idx="23"/>
          </p:nvPr>
        </p:nvSpPr>
        <p:spPr>
          <a:xfrm>
            <a:off x="8651596" y="2477827"/>
            <a:ext cx="2619375" cy="3608648"/>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12737097"/>
      </p:ext>
    </p:extLst>
  </p:cSld>
  <p:clrMapOvr>
    <a:masterClrMapping/>
  </p:clrMapOvr>
  <p:extLst>
    <p:ext uri="{DCECCB84-F9BA-43D5-87BE-67443E8EF086}">
      <p15:sldGuideLst xmlns:p15="http://schemas.microsoft.com/office/powerpoint/2012/main">
        <p15:guide id="1" orient="horz" pos="216">
          <p15:clr>
            <a:srgbClr val="FBAE40"/>
          </p15:clr>
        </p15:guide>
      </p15:sldGuideLst>
    </p:ext>
  </p:extLst>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Roadmap 1 - 5 items">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FAF9D6B-BDE2-D179-45BC-0B1A94CA0D4D}"/>
              </a:ext>
            </a:extLst>
          </p:cNvPr>
          <p:cNvSpPr>
            <a:spLocks noGrp="1"/>
          </p:cNvSpPr>
          <p:nvPr>
            <p:ph type="title"/>
          </p:nvPr>
        </p:nvSpPr>
        <p:spPr>
          <a:xfrm>
            <a:off x="237744" y="18256"/>
            <a:ext cx="10246360" cy="1159192"/>
          </a:xfrm>
        </p:spPr>
        <p:txBody>
          <a:bodyPr anchor="b"/>
          <a:lstStyle>
            <a:lvl1pPr>
              <a:defRPr>
                <a:solidFill>
                  <a:schemeClr val="accent1"/>
                </a:solidFill>
              </a:defRPr>
            </a:lvl1pPr>
          </a:lstStyle>
          <a:p>
            <a:r>
              <a:rPr lang="en-US"/>
              <a:t>Click to edit Master title style</a:t>
            </a:r>
          </a:p>
        </p:txBody>
      </p:sp>
      <p:sp>
        <p:nvSpPr>
          <p:cNvPr id="29" name="Text Placeholder 28">
            <a:extLst>
              <a:ext uri="{FF2B5EF4-FFF2-40B4-BE49-F238E27FC236}">
                <a16:creationId xmlns:a16="http://schemas.microsoft.com/office/drawing/2014/main" id="{CED047B6-AAA2-70F7-C8F9-50470DF83090}"/>
              </a:ext>
            </a:extLst>
          </p:cNvPr>
          <p:cNvSpPr>
            <a:spLocks noGrp="1"/>
          </p:cNvSpPr>
          <p:nvPr>
            <p:ph type="body" sz="quarter" idx="16" hasCustomPrompt="1"/>
          </p:nvPr>
        </p:nvSpPr>
        <p:spPr>
          <a:xfrm>
            <a:off x="281646" y="2154276"/>
            <a:ext cx="2194560" cy="444653"/>
          </a:xfrm>
          <a:prstGeom prst="rect">
            <a:avLst/>
          </a:prstGeom>
        </p:spPr>
        <p:txBody>
          <a:bodyPr/>
          <a:lstStyle>
            <a:lvl1pPr marL="7938" indent="0">
              <a:buNone/>
              <a:defRPr b="1" i="0">
                <a:solidFill>
                  <a:schemeClr val="accent3"/>
                </a:solidFill>
                <a:latin typeface="+mj-lt"/>
              </a:defRPr>
            </a:lvl1pPr>
            <a:lvl2pPr marL="341313" indent="0">
              <a:buNone/>
              <a:defRPr b="1" i="0">
                <a:solidFill>
                  <a:schemeClr val="accent1"/>
                </a:solidFill>
                <a:latin typeface="Avenir Next LT Pro" panose="020B0504020202020204" pitchFamily="34" charset="77"/>
              </a:defRPr>
            </a:lvl2pPr>
            <a:lvl3pPr marL="574675" indent="0">
              <a:buNone/>
              <a:defRPr b="1" i="0">
                <a:solidFill>
                  <a:schemeClr val="accent1"/>
                </a:solidFill>
                <a:latin typeface="Avenir Next LT Pro" panose="020B0504020202020204" pitchFamily="34" charset="77"/>
              </a:defRPr>
            </a:lvl3pPr>
            <a:lvl4pPr marL="1371600" indent="0">
              <a:buNone/>
              <a:defRPr b="1" i="0">
                <a:solidFill>
                  <a:schemeClr val="accent1"/>
                </a:solidFill>
                <a:latin typeface="Avenir Next LT Pro" panose="020B0504020202020204" pitchFamily="34" charset="77"/>
              </a:defRPr>
            </a:lvl4pPr>
            <a:lvl5pPr marL="1828800" indent="0">
              <a:buNone/>
              <a:defRPr b="1" i="0">
                <a:solidFill>
                  <a:schemeClr val="accent1"/>
                </a:solidFill>
                <a:latin typeface="Avenir Next LT Pro" panose="020B0504020202020204" pitchFamily="34" charset="77"/>
              </a:defRPr>
            </a:lvl5pPr>
          </a:lstStyle>
          <a:p>
            <a:pPr lvl="0"/>
            <a:r>
              <a:rPr lang="en-US"/>
              <a:t>Title</a:t>
            </a:r>
          </a:p>
        </p:txBody>
      </p:sp>
      <p:sp>
        <p:nvSpPr>
          <p:cNvPr id="30" name="Text Placeholder 28">
            <a:extLst>
              <a:ext uri="{FF2B5EF4-FFF2-40B4-BE49-F238E27FC236}">
                <a16:creationId xmlns:a16="http://schemas.microsoft.com/office/drawing/2014/main" id="{A525AD98-0B94-9767-DB38-8E40C47E6BAD}"/>
              </a:ext>
            </a:extLst>
          </p:cNvPr>
          <p:cNvSpPr>
            <a:spLocks noGrp="1"/>
          </p:cNvSpPr>
          <p:nvPr>
            <p:ph type="body" sz="quarter" idx="17" hasCustomPrompt="1"/>
          </p:nvPr>
        </p:nvSpPr>
        <p:spPr>
          <a:xfrm>
            <a:off x="2615088" y="2154276"/>
            <a:ext cx="2194560" cy="444653"/>
          </a:xfrm>
          <a:prstGeom prst="rect">
            <a:avLst/>
          </a:prstGeom>
        </p:spPr>
        <p:txBody>
          <a:bodyPr/>
          <a:lstStyle>
            <a:lvl1pPr marL="7938" indent="0">
              <a:buNone/>
              <a:defRPr b="1" i="0">
                <a:solidFill>
                  <a:schemeClr val="accent1"/>
                </a:solidFill>
                <a:latin typeface="+mj-lt"/>
              </a:defRPr>
            </a:lvl1pPr>
            <a:lvl2pPr marL="341313" indent="0">
              <a:buNone/>
              <a:defRPr b="1" i="0">
                <a:solidFill>
                  <a:schemeClr val="accent1"/>
                </a:solidFill>
                <a:latin typeface="Avenir Next LT Pro" panose="020B0504020202020204" pitchFamily="34" charset="77"/>
              </a:defRPr>
            </a:lvl2pPr>
            <a:lvl3pPr marL="574675" indent="0">
              <a:buNone/>
              <a:defRPr b="1" i="0">
                <a:solidFill>
                  <a:schemeClr val="accent1"/>
                </a:solidFill>
                <a:latin typeface="Avenir Next LT Pro" panose="020B0504020202020204" pitchFamily="34" charset="77"/>
              </a:defRPr>
            </a:lvl3pPr>
            <a:lvl4pPr marL="1371600" indent="0">
              <a:buNone/>
              <a:defRPr b="1" i="0">
                <a:solidFill>
                  <a:schemeClr val="accent1"/>
                </a:solidFill>
                <a:latin typeface="Avenir Next LT Pro" panose="020B0504020202020204" pitchFamily="34" charset="77"/>
              </a:defRPr>
            </a:lvl4pPr>
            <a:lvl5pPr marL="1828800" indent="0">
              <a:buNone/>
              <a:defRPr b="1" i="0">
                <a:solidFill>
                  <a:schemeClr val="accent1"/>
                </a:solidFill>
                <a:latin typeface="Avenir Next LT Pro" panose="020B0504020202020204" pitchFamily="34" charset="77"/>
              </a:defRPr>
            </a:lvl5pPr>
          </a:lstStyle>
          <a:p>
            <a:pPr lvl="0"/>
            <a:r>
              <a:rPr lang="en-US"/>
              <a:t>Title</a:t>
            </a:r>
          </a:p>
        </p:txBody>
      </p:sp>
      <p:sp>
        <p:nvSpPr>
          <p:cNvPr id="31" name="Text Placeholder 28">
            <a:extLst>
              <a:ext uri="{FF2B5EF4-FFF2-40B4-BE49-F238E27FC236}">
                <a16:creationId xmlns:a16="http://schemas.microsoft.com/office/drawing/2014/main" id="{9919A3FC-CEE1-2391-4EA0-0AB672F553BE}"/>
              </a:ext>
            </a:extLst>
          </p:cNvPr>
          <p:cNvSpPr>
            <a:spLocks noGrp="1"/>
          </p:cNvSpPr>
          <p:nvPr>
            <p:ph type="body" sz="quarter" idx="18" hasCustomPrompt="1"/>
          </p:nvPr>
        </p:nvSpPr>
        <p:spPr>
          <a:xfrm>
            <a:off x="4948530" y="2154276"/>
            <a:ext cx="2194560" cy="444653"/>
          </a:xfrm>
          <a:prstGeom prst="rect">
            <a:avLst/>
          </a:prstGeom>
        </p:spPr>
        <p:txBody>
          <a:bodyPr/>
          <a:lstStyle>
            <a:lvl1pPr marL="7938" indent="0">
              <a:buNone/>
              <a:defRPr b="1" i="0">
                <a:solidFill>
                  <a:schemeClr val="accent4"/>
                </a:solidFill>
                <a:latin typeface="+mj-lt"/>
              </a:defRPr>
            </a:lvl1pPr>
            <a:lvl2pPr marL="341313" indent="0">
              <a:buNone/>
              <a:defRPr b="1" i="0">
                <a:solidFill>
                  <a:schemeClr val="accent1"/>
                </a:solidFill>
                <a:latin typeface="Avenir Next LT Pro" panose="020B0504020202020204" pitchFamily="34" charset="77"/>
              </a:defRPr>
            </a:lvl2pPr>
            <a:lvl3pPr marL="574675" indent="0">
              <a:buNone/>
              <a:defRPr b="1" i="0">
                <a:solidFill>
                  <a:schemeClr val="accent1"/>
                </a:solidFill>
                <a:latin typeface="Avenir Next LT Pro" panose="020B0504020202020204" pitchFamily="34" charset="77"/>
              </a:defRPr>
            </a:lvl3pPr>
            <a:lvl4pPr marL="1371600" indent="0">
              <a:buNone/>
              <a:defRPr b="1" i="0">
                <a:solidFill>
                  <a:schemeClr val="accent1"/>
                </a:solidFill>
                <a:latin typeface="Avenir Next LT Pro" panose="020B0504020202020204" pitchFamily="34" charset="77"/>
              </a:defRPr>
            </a:lvl4pPr>
            <a:lvl5pPr marL="1828800" indent="0">
              <a:buNone/>
              <a:defRPr b="1" i="0">
                <a:solidFill>
                  <a:schemeClr val="accent1"/>
                </a:solidFill>
                <a:latin typeface="Avenir Next LT Pro" panose="020B0504020202020204" pitchFamily="34" charset="77"/>
              </a:defRPr>
            </a:lvl5pPr>
          </a:lstStyle>
          <a:p>
            <a:pPr lvl="0"/>
            <a:r>
              <a:rPr lang="en-US"/>
              <a:t>Title</a:t>
            </a:r>
          </a:p>
        </p:txBody>
      </p:sp>
      <p:sp>
        <p:nvSpPr>
          <p:cNvPr id="32" name="Text Placeholder 28">
            <a:extLst>
              <a:ext uri="{FF2B5EF4-FFF2-40B4-BE49-F238E27FC236}">
                <a16:creationId xmlns:a16="http://schemas.microsoft.com/office/drawing/2014/main" id="{B86A010D-ADBF-6FE9-9985-A918EF0F4AC7}"/>
              </a:ext>
            </a:extLst>
          </p:cNvPr>
          <p:cNvSpPr>
            <a:spLocks noGrp="1"/>
          </p:cNvSpPr>
          <p:nvPr>
            <p:ph type="body" sz="quarter" idx="19" hasCustomPrompt="1"/>
          </p:nvPr>
        </p:nvSpPr>
        <p:spPr>
          <a:xfrm>
            <a:off x="7281972" y="2154276"/>
            <a:ext cx="2194560" cy="444653"/>
          </a:xfrm>
          <a:prstGeom prst="rect">
            <a:avLst/>
          </a:prstGeom>
        </p:spPr>
        <p:txBody>
          <a:bodyPr/>
          <a:lstStyle>
            <a:lvl1pPr marL="7938" indent="0">
              <a:buNone/>
              <a:defRPr b="1" i="0">
                <a:solidFill>
                  <a:schemeClr val="accent2"/>
                </a:solidFill>
                <a:latin typeface="+mj-lt"/>
              </a:defRPr>
            </a:lvl1pPr>
            <a:lvl2pPr marL="341313" indent="0">
              <a:buNone/>
              <a:defRPr b="1" i="0">
                <a:solidFill>
                  <a:schemeClr val="accent1"/>
                </a:solidFill>
                <a:latin typeface="Avenir Next LT Pro" panose="020B0504020202020204" pitchFamily="34" charset="77"/>
              </a:defRPr>
            </a:lvl2pPr>
            <a:lvl3pPr marL="574675" indent="0">
              <a:buNone/>
              <a:defRPr b="1" i="0">
                <a:solidFill>
                  <a:schemeClr val="accent1"/>
                </a:solidFill>
                <a:latin typeface="Avenir Next LT Pro" panose="020B0504020202020204" pitchFamily="34" charset="77"/>
              </a:defRPr>
            </a:lvl3pPr>
            <a:lvl4pPr marL="1371600" indent="0">
              <a:buNone/>
              <a:defRPr b="1" i="0">
                <a:solidFill>
                  <a:schemeClr val="accent1"/>
                </a:solidFill>
                <a:latin typeface="Avenir Next LT Pro" panose="020B0504020202020204" pitchFamily="34" charset="77"/>
              </a:defRPr>
            </a:lvl4pPr>
            <a:lvl5pPr marL="1828800" indent="0">
              <a:buNone/>
              <a:defRPr b="1" i="0">
                <a:solidFill>
                  <a:schemeClr val="accent1"/>
                </a:solidFill>
                <a:latin typeface="Avenir Next LT Pro" panose="020B0504020202020204" pitchFamily="34" charset="77"/>
              </a:defRPr>
            </a:lvl5pPr>
          </a:lstStyle>
          <a:p>
            <a:pPr lvl="0"/>
            <a:r>
              <a:rPr lang="en-US"/>
              <a:t>Title</a:t>
            </a:r>
          </a:p>
        </p:txBody>
      </p:sp>
      <p:sp>
        <p:nvSpPr>
          <p:cNvPr id="33" name="Text Placeholder 28">
            <a:extLst>
              <a:ext uri="{FF2B5EF4-FFF2-40B4-BE49-F238E27FC236}">
                <a16:creationId xmlns:a16="http://schemas.microsoft.com/office/drawing/2014/main" id="{52EA28D7-2534-A4DF-A538-8E8B20A8A7AC}"/>
              </a:ext>
            </a:extLst>
          </p:cNvPr>
          <p:cNvSpPr>
            <a:spLocks noGrp="1"/>
          </p:cNvSpPr>
          <p:nvPr>
            <p:ph type="body" sz="quarter" idx="20" hasCustomPrompt="1"/>
          </p:nvPr>
        </p:nvSpPr>
        <p:spPr>
          <a:xfrm>
            <a:off x="9615415" y="2154276"/>
            <a:ext cx="2194560" cy="444653"/>
          </a:xfrm>
          <a:prstGeom prst="rect">
            <a:avLst/>
          </a:prstGeom>
        </p:spPr>
        <p:txBody>
          <a:bodyPr/>
          <a:lstStyle>
            <a:lvl1pPr marL="7938" indent="0">
              <a:buNone/>
              <a:defRPr b="1" i="0">
                <a:solidFill>
                  <a:schemeClr val="accent5"/>
                </a:solidFill>
                <a:latin typeface="+mj-lt"/>
              </a:defRPr>
            </a:lvl1pPr>
            <a:lvl2pPr marL="341313" indent="0">
              <a:buNone/>
              <a:defRPr b="1" i="0">
                <a:solidFill>
                  <a:schemeClr val="accent1"/>
                </a:solidFill>
                <a:latin typeface="Avenir Next LT Pro" panose="020B0504020202020204" pitchFamily="34" charset="77"/>
              </a:defRPr>
            </a:lvl2pPr>
            <a:lvl3pPr marL="574675" indent="0">
              <a:buNone/>
              <a:defRPr b="1" i="0">
                <a:solidFill>
                  <a:schemeClr val="accent1"/>
                </a:solidFill>
                <a:latin typeface="Avenir Next LT Pro" panose="020B0504020202020204" pitchFamily="34" charset="77"/>
              </a:defRPr>
            </a:lvl3pPr>
            <a:lvl4pPr marL="1371600" indent="0">
              <a:buNone/>
              <a:defRPr b="1" i="0">
                <a:solidFill>
                  <a:schemeClr val="accent1"/>
                </a:solidFill>
                <a:latin typeface="Avenir Next LT Pro" panose="020B0504020202020204" pitchFamily="34" charset="77"/>
              </a:defRPr>
            </a:lvl4pPr>
            <a:lvl5pPr marL="1828800" indent="0">
              <a:buNone/>
              <a:defRPr b="1" i="0">
                <a:solidFill>
                  <a:schemeClr val="accent1"/>
                </a:solidFill>
                <a:latin typeface="Avenir Next LT Pro" panose="020B0504020202020204" pitchFamily="34" charset="77"/>
              </a:defRPr>
            </a:lvl5pPr>
          </a:lstStyle>
          <a:p>
            <a:pPr lvl="0"/>
            <a:r>
              <a:rPr lang="en-US"/>
              <a:t>Title</a:t>
            </a:r>
          </a:p>
        </p:txBody>
      </p:sp>
      <p:grpSp>
        <p:nvGrpSpPr>
          <p:cNvPr id="58" name="Group 57">
            <a:extLst>
              <a:ext uri="{FF2B5EF4-FFF2-40B4-BE49-F238E27FC236}">
                <a16:creationId xmlns:a16="http://schemas.microsoft.com/office/drawing/2014/main" id="{868FC0D8-8E23-7A8B-0E12-E17FC2080884}"/>
              </a:ext>
            </a:extLst>
          </p:cNvPr>
          <p:cNvGrpSpPr/>
          <p:nvPr userDrawn="1"/>
        </p:nvGrpSpPr>
        <p:grpSpPr>
          <a:xfrm>
            <a:off x="11510042" y="1493053"/>
            <a:ext cx="708376" cy="502270"/>
            <a:chOff x="10936703" y="790829"/>
            <a:chExt cx="968005" cy="686359"/>
          </a:xfrm>
          <a:solidFill>
            <a:srgbClr val="F2F2F2"/>
          </a:solidFill>
        </p:grpSpPr>
        <p:sp>
          <p:nvSpPr>
            <p:cNvPr id="59" name="Rounded Rectangle 58">
              <a:extLst>
                <a:ext uri="{FF2B5EF4-FFF2-40B4-BE49-F238E27FC236}">
                  <a16:creationId xmlns:a16="http://schemas.microsoft.com/office/drawing/2014/main" id="{D0704FB2-CEC1-B46B-760B-912405C76F9C}"/>
                </a:ext>
              </a:extLst>
            </p:cNvPr>
            <p:cNvSpPr/>
            <p:nvPr/>
          </p:nvSpPr>
          <p:spPr>
            <a:xfrm rot="19463008" flipV="1">
              <a:off x="10936703" y="1227280"/>
              <a:ext cx="944935" cy="249908"/>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0" i="0" err="1">
                <a:latin typeface="Avenir Next LT Pro" panose="020B0504020202020204" pitchFamily="34" charset="77"/>
              </a:endParaRPr>
            </a:p>
          </p:txBody>
        </p:sp>
        <p:sp>
          <p:nvSpPr>
            <p:cNvPr id="60" name="Rounded Rectangle 59">
              <a:extLst>
                <a:ext uri="{FF2B5EF4-FFF2-40B4-BE49-F238E27FC236}">
                  <a16:creationId xmlns:a16="http://schemas.microsoft.com/office/drawing/2014/main" id="{7690A777-8ABD-BB5E-A749-79E4EAF7B6B8}"/>
                </a:ext>
              </a:extLst>
            </p:cNvPr>
            <p:cNvSpPr/>
            <p:nvPr/>
          </p:nvSpPr>
          <p:spPr>
            <a:xfrm rot="2136992">
              <a:off x="10959773" y="790829"/>
              <a:ext cx="944935" cy="249908"/>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0" i="0" err="1">
                <a:latin typeface="Avenir Next LT Pro" panose="020B0504020202020204" pitchFamily="34" charset="77"/>
              </a:endParaRPr>
            </a:p>
          </p:txBody>
        </p:sp>
      </p:grpSp>
      <p:sp>
        <p:nvSpPr>
          <p:cNvPr id="61" name="Freeform 60">
            <a:extLst>
              <a:ext uri="{FF2B5EF4-FFF2-40B4-BE49-F238E27FC236}">
                <a16:creationId xmlns:a16="http://schemas.microsoft.com/office/drawing/2014/main" id="{61C397A5-5290-8795-1F1C-C26F5E1502E3}"/>
              </a:ext>
            </a:extLst>
          </p:cNvPr>
          <p:cNvSpPr/>
          <p:nvPr userDrawn="1"/>
        </p:nvSpPr>
        <p:spPr>
          <a:xfrm>
            <a:off x="-142245" y="1652625"/>
            <a:ext cx="12070080" cy="182880"/>
          </a:xfrm>
          <a:custGeom>
            <a:avLst/>
            <a:gdLst>
              <a:gd name="connsiteX0" fmla="*/ 0 w 11989678"/>
              <a:gd name="connsiteY0" fmla="*/ 0 h 257176"/>
              <a:gd name="connsiteX1" fmla="*/ 11575340 w 11989678"/>
              <a:gd name="connsiteY1" fmla="*/ 0 h 257176"/>
              <a:gd name="connsiteX2" fmla="*/ 11730037 w 11989678"/>
              <a:gd name="connsiteY2" fmla="*/ 0 h 257176"/>
              <a:gd name="connsiteX3" fmla="*/ 11861090 w 11989678"/>
              <a:gd name="connsiteY3" fmla="*/ 0 h 257176"/>
              <a:gd name="connsiteX4" fmla="*/ 11989678 w 11989678"/>
              <a:gd name="connsiteY4" fmla="*/ 128588 h 257176"/>
              <a:gd name="connsiteX5" fmla="*/ 11989677 w 11989678"/>
              <a:gd name="connsiteY5" fmla="*/ 128588 h 257176"/>
              <a:gd name="connsiteX6" fmla="*/ 11861089 w 11989678"/>
              <a:gd name="connsiteY6" fmla="*/ 257176 h 257176"/>
              <a:gd name="connsiteX7" fmla="*/ 11575340 w 11989678"/>
              <a:gd name="connsiteY7" fmla="*/ 257175 h 257176"/>
              <a:gd name="connsiteX8" fmla="*/ 0 w 11989678"/>
              <a:gd name="connsiteY8" fmla="*/ 257175 h 257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89678" h="257176">
                <a:moveTo>
                  <a:pt x="0" y="0"/>
                </a:moveTo>
                <a:lnTo>
                  <a:pt x="11575340" y="0"/>
                </a:lnTo>
                <a:lnTo>
                  <a:pt x="11730037" y="0"/>
                </a:lnTo>
                <a:lnTo>
                  <a:pt x="11861090" y="0"/>
                </a:lnTo>
                <a:cubicBezTo>
                  <a:pt x="11932107" y="0"/>
                  <a:pt x="11989678" y="57571"/>
                  <a:pt x="11989678" y="128588"/>
                </a:cubicBezTo>
                <a:lnTo>
                  <a:pt x="11989677" y="128588"/>
                </a:lnTo>
                <a:cubicBezTo>
                  <a:pt x="11989677" y="199605"/>
                  <a:pt x="11932106" y="257176"/>
                  <a:pt x="11861089" y="257176"/>
                </a:cubicBezTo>
                <a:lnTo>
                  <a:pt x="11575340" y="257175"/>
                </a:lnTo>
                <a:lnTo>
                  <a:pt x="0" y="257175"/>
                </a:lnTo>
                <a:close/>
              </a:path>
            </a:pathLst>
          </a:cu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err="1">
              <a:latin typeface="+mn-lt"/>
            </a:endParaRPr>
          </a:p>
        </p:txBody>
      </p:sp>
      <p:sp>
        <p:nvSpPr>
          <p:cNvPr id="62" name="Rounded Rectangle 61">
            <a:extLst>
              <a:ext uri="{FF2B5EF4-FFF2-40B4-BE49-F238E27FC236}">
                <a16:creationId xmlns:a16="http://schemas.microsoft.com/office/drawing/2014/main" id="{60581DCA-E7B1-9F37-F020-4DCD72F32E44}"/>
              </a:ext>
            </a:extLst>
          </p:cNvPr>
          <p:cNvSpPr/>
          <p:nvPr userDrawn="1"/>
        </p:nvSpPr>
        <p:spPr>
          <a:xfrm>
            <a:off x="-110170" y="1727122"/>
            <a:ext cx="7584101" cy="27432"/>
          </a:xfrm>
          <a:prstGeom prst="roundRect">
            <a:avLst>
              <a:gd name="adj" fmla="val 50000"/>
            </a:avLst>
          </a:prstGeom>
          <a:gradFill flip="none" rotWithShape="1">
            <a:gsLst>
              <a:gs pos="0">
                <a:schemeClr val="accent3"/>
              </a:gs>
              <a:gs pos="32000">
                <a:schemeClr val="accent1"/>
              </a:gs>
              <a:gs pos="83000">
                <a:schemeClr val="accent4"/>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p>
        </p:txBody>
      </p:sp>
      <p:sp>
        <p:nvSpPr>
          <p:cNvPr id="63" name="Oval 62">
            <a:extLst>
              <a:ext uri="{FF2B5EF4-FFF2-40B4-BE49-F238E27FC236}">
                <a16:creationId xmlns:a16="http://schemas.microsoft.com/office/drawing/2014/main" id="{898A4F15-50D9-90D6-6F9D-4705669F3B99}"/>
              </a:ext>
            </a:extLst>
          </p:cNvPr>
          <p:cNvSpPr>
            <a:spLocks noChangeAspect="1"/>
          </p:cNvSpPr>
          <p:nvPr userDrawn="1"/>
        </p:nvSpPr>
        <p:spPr>
          <a:xfrm>
            <a:off x="298237" y="1708834"/>
            <a:ext cx="64008" cy="64008"/>
          </a:xfrm>
          <a:prstGeom prst="ellipse">
            <a:avLst/>
          </a:prstGeom>
          <a:solidFill>
            <a:schemeClr val="bg1"/>
          </a:solidFill>
          <a:ln w="254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0" i="0" err="1">
              <a:latin typeface="Avenir Next LT Pro" panose="020B0504020202020204" pitchFamily="34" charset="77"/>
            </a:endParaRPr>
          </a:p>
        </p:txBody>
      </p:sp>
      <p:sp>
        <p:nvSpPr>
          <p:cNvPr id="64" name="Oval 63">
            <a:extLst>
              <a:ext uri="{FF2B5EF4-FFF2-40B4-BE49-F238E27FC236}">
                <a16:creationId xmlns:a16="http://schemas.microsoft.com/office/drawing/2014/main" id="{79B7E2B9-BBF8-A793-ECB9-EE6699456115}"/>
              </a:ext>
            </a:extLst>
          </p:cNvPr>
          <p:cNvSpPr>
            <a:spLocks noChangeAspect="1"/>
          </p:cNvSpPr>
          <p:nvPr userDrawn="1"/>
        </p:nvSpPr>
        <p:spPr>
          <a:xfrm>
            <a:off x="2703190" y="1708834"/>
            <a:ext cx="64008" cy="64008"/>
          </a:xfrm>
          <a:prstGeom prst="ellipse">
            <a:avLst/>
          </a:prstGeom>
          <a:solidFill>
            <a:schemeClr val="bg1"/>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0" i="0" err="1">
              <a:latin typeface="Avenir Next LT Pro" panose="020B0504020202020204" pitchFamily="34" charset="77"/>
            </a:endParaRPr>
          </a:p>
        </p:txBody>
      </p:sp>
      <p:sp>
        <p:nvSpPr>
          <p:cNvPr id="65" name="Oval 64">
            <a:extLst>
              <a:ext uri="{FF2B5EF4-FFF2-40B4-BE49-F238E27FC236}">
                <a16:creationId xmlns:a16="http://schemas.microsoft.com/office/drawing/2014/main" id="{C1C11090-F59B-9F61-DD1D-E9CB12A524CD}"/>
              </a:ext>
            </a:extLst>
          </p:cNvPr>
          <p:cNvSpPr>
            <a:spLocks noChangeAspect="1"/>
          </p:cNvSpPr>
          <p:nvPr userDrawn="1"/>
        </p:nvSpPr>
        <p:spPr>
          <a:xfrm>
            <a:off x="4974566" y="1708834"/>
            <a:ext cx="64008" cy="64008"/>
          </a:xfrm>
          <a:prstGeom prst="ellipse">
            <a:avLst/>
          </a:prstGeom>
          <a:solidFill>
            <a:schemeClr val="bg1"/>
          </a:solidFill>
          <a:ln w="254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0" i="0" err="1">
              <a:latin typeface="Avenir Next LT Pro" panose="020B0504020202020204" pitchFamily="34" charset="77"/>
            </a:endParaRPr>
          </a:p>
        </p:txBody>
      </p:sp>
      <p:sp>
        <p:nvSpPr>
          <p:cNvPr id="66" name="Rounded Rectangle 65">
            <a:extLst>
              <a:ext uri="{FF2B5EF4-FFF2-40B4-BE49-F238E27FC236}">
                <a16:creationId xmlns:a16="http://schemas.microsoft.com/office/drawing/2014/main" id="{4C66B9B2-C77A-B10F-8480-DCBDD9E11E93}"/>
              </a:ext>
            </a:extLst>
          </p:cNvPr>
          <p:cNvSpPr/>
          <p:nvPr userDrawn="1"/>
        </p:nvSpPr>
        <p:spPr>
          <a:xfrm>
            <a:off x="7297661" y="1727122"/>
            <a:ext cx="2249907" cy="27432"/>
          </a:xfrm>
          <a:prstGeom prst="roundRect">
            <a:avLst>
              <a:gd name="adj" fmla="val 50000"/>
            </a:avLst>
          </a:prstGeom>
          <a:gradFill flip="none" rotWithShape="1">
            <a:gsLst>
              <a:gs pos="23000">
                <a:schemeClr val="accent2"/>
              </a:gs>
              <a:gs pos="97000">
                <a:schemeClr val="accent5"/>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p>
        </p:txBody>
      </p:sp>
      <p:sp>
        <p:nvSpPr>
          <p:cNvPr id="67" name="Oval 66">
            <a:extLst>
              <a:ext uri="{FF2B5EF4-FFF2-40B4-BE49-F238E27FC236}">
                <a16:creationId xmlns:a16="http://schemas.microsoft.com/office/drawing/2014/main" id="{6D57AA03-F2A7-1999-C432-6799054159FB}"/>
              </a:ext>
            </a:extLst>
          </p:cNvPr>
          <p:cNvSpPr>
            <a:spLocks noChangeAspect="1"/>
          </p:cNvSpPr>
          <p:nvPr userDrawn="1"/>
        </p:nvSpPr>
        <p:spPr>
          <a:xfrm>
            <a:off x="7297662" y="1708834"/>
            <a:ext cx="64008" cy="64008"/>
          </a:xfrm>
          <a:prstGeom prst="ellipse">
            <a:avLst/>
          </a:prstGeom>
          <a:solidFill>
            <a:schemeClr val="bg1"/>
          </a:solid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0" i="0" err="1">
              <a:latin typeface="Avenir Next LT Pro" panose="020B0504020202020204" pitchFamily="34" charset="77"/>
            </a:endParaRPr>
          </a:p>
        </p:txBody>
      </p:sp>
      <p:sp>
        <p:nvSpPr>
          <p:cNvPr id="68" name="Rounded Rectangle 67">
            <a:extLst>
              <a:ext uri="{FF2B5EF4-FFF2-40B4-BE49-F238E27FC236}">
                <a16:creationId xmlns:a16="http://schemas.microsoft.com/office/drawing/2014/main" id="{3A87D5EA-1501-183A-DB7B-41C2276A405D}"/>
              </a:ext>
            </a:extLst>
          </p:cNvPr>
          <p:cNvSpPr/>
          <p:nvPr userDrawn="1"/>
        </p:nvSpPr>
        <p:spPr>
          <a:xfrm>
            <a:off x="9431451" y="1727122"/>
            <a:ext cx="2377440" cy="27432"/>
          </a:xfrm>
          <a:prstGeom prst="roundRect">
            <a:avLst>
              <a:gd name="adj" fmla="val 5000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p>
        </p:txBody>
      </p:sp>
      <p:sp>
        <p:nvSpPr>
          <p:cNvPr id="69" name="Oval 68">
            <a:extLst>
              <a:ext uri="{FF2B5EF4-FFF2-40B4-BE49-F238E27FC236}">
                <a16:creationId xmlns:a16="http://schemas.microsoft.com/office/drawing/2014/main" id="{3074547C-0897-4D0F-84A8-066E7DC9195E}"/>
              </a:ext>
            </a:extLst>
          </p:cNvPr>
          <p:cNvSpPr>
            <a:spLocks noChangeAspect="1"/>
          </p:cNvSpPr>
          <p:nvPr userDrawn="1"/>
        </p:nvSpPr>
        <p:spPr>
          <a:xfrm>
            <a:off x="9614479" y="1708834"/>
            <a:ext cx="64008" cy="64008"/>
          </a:xfrm>
          <a:prstGeom prst="ellipse">
            <a:avLst/>
          </a:prstGeom>
          <a:solidFill>
            <a:schemeClr val="bg1"/>
          </a:solidFill>
          <a:ln w="254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0" i="0" err="1">
              <a:latin typeface="Avenir Next LT Pro" panose="020B0504020202020204" pitchFamily="34" charset="77"/>
            </a:endParaRPr>
          </a:p>
        </p:txBody>
      </p:sp>
      <p:sp>
        <p:nvSpPr>
          <p:cNvPr id="6" name="Oval 5">
            <a:extLst>
              <a:ext uri="{FF2B5EF4-FFF2-40B4-BE49-F238E27FC236}">
                <a16:creationId xmlns:a16="http://schemas.microsoft.com/office/drawing/2014/main" id="{F69873BA-905C-D0BF-E38E-A786141C9BD1}"/>
              </a:ext>
            </a:extLst>
          </p:cNvPr>
          <p:cNvSpPr>
            <a:spLocks noChangeAspect="1"/>
          </p:cNvSpPr>
          <p:nvPr userDrawn="1"/>
        </p:nvSpPr>
        <p:spPr>
          <a:xfrm>
            <a:off x="11745031" y="1708834"/>
            <a:ext cx="64008" cy="64008"/>
          </a:xfrm>
          <a:prstGeom prst="ellipse">
            <a:avLst/>
          </a:prstGeom>
          <a:solidFill>
            <a:schemeClr val="bg1"/>
          </a:solidFill>
          <a:ln w="254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0" i="0" err="1">
              <a:latin typeface="Avenir Next LT Pro" panose="020B0504020202020204" pitchFamily="34" charset="77"/>
            </a:endParaRPr>
          </a:p>
        </p:txBody>
      </p:sp>
      <p:pic>
        <p:nvPicPr>
          <p:cNvPr id="10" name="Picture 9">
            <a:extLst>
              <a:ext uri="{FF2B5EF4-FFF2-40B4-BE49-F238E27FC236}">
                <a16:creationId xmlns:a16="http://schemas.microsoft.com/office/drawing/2014/main" id="{AEE248A3-32D2-2CC8-79E0-DCF03D2A7015}"/>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256032" y="6254496"/>
            <a:ext cx="292100" cy="368300"/>
          </a:xfrm>
          <a:prstGeom prst="rect">
            <a:avLst/>
          </a:prstGeom>
        </p:spPr>
      </p:pic>
      <p:sp>
        <p:nvSpPr>
          <p:cNvPr id="11" name="TextBox 10">
            <a:extLst>
              <a:ext uri="{FF2B5EF4-FFF2-40B4-BE49-F238E27FC236}">
                <a16:creationId xmlns:a16="http://schemas.microsoft.com/office/drawing/2014/main" id="{26EBD2B4-8138-525B-E01A-49B85E0A2E1E}"/>
              </a:ext>
            </a:extLst>
          </p:cNvPr>
          <p:cNvSpPr txBox="1">
            <a:spLocks noChangeAspect="1"/>
          </p:cNvSpPr>
          <p:nvPr userDrawn="1"/>
        </p:nvSpPr>
        <p:spPr>
          <a:xfrm>
            <a:off x="11764013" y="6441707"/>
            <a:ext cx="227692" cy="228600"/>
          </a:xfrm>
          <a:prstGeom prst="ellipse">
            <a:avLst/>
          </a:prstGeom>
          <a:solidFill>
            <a:schemeClr val="accent1"/>
          </a:solidFill>
        </p:spPr>
        <p:txBody>
          <a:bodyPr wrap="none" rtlCol="0" anchor="ctr">
            <a:noAutofit/>
          </a:bodyPr>
          <a:lstStyle/>
          <a:p>
            <a:pPr algn="ctr"/>
            <a:fld id="{9F77B881-CDA4-7041-897F-97D0053686EF}" type="slidenum">
              <a:rPr lang="en-US" sz="700" b="1" i="0" smtClean="0">
                <a:solidFill>
                  <a:schemeClr val="bg1"/>
                </a:solidFill>
                <a:latin typeface="+mn-lt"/>
              </a:rPr>
              <a:pPr algn="ctr"/>
              <a:t>‹#›</a:t>
            </a:fld>
            <a:endParaRPr lang="en-US" sz="700" b="1" i="0">
              <a:solidFill>
                <a:schemeClr val="bg1"/>
              </a:solidFill>
              <a:latin typeface="+mn-lt"/>
            </a:endParaRPr>
          </a:p>
        </p:txBody>
      </p:sp>
      <p:sp>
        <p:nvSpPr>
          <p:cNvPr id="12" name="TextBox 11">
            <a:extLst>
              <a:ext uri="{FF2B5EF4-FFF2-40B4-BE49-F238E27FC236}">
                <a16:creationId xmlns:a16="http://schemas.microsoft.com/office/drawing/2014/main" id="{05DF26A4-8357-AD6B-6E0E-C4A6719EAD3D}"/>
              </a:ext>
            </a:extLst>
          </p:cNvPr>
          <p:cNvSpPr txBox="1">
            <a:spLocks noChangeArrowheads="1"/>
          </p:cNvSpPr>
          <p:nvPr userDrawn="1"/>
        </p:nvSpPr>
        <p:spPr bwMode="auto">
          <a:xfrm>
            <a:off x="691527" y="6544036"/>
            <a:ext cx="5726286" cy="923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marL="0" lvl="0" indent="0" algn="l">
              <a:lnSpc>
                <a:spcPct val="100000"/>
              </a:lnSpc>
              <a:defRPr sz="1800">
                <a:solidFill>
                  <a:srgbClr val="000000"/>
                </a:solidFill>
              </a:defRPr>
            </a:pPr>
            <a:r>
              <a:rPr lang="ga-IE" sz="600" b="0" i="0" baseline="0">
                <a:solidFill>
                  <a:schemeClr val="bg1">
                    <a:lumMod val="85000"/>
                  </a:schemeClr>
                </a:solidFill>
                <a:latin typeface="+mn-lt"/>
              </a:rPr>
              <a:t>© 2023 Epsilon Data Management, LLC. All rights reserved. Proprietary and confidential.</a:t>
            </a:r>
          </a:p>
        </p:txBody>
      </p:sp>
      <p:sp>
        <p:nvSpPr>
          <p:cNvPr id="3" name="Text Placeholder 2">
            <a:extLst>
              <a:ext uri="{FF2B5EF4-FFF2-40B4-BE49-F238E27FC236}">
                <a16:creationId xmlns:a16="http://schemas.microsoft.com/office/drawing/2014/main" id="{34B960A0-C5FC-E3D7-3308-55C1322348B5}"/>
              </a:ext>
            </a:extLst>
          </p:cNvPr>
          <p:cNvSpPr>
            <a:spLocks noGrp="1"/>
          </p:cNvSpPr>
          <p:nvPr>
            <p:ph type="body" sz="quarter" idx="21"/>
          </p:nvPr>
        </p:nvSpPr>
        <p:spPr>
          <a:xfrm>
            <a:off x="281646" y="2598738"/>
            <a:ext cx="2178050" cy="348297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2">
            <a:extLst>
              <a:ext uri="{FF2B5EF4-FFF2-40B4-BE49-F238E27FC236}">
                <a16:creationId xmlns:a16="http://schemas.microsoft.com/office/drawing/2014/main" id="{4114074D-24D9-9D9F-D1BE-74DD1B057964}"/>
              </a:ext>
            </a:extLst>
          </p:cNvPr>
          <p:cNvSpPr>
            <a:spLocks noGrp="1"/>
          </p:cNvSpPr>
          <p:nvPr>
            <p:ph type="body" sz="quarter" idx="22"/>
          </p:nvPr>
        </p:nvSpPr>
        <p:spPr>
          <a:xfrm>
            <a:off x="2615088" y="2598738"/>
            <a:ext cx="2178050" cy="348297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2">
            <a:extLst>
              <a:ext uri="{FF2B5EF4-FFF2-40B4-BE49-F238E27FC236}">
                <a16:creationId xmlns:a16="http://schemas.microsoft.com/office/drawing/2014/main" id="{CB6B1041-49EE-09F9-755A-4CC40C088C61}"/>
              </a:ext>
            </a:extLst>
          </p:cNvPr>
          <p:cNvSpPr>
            <a:spLocks noGrp="1"/>
          </p:cNvSpPr>
          <p:nvPr>
            <p:ph type="body" sz="quarter" idx="23"/>
          </p:nvPr>
        </p:nvSpPr>
        <p:spPr>
          <a:xfrm>
            <a:off x="4948530" y="2598738"/>
            <a:ext cx="2178050" cy="348297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2">
            <a:extLst>
              <a:ext uri="{FF2B5EF4-FFF2-40B4-BE49-F238E27FC236}">
                <a16:creationId xmlns:a16="http://schemas.microsoft.com/office/drawing/2014/main" id="{C829DD29-8052-1C93-A0AF-55184A5C315D}"/>
              </a:ext>
            </a:extLst>
          </p:cNvPr>
          <p:cNvSpPr>
            <a:spLocks noGrp="1"/>
          </p:cNvSpPr>
          <p:nvPr>
            <p:ph type="body" sz="quarter" idx="24"/>
          </p:nvPr>
        </p:nvSpPr>
        <p:spPr>
          <a:xfrm>
            <a:off x="7281972" y="2598738"/>
            <a:ext cx="2178050" cy="348297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ext Placeholder 2">
            <a:extLst>
              <a:ext uri="{FF2B5EF4-FFF2-40B4-BE49-F238E27FC236}">
                <a16:creationId xmlns:a16="http://schemas.microsoft.com/office/drawing/2014/main" id="{8D3A1FFE-96EC-2DC8-C4A9-04F3E988CE7C}"/>
              </a:ext>
            </a:extLst>
          </p:cNvPr>
          <p:cNvSpPr>
            <a:spLocks noGrp="1"/>
          </p:cNvSpPr>
          <p:nvPr>
            <p:ph type="body" sz="quarter" idx="25"/>
          </p:nvPr>
        </p:nvSpPr>
        <p:spPr>
          <a:xfrm>
            <a:off x="9615415" y="2598738"/>
            <a:ext cx="2178050" cy="348297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70854251"/>
      </p:ext>
    </p:extLst>
  </p:cSld>
  <p:clrMapOvr>
    <a:masterClrMapping/>
  </p:clrMapOvr>
  <p:extLst>
    <p:ext uri="{DCECCB84-F9BA-43D5-87BE-67443E8EF086}">
      <p15:sldGuideLst xmlns:p15="http://schemas.microsoft.com/office/powerpoint/2012/main">
        <p15:guide id="1" orient="horz" pos="216">
          <p15:clr>
            <a:srgbClr val="FBAE40"/>
          </p15:clr>
        </p15:guide>
      </p15:sldGuideLst>
    </p:ext>
  </p:extLst>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Roadmap 2 - 3 items">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FAF9D6B-BDE2-D179-45BC-0B1A94CA0D4D}"/>
              </a:ext>
            </a:extLst>
          </p:cNvPr>
          <p:cNvSpPr>
            <a:spLocks noGrp="1"/>
          </p:cNvSpPr>
          <p:nvPr>
            <p:ph type="title"/>
          </p:nvPr>
        </p:nvSpPr>
        <p:spPr>
          <a:xfrm>
            <a:off x="237744" y="18256"/>
            <a:ext cx="10246360" cy="1159192"/>
          </a:xfrm>
        </p:spPr>
        <p:txBody>
          <a:bodyPr anchor="b"/>
          <a:lstStyle>
            <a:lvl1pPr>
              <a:defRPr>
                <a:solidFill>
                  <a:schemeClr val="accent1"/>
                </a:solidFill>
              </a:defRPr>
            </a:lvl1pPr>
          </a:lstStyle>
          <a:p>
            <a:r>
              <a:rPr lang="en-US"/>
              <a:t>Click to edit Master title style</a:t>
            </a:r>
          </a:p>
        </p:txBody>
      </p:sp>
      <p:sp>
        <p:nvSpPr>
          <p:cNvPr id="24" name="Oval 23">
            <a:extLst>
              <a:ext uri="{FF2B5EF4-FFF2-40B4-BE49-F238E27FC236}">
                <a16:creationId xmlns:a16="http://schemas.microsoft.com/office/drawing/2014/main" id="{AF5A4BE1-F70C-FF66-242C-B579B3CD7AC9}"/>
              </a:ext>
            </a:extLst>
          </p:cNvPr>
          <p:cNvSpPr/>
          <p:nvPr userDrawn="1"/>
        </p:nvSpPr>
        <p:spPr>
          <a:xfrm>
            <a:off x="10972800" y="293024"/>
            <a:ext cx="1016877" cy="101687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0" i="0" err="1">
              <a:latin typeface="Avenir Next LT Pro" panose="020B0504020202020204" pitchFamily="34" charset="0"/>
            </a:endParaRPr>
          </a:p>
        </p:txBody>
      </p:sp>
      <p:sp>
        <p:nvSpPr>
          <p:cNvPr id="5" name="Round Same Side Corner Rectangle 4">
            <a:extLst>
              <a:ext uri="{FF2B5EF4-FFF2-40B4-BE49-F238E27FC236}">
                <a16:creationId xmlns:a16="http://schemas.microsoft.com/office/drawing/2014/main" id="{F7A4D558-6F7F-5489-19F2-A1B7CFAA7F87}"/>
              </a:ext>
            </a:extLst>
          </p:cNvPr>
          <p:cNvSpPr/>
          <p:nvPr userDrawn="1"/>
        </p:nvSpPr>
        <p:spPr>
          <a:xfrm rot="5400000">
            <a:off x="9725608" y="-176747"/>
            <a:ext cx="536174" cy="3893427"/>
          </a:xfrm>
          <a:prstGeom prst="round2SameRect">
            <a:avLst>
              <a:gd name="adj1" fmla="val 50000"/>
              <a:gd name="adj2" fmla="val 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0" i="0" err="1">
              <a:latin typeface="+mn-lt"/>
            </a:endParaRPr>
          </a:p>
        </p:txBody>
      </p:sp>
      <p:sp>
        <p:nvSpPr>
          <p:cNvPr id="7" name="Rectangle 6">
            <a:extLst>
              <a:ext uri="{FF2B5EF4-FFF2-40B4-BE49-F238E27FC236}">
                <a16:creationId xmlns:a16="http://schemas.microsoft.com/office/drawing/2014/main" id="{06D92AEE-6C84-7BA0-E90B-B0D4E05A39C2}"/>
              </a:ext>
            </a:extLst>
          </p:cNvPr>
          <p:cNvSpPr/>
          <p:nvPr userDrawn="1"/>
        </p:nvSpPr>
        <p:spPr>
          <a:xfrm>
            <a:off x="2" y="1501879"/>
            <a:ext cx="3957638" cy="51994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p>
        </p:txBody>
      </p:sp>
      <p:sp>
        <p:nvSpPr>
          <p:cNvPr id="8" name="Rectangle 7">
            <a:extLst>
              <a:ext uri="{FF2B5EF4-FFF2-40B4-BE49-F238E27FC236}">
                <a16:creationId xmlns:a16="http://schemas.microsoft.com/office/drawing/2014/main" id="{4B685572-0CED-B2B6-DB7F-C8E406270F80}"/>
              </a:ext>
            </a:extLst>
          </p:cNvPr>
          <p:cNvSpPr/>
          <p:nvPr userDrawn="1"/>
        </p:nvSpPr>
        <p:spPr>
          <a:xfrm>
            <a:off x="4057652" y="1501879"/>
            <a:ext cx="3886200" cy="5199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p>
        </p:txBody>
      </p:sp>
      <p:sp>
        <p:nvSpPr>
          <p:cNvPr id="9" name="Rectangle 8">
            <a:extLst>
              <a:ext uri="{FF2B5EF4-FFF2-40B4-BE49-F238E27FC236}">
                <a16:creationId xmlns:a16="http://schemas.microsoft.com/office/drawing/2014/main" id="{B202D492-CEB5-21B7-BD21-D78902ABDE76}"/>
              </a:ext>
            </a:extLst>
          </p:cNvPr>
          <p:cNvSpPr/>
          <p:nvPr userDrawn="1"/>
        </p:nvSpPr>
        <p:spPr>
          <a:xfrm>
            <a:off x="228600" y="1218240"/>
            <a:ext cx="1163687" cy="75431"/>
          </a:xfrm>
          <a:prstGeom prst="rect">
            <a:avLst/>
          </a:prstGeom>
          <a:gradFill flip="none" rotWithShape="1">
            <a:gsLst>
              <a:gs pos="7000">
                <a:schemeClr val="accent2"/>
              </a:gs>
              <a:gs pos="93000">
                <a:schemeClr val="accent5"/>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Placeholder 28">
            <a:extLst>
              <a:ext uri="{FF2B5EF4-FFF2-40B4-BE49-F238E27FC236}">
                <a16:creationId xmlns:a16="http://schemas.microsoft.com/office/drawing/2014/main" id="{CED047B6-AAA2-70F7-C8F9-50470DF83090}"/>
              </a:ext>
            </a:extLst>
          </p:cNvPr>
          <p:cNvSpPr>
            <a:spLocks noGrp="1"/>
          </p:cNvSpPr>
          <p:nvPr>
            <p:ph type="body" sz="quarter" idx="16" hasCustomPrompt="1"/>
          </p:nvPr>
        </p:nvSpPr>
        <p:spPr>
          <a:xfrm>
            <a:off x="250899" y="1577170"/>
            <a:ext cx="3561216" cy="444653"/>
          </a:xfrm>
          <a:prstGeom prst="rect">
            <a:avLst/>
          </a:prstGeom>
        </p:spPr>
        <p:txBody>
          <a:bodyPr anchor="ctr"/>
          <a:lstStyle>
            <a:lvl1pPr marL="7938" indent="0">
              <a:buNone/>
              <a:defRPr b="1" i="0">
                <a:solidFill>
                  <a:schemeClr val="bg1"/>
                </a:solidFill>
                <a:latin typeface="+mj-lt"/>
              </a:defRPr>
            </a:lvl1pPr>
            <a:lvl2pPr marL="341313" indent="0">
              <a:buNone/>
              <a:defRPr b="1" i="0">
                <a:solidFill>
                  <a:schemeClr val="accent1"/>
                </a:solidFill>
                <a:latin typeface="Avenir Next LT Pro" panose="020B0504020202020204" pitchFamily="34" charset="77"/>
              </a:defRPr>
            </a:lvl2pPr>
            <a:lvl3pPr marL="574675" indent="0">
              <a:buNone/>
              <a:defRPr b="1" i="0">
                <a:solidFill>
                  <a:schemeClr val="accent1"/>
                </a:solidFill>
                <a:latin typeface="Avenir Next LT Pro" panose="020B0504020202020204" pitchFamily="34" charset="77"/>
              </a:defRPr>
            </a:lvl3pPr>
            <a:lvl4pPr marL="1371600" indent="0">
              <a:buNone/>
              <a:defRPr b="1" i="0">
                <a:solidFill>
                  <a:schemeClr val="accent1"/>
                </a:solidFill>
                <a:latin typeface="Avenir Next LT Pro" panose="020B0504020202020204" pitchFamily="34" charset="77"/>
              </a:defRPr>
            </a:lvl4pPr>
            <a:lvl5pPr marL="1828800" indent="0">
              <a:buNone/>
              <a:defRPr b="1" i="0">
                <a:solidFill>
                  <a:schemeClr val="accent1"/>
                </a:solidFill>
                <a:latin typeface="Avenir Next LT Pro" panose="020B0504020202020204" pitchFamily="34" charset="77"/>
              </a:defRPr>
            </a:lvl5pPr>
          </a:lstStyle>
          <a:p>
            <a:pPr lvl="0"/>
            <a:r>
              <a:rPr lang="en-US"/>
              <a:t>Title</a:t>
            </a:r>
          </a:p>
        </p:txBody>
      </p:sp>
      <p:sp>
        <p:nvSpPr>
          <p:cNvPr id="30" name="Text Placeholder 28">
            <a:extLst>
              <a:ext uri="{FF2B5EF4-FFF2-40B4-BE49-F238E27FC236}">
                <a16:creationId xmlns:a16="http://schemas.microsoft.com/office/drawing/2014/main" id="{A525AD98-0B94-9767-DB38-8E40C47E6BAD}"/>
              </a:ext>
            </a:extLst>
          </p:cNvPr>
          <p:cNvSpPr>
            <a:spLocks noGrp="1"/>
          </p:cNvSpPr>
          <p:nvPr>
            <p:ph type="body" sz="quarter" idx="17" hasCustomPrompt="1"/>
          </p:nvPr>
        </p:nvSpPr>
        <p:spPr>
          <a:xfrm>
            <a:off x="4184607" y="1577170"/>
            <a:ext cx="3647877" cy="444653"/>
          </a:xfrm>
          <a:prstGeom prst="rect">
            <a:avLst/>
          </a:prstGeom>
        </p:spPr>
        <p:txBody>
          <a:bodyPr anchor="ctr"/>
          <a:lstStyle>
            <a:lvl1pPr marL="7938" indent="0">
              <a:buNone/>
              <a:defRPr b="1" i="0">
                <a:solidFill>
                  <a:schemeClr val="bg1"/>
                </a:solidFill>
                <a:latin typeface="+mj-lt"/>
              </a:defRPr>
            </a:lvl1pPr>
            <a:lvl2pPr marL="341313" indent="0">
              <a:buNone/>
              <a:defRPr b="1" i="0">
                <a:solidFill>
                  <a:schemeClr val="accent1"/>
                </a:solidFill>
                <a:latin typeface="Avenir Next LT Pro" panose="020B0504020202020204" pitchFamily="34" charset="77"/>
              </a:defRPr>
            </a:lvl2pPr>
            <a:lvl3pPr marL="574675" indent="0">
              <a:buNone/>
              <a:defRPr b="1" i="0">
                <a:solidFill>
                  <a:schemeClr val="accent1"/>
                </a:solidFill>
                <a:latin typeface="Avenir Next LT Pro" panose="020B0504020202020204" pitchFamily="34" charset="77"/>
              </a:defRPr>
            </a:lvl3pPr>
            <a:lvl4pPr marL="1371600" indent="0">
              <a:buNone/>
              <a:defRPr b="1" i="0">
                <a:solidFill>
                  <a:schemeClr val="accent1"/>
                </a:solidFill>
                <a:latin typeface="Avenir Next LT Pro" panose="020B0504020202020204" pitchFamily="34" charset="77"/>
              </a:defRPr>
            </a:lvl4pPr>
            <a:lvl5pPr marL="1828800" indent="0">
              <a:buNone/>
              <a:defRPr b="1" i="0">
                <a:solidFill>
                  <a:schemeClr val="accent1"/>
                </a:solidFill>
                <a:latin typeface="Avenir Next LT Pro" panose="020B0504020202020204" pitchFamily="34" charset="77"/>
              </a:defRPr>
            </a:lvl5pPr>
          </a:lstStyle>
          <a:p>
            <a:pPr lvl="0"/>
            <a:r>
              <a:rPr lang="en-US"/>
              <a:t>Title</a:t>
            </a:r>
          </a:p>
        </p:txBody>
      </p:sp>
      <p:sp>
        <p:nvSpPr>
          <p:cNvPr id="31" name="Text Placeholder 28">
            <a:extLst>
              <a:ext uri="{FF2B5EF4-FFF2-40B4-BE49-F238E27FC236}">
                <a16:creationId xmlns:a16="http://schemas.microsoft.com/office/drawing/2014/main" id="{9919A3FC-CEE1-2391-4EA0-0AB672F553BE}"/>
              </a:ext>
            </a:extLst>
          </p:cNvPr>
          <p:cNvSpPr>
            <a:spLocks noGrp="1"/>
          </p:cNvSpPr>
          <p:nvPr>
            <p:ph type="body" sz="quarter" idx="18" hasCustomPrompt="1"/>
          </p:nvPr>
        </p:nvSpPr>
        <p:spPr>
          <a:xfrm>
            <a:off x="8185863" y="1577170"/>
            <a:ext cx="3578150" cy="444653"/>
          </a:xfrm>
          <a:prstGeom prst="rect">
            <a:avLst/>
          </a:prstGeom>
        </p:spPr>
        <p:txBody>
          <a:bodyPr anchor="ctr"/>
          <a:lstStyle>
            <a:lvl1pPr marL="7938" indent="0">
              <a:buNone/>
              <a:defRPr b="1" i="0">
                <a:solidFill>
                  <a:schemeClr val="bg1"/>
                </a:solidFill>
                <a:latin typeface="+mj-lt"/>
              </a:defRPr>
            </a:lvl1pPr>
            <a:lvl2pPr marL="341313" indent="0">
              <a:buNone/>
              <a:defRPr b="1" i="0">
                <a:solidFill>
                  <a:schemeClr val="accent1"/>
                </a:solidFill>
                <a:latin typeface="Avenir Next LT Pro" panose="020B0504020202020204" pitchFamily="34" charset="77"/>
              </a:defRPr>
            </a:lvl2pPr>
            <a:lvl3pPr marL="574675" indent="0">
              <a:buNone/>
              <a:defRPr b="1" i="0">
                <a:solidFill>
                  <a:schemeClr val="accent1"/>
                </a:solidFill>
                <a:latin typeface="Avenir Next LT Pro" panose="020B0504020202020204" pitchFamily="34" charset="77"/>
              </a:defRPr>
            </a:lvl3pPr>
            <a:lvl4pPr marL="1371600" indent="0">
              <a:buNone/>
              <a:defRPr b="1" i="0">
                <a:solidFill>
                  <a:schemeClr val="accent1"/>
                </a:solidFill>
                <a:latin typeface="Avenir Next LT Pro" panose="020B0504020202020204" pitchFamily="34" charset="77"/>
              </a:defRPr>
            </a:lvl4pPr>
            <a:lvl5pPr marL="1828800" indent="0">
              <a:buNone/>
              <a:defRPr b="1" i="0">
                <a:solidFill>
                  <a:schemeClr val="accent1"/>
                </a:solidFill>
                <a:latin typeface="Avenir Next LT Pro" panose="020B0504020202020204" pitchFamily="34" charset="77"/>
              </a:defRPr>
            </a:lvl5pPr>
          </a:lstStyle>
          <a:p>
            <a:pPr lvl="0"/>
            <a:r>
              <a:rPr lang="en-US"/>
              <a:t>Title</a:t>
            </a:r>
          </a:p>
        </p:txBody>
      </p:sp>
      <p:sp>
        <p:nvSpPr>
          <p:cNvPr id="13" name="Text Placeholder 12">
            <a:extLst>
              <a:ext uri="{FF2B5EF4-FFF2-40B4-BE49-F238E27FC236}">
                <a16:creationId xmlns:a16="http://schemas.microsoft.com/office/drawing/2014/main" id="{02D3F76A-37A3-B81A-AF4B-0D699FF18D76}"/>
              </a:ext>
            </a:extLst>
          </p:cNvPr>
          <p:cNvSpPr>
            <a:spLocks noGrp="1"/>
          </p:cNvSpPr>
          <p:nvPr>
            <p:ph type="body" sz="quarter" idx="19"/>
          </p:nvPr>
        </p:nvSpPr>
        <p:spPr>
          <a:xfrm>
            <a:off x="0" y="4939202"/>
            <a:ext cx="12192000" cy="1159192"/>
          </a:xfrm>
          <a:prstGeom prst="roundRect">
            <a:avLst>
              <a:gd name="adj" fmla="val 0"/>
            </a:avLst>
          </a:prstGeom>
          <a:solidFill>
            <a:schemeClr val="bg1">
              <a:lumMod val="95000"/>
            </a:schemeClr>
          </a:solidFill>
          <a:ln w="444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a:buNone/>
              <a:defRPr lang="en-US" sz="2400" b="1" dirty="0" smtClean="0">
                <a:solidFill>
                  <a:schemeClr val="accent3"/>
                </a:solidFill>
              </a:defRPr>
            </a:lvl1pPr>
            <a:lvl2pPr>
              <a:defRPr lang="en-US" dirty="0" smtClean="0">
                <a:solidFill>
                  <a:schemeClr val="lt1"/>
                </a:solidFill>
                <a:latin typeface="+mn-lt"/>
              </a:defRPr>
            </a:lvl2pPr>
            <a:lvl3pPr>
              <a:defRPr lang="en-US" dirty="0" smtClean="0">
                <a:solidFill>
                  <a:schemeClr val="lt1"/>
                </a:solidFill>
                <a:latin typeface="+mn-lt"/>
              </a:defRPr>
            </a:lvl3pPr>
            <a:lvl4pPr>
              <a:defRPr lang="en-US" dirty="0" smtClean="0">
                <a:solidFill>
                  <a:schemeClr val="lt1"/>
                </a:solidFill>
                <a:latin typeface="+mn-lt"/>
              </a:defRPr>
            </a:lvl4pPr>
            <a:lvl5pPr>
              <a:defRPr lang="en-US" dirty="0">
                <a:solidFill>
                  <a:schemeClr val="lt1"/>
                </a:solidFill>
                <a:latin typeface="+mn-lt"/>
              </a:defRPr>
            </a:lvl5pPr>
          </a:lstStyle>
          <a:p>
            <a:pPr marL="0" lvl="0" algn="ctr"/>
            <a:r>
              <a:rPr lang="en-US"/>
              <a:t>Click to edit Master text styles</a:t>
            </a:r>
          </a:p>
        </p:txBody>
      </p:sp>
      <p:pic>
        <p:nvPicPr>
          <p:cNvPr id="14" name="Picture 13">
            <a:extLst>
              <a:ext uri="{FF2B5EF4-FFF2-40B4-BE49-F238E27FC236}">
                <a16:creationId xmlns:a16="http://schemas.microsoft.com/office/drawing/2014/main" id="{16E81BBA-2BCC-B876-3436-5D2BF3CFC08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256032" y="6254496"/>
            <a:ext cx="292100" cy="368300"/>
          </a:xfrm>
          <a:prstGeom prst="rect">
            <a:avLst/>
          </a:prstGeom>
        </p:spPr>
      </p:pic>
      <p:sp>
        <p:nvSpPr>
          <p:cNvPr id="18" name="TextBox 17">
            <a:extLst>
              <a:ext uri="{FF2B5EF4-FFF2-40B4-BE49-F238E27FC236}">
                <a16:creationId xmlns:a16="http://schemas.microsoft.com/office/drawing/2014/main" id="{DD014EA2-B349-54F7-7190-8D3F1D7D68D7}"/>
              </a:ext>
            </a:extLst>
          </p:cNvPr>
          <p:cNvSpPr txBox="1">
            <a:spLocks noChangeAspect="1"/>
          </p:cNvSpPr>
          <p:nvPr userDrawn="1"/>
        </p:nvSpPr>
        <p:spPr>
          <a:xfrm>
            <a:off x="11764013" y="6441707"/>
            <a:ext cx="227692" cy="228600"/>
          </a:xfrm>
          <a:prstGeom prst="ellipse">
            <a:avLst/>
          </a:prstGeom>
          <a:solidFill>
            <a:schemeClr val="accent1"/>
          </a:solidFill>
        </p:spPr>
        <p:txBody>
          <a:bodyPr wrap="none" rtlCol="0" anchor="ctr">
            <a:noAutofit/>
          </a:bodyPr>
          <a:lstStyle/>
          <a:p>
            <a:pPr algn="ctr"/>
            <a:fld id="{9F77B881-CDA4-7041-897F-97D0053686EF}" type="slidenum">
              <a:rPr lang="en-US" sz="700" b="1" i="0" smtClean="0">
                <a:solidFill>
                  <a:schemeClr val="bg1"/>
                </a:solidFill>
                <a:latin typeface="+mn-lt"/>
              </a:rPr>
              <a:pPr algn="ctr"/>
              <a:t>‹#›</a:t>
            </a:fld>
            <a:endParaRPr lang="en-US" sz="700" b="1" i="0">
              <a:solidFill>
                <a:schemeClr val="bg1"/>
              </a:solidFill>
              <a:latin typeface="+mn-lt"/>
            </a:endParaRPr>
          </a:p>
        </p:txBody>
      </p:sp>
      <p:sp>
        <p:nvSpPr>
          <p:cNvPr id="19" name="TextBox 18">
            <a:extLst>
              <a:ext uri="{FF2B5EF4-FFF2-40B4-BE49-F238E27FC236}">
                <a16:creationId xmlns:a16="http://schemas.microsoft.com/office/drawing/2014/main" id="{F3B536E0-2AF3-4529-558F-D2250974545F}"/>
              </a:ext>
            </a:extLst>
          </p:cNvPr>
          <p:cNvSpPr txBox="1">
            <a:spLocks noChangeArrowheads="1"/>
          </p:cNvSpPr>
          <p:nvPr userDrawn="1"/>
        </p:nvSpPr>
        <p:spPr bwMode="auto">
          <a:xfrm>
            <a:off x="691527" y="6544036"/>
            <a:ext cx="5726286" cy="923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marL="0" lvl="0" indent="0" algn="l">
              <a:lnSpc>
                <a:spcPct val="100000"/>
              </a:lnSpc>
              <a:defRPr sz="1800">
                <a:solidFill>
                  <a:srgbClr val="000000"/>
                </a:solidFill>
              </a:defRPr>
            </a:pPr>
            <a:r>
              <a:rPr lang="ga-IE" sz="600" b="0" i="0" baseline="0">
                <a:solidFill>
                  <a:schemeClr val="bg1">
                    <a:lumMod val="85000"/>
                  </a:schemeClr>
                </a:solidFill>
                <a:latin typeface="+mn-lt"/>
              </a:rPr>
              <a:t>© 2023 Epsilon Data Management, LLC. All rights reserved. Proprietary and confidential.</a:t>
            </a:r>
          </a:p>
        </p:txBody>
      </p:sp>
      <p:sp>
        <p:nvSpPr>
          <p:cNvPr id="11" name="Text Placeholder 10">
            <a:extLst>
              <a:ext uri="{FF2B5EF4-FFF2-40B4-BE49-F238E27FC236}">
                <a16:creationId xmlns:a16="http://schemas.microsoft.com/office/drawing/2014/main" id="{587AAE41-36AB-6978-D4BE-3C8E20424ECF}"/>
              </a:ext>
            </a:extLst>
          </p:cNvPr>
          <p:cNvSpPr>
            <a:spLocks noGrp="1"/>
          </p:cNvSpPr>
          <p:nvPr>
            <p:ph type="body" sz="quarter" idx="20"/>
          </p:nvPr>
        </p:nvSpPr>
        <p:spPr>
          <a:xfrm>
            <a:off x="228600" y="2038350"/>
            <a:ext cx="3582988" cy="2768600"/>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10">
            <a:extLst>
              <a:ext uri="{FF2B5EF4-FFF2-40B4-BE49-F238E27FC236}">
                <a16:creationId xmlns:a16="http://schemas.microsoft.com/office/drawing/2014/main" id="{0DC421E2-3D8C-0128-B252-74BF1FF3B001}"/>
              </a:ext>
            </a:extLst>
          </p:cNvPr>
          <p:cNvSpPr>
            <a:spLocks noGrp="1"/>
          </p:cNvSpPr>
          <p:nvPr>
            <p:ph type="body" sz="quarter" idx="21"/>
          </p:nvPr>
        </p:nvSpPr>
        <p:spPr>
          <a:xfrm>
            <a:off x="4184607" y="2038350"/>
            <a:ext cx="3582988" cy="2768600"/>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ext Placeholder 10">
            <a:extLst>
              <a:ext uri="{FF2B5EF4-FFF2-40B4-BE49-F238E27FC236}">
                <a16:creationId xmlns:a16="http://schemas.microsoft.com/office/drawing/2014/main" id="{73F74403-796F-3A8F-B027-4AE352B66A4C}"/>
              </a:ext>
            </a:extLst>
          </p:cNvPr>
          <p:cNvSpPr>
            <a:spLocks noGrp="1"/>
          </p:cNvSpPr>
          <p:nvPr>
            <p:ph type="body" sz="quarter" idx="22"/>
          </p:nvPr>
        </p:nvSpPr>
        <p:spPr>
          <a:xfrm>
            <a:off x="8185863" y="2038350"/>
            <a:ext cx="3582988" cy="2768600"/>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25736491"/>
      </p:ext>
    </p:extLst>
  </p:cSld>
  <p:clrMapOvr>
    <a:masterClrMapping/>
  </p:clrMapOvr>
  <p:extLst>
    <p:ext uri="{DCECCB84-F9BA-43D5-87BE-67443E8EF086}">
      <p15:sldGuideLst xmlns:p15="http://schemas.microsoft.com/office/powerpoint/2012/main">
        <p15:guide id="1" orient="horz" pos="216">
          <p15:clr>
            <a:srgbClr val="FBAE40"/>
          </p15:clr>
        </p15:guide>
      </p15:sldGuideLst>
    </p:ext>
  </p:extLst>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Roadmap 2 - 4 items">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FAF9D6B-BDE2-D179-45BC-0B1A94CA0D4D}"/>
              </a:ext>
            </a:extLst>
          </p:cNvPr>
          <p:cNvSpPr>
            <a:spLocks noGrp="1"/>
          </p:cNvSpPr>
          <p:nvPr>
            <p:ph type="title"/>
          </p:nvPr>
        </p:nvSpPr>
        <p:spPr>
          <a:xfrm>
            <a:off x="237744" y="18256"/>
            <a:ext cx="10246360" cy="1159192"/>
          </a:xfrm>
        </p:spPr>
        <p:txBody>
          <a:bodyPr anchor="b"/>
          <a:lstStyle>
            <a:lvl1pPr>
              <a:defRPr>
                <a:solidFill>
                  <a:schemeClr val="accent1"/>
                </a:solidFill>
              </a:defRPr>
            </a:lvl1pPr>
          </a:lstStyle>
          <a:p>
            <a:r>
              <a:rPr lang="en-US"/>
              <a:t>Click to edit Master title style</a:t>
            </a:r>
          </a:p>
        </p:txBody>
      </p:sp>
      <p:sp>
        <p:nvSpPr>
          <p:cNvPr id="24" name="Oval 23">
            <a:extLst>
              <a:ext uri="{FF2B5EF4-FFF2-40B4-BE49-F238E27FC236}">
                <a16:creationId xmlns:a16="http://schemas.microsoft.com/office/drawing/2014/main" id="{AF5A4BE1-F70C-FF66-242C-B579B3CD7AC9}"/>
              </a:ext>
            </a:extLst>
          </p:cNvPr>
          <p:cNvSpPr/>
          <p:nvPr userDrawn="1"/>
        </p:nvSpPr>
        <p:spPr>
          <a:xfrm>
            <a:off x="10972800" y="293024"/>
            <a:ext cx="1016877" cy="101687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0" i="0" err="1">
              <a:latin typeface="Avenir Next LT Pro" panose="020B0504020202020204" pitchFamily="34" charset="0"/>
            </a:endParaRPr>
          </a:p>
        </p:txBody>
      </p:sp>
      <p:sp>
        <p:nvSpPr>
          <p:cNvPr id="5" name="Round Same Side Corner Rectangle 4">
            <a:extLst>
              <a:ext uri="{FF2B5EF4-FFF2-40B4-BE49-F238E27FC236}">
                <a16:creationId xmlns:a16="http://schemas.microsoft.com/office/drawing/2014/main" id="{F7A4D558-6F7F-5489-19F2-A1B7CFAA7F87}"/>
              </a:ext>
            </a:extLst>
          </p:cNvPr>
          <p:cNvSpPr/>
          <p:nvPr userDrawn="1"/>
        </p:nvSpPr>
        <p:spPr>
          <a:xfrm rot="5400000">
            <a:off x="9970209" y="123609"/>
            <a:ext cx="536174" cy="3292715"/>
          </a:xfrm>
          <a:prstGeom prst="round2SameRect">
            <a:avLst>
              <a:gd name="adj1" fmla="val 50000"/>
              <a:gd name="adj2"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0" i="0" err="1">
              <a:latin typeface="+mn-lt"/>
            </a:endParaRPr>
          </a:p>
        </p:txBody>
      </p:sp>
      <p:sp>
        <p:nvSpPr>
          <p:cNvPr id="7" name="Rectangle 6">
            <a:extLst>
              <a:ext uri="{FF2B5EF4-FFF2-40B4-BE49-F238E27FC236}">
                <a16:creationId xmlns:a16="http://schemas.microsoft.com/office/drawing/2014/main" id="{06D92AEE-6C84-7BA0-E90B-B0D4E05A39C2}"/>
              </a:ext>
            </a:extLst>
          </p:cNvPr>
          <p:cNvSpPr/>
          <p:nvPr userDrawn="1"/>
        </p:nvSpPr>
        <p:spPr>
          <a:xfrm>
            <a:off x="2" y="1501879"/>
            <a:ext cx="2999676" cy="51994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p>
        </p:txBody>
      </p:sp>
      <p:sp>
        <p:nvSpPr>
          <p:cNvPr id="8" name="Rectangle 7">
            <a:extLst>
              <a:ext uri="{FF2B5EF4-FFF2-40B4-BE49-F238E27FC236}">
                <a16:creationId xmlns:a16="http://schemas.microsoft.com/office/drawing/2014/main" id="{4B685572-0CED-B2B6-DB7F-C8E406270F80}"/>
              </a:ext>
            </a:extLst>
          </p:cNvPr>
          <p:cNvSpPr/>
          <p:nvPr userDrawn="1"/>
        </p:nvSpPr>
        <p:spPr>
          <a:xfrm>
            <a:off x="3047385" y="1501879"/>
            <a:ext cx="2724569" cy="5199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p>
        </p:txBody>
      </p:sp>
      <p:sp>
        <p:nvSpPr>
          <p:cNvPr id="9" name="Rectangle 8">
            <a:extLst>
              <a:ext uri="{FF2B5EF4-FFF2-40B4-BE49-F238E27FC236}">
                <a16:creationId xmlns:a16="http://schemas.microsoft.com/office/drawing/2014/main" id="{B202D492-CEB5-21B7-BD21-D78902ABDE76}"/>
              </a:ext>
            </a:extLst>
          </p:cNvPr>
          <p:cNvSpPr/>
          <p:nvPr userDrawn="1"/>
        </p:nvSpPr>
        <p:spPr>
          <a:xfrm>
            <a:off x="237744" y="1218240"/>
            <a:ext cx="1163687" cy="75431"/>
          </a:xfrm>
          <a:prstGeom prst="rect">
            <a:avLst/>
          </a:prstGeom>
          <a:gradFill flip="none" rotWithShape="1">
            <a:gsLst>
              <a:gs pos="7000">
                <a:schemeClr val="accent2"/>
              </a:gs>
              <a:gs pos="93000">
                <a:schemeClr val="accent5"/>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Placeholder 28">
            <a:extLst>
              <a:ext uri="{FF2B5EF4-FFF2-40B4-BE49-F238E27FC236}">
                <a16:creationId xmlns:a16="http://schemas.microsoft.com/office/drawing/2014/main" id="{CED047B6-AAA2-70F7-C8F9-50470DF83090}"/>
              </a:ext>
            </a:extLst>
          </p:cNvPr>
          <p:cNvSpPr>
            <a:spLocks noGrp="1"/>
          </p:cNvSpPr>
          <p:nvPr>
            <p:ph type="body" sz="quarter" idx="16" hasCustomPrompt="1"/>
          </p:nvPr>
        </p:nvSpPr>
        <p:spPr>
          <a:xfrm>
            <a:off x="245534" y="1577170"/>
            <a:ext cx="2576928" cy="444653"/>
          </a:xfrm>
          <a:prstGeom prst="rect">
            <a:avLst/>
          </a:prstGeom>
        </p:spPr>
        <p:txBody>
          <a:bodyPr anchor="ctr"/>
          <a:lstStyle>
            <a:lvl1pPr marL="7938" indent="0">
              <a:buNone/>
              <a:defRPr b="1" i="0">
                <a:solidFill>
                  <a:schemeClr val="bg1"/>
                </a:solidFill>
                <a:latin typeface="+mj-lt"/>
              </a:defRPr>
            </a:lvl1pPr>
            <a:lvl2pPr marL="341313" indent="0">
              <a:buNone/>
              <a:defRPr b="1" i="0">
                <a:solidFill>
                  <a:schemeClr val="accent1"/>
                </a:solidFill>
                <a:latin typeface="Avenir Next LT Pro" panose="020B0504020202020204" pitchFamily="34" charset="77"/>
              </a:defRPr>
            </a:lvl2pPr>
            <a:lvl3pPr marL="574675" indent="0">
              <a:buNone/>
              <a:defRPr b="1" i="0">
                <a:solidFill>
                  <a:schemeClr val="accent1"/>
                </a:solidFill>
                <a:latin typeface="Avenir Next LT Pro" panose="020B0504020202020204" pitchFamily="34" charset="77"/>
              </a:defRPr>
            </a:lvl3pPr>
            <a:lvl4pPr marL="1371600" indent="0">
              <a:buNone/>
              <a:defRPr b="1" i="0">
                <a:solidFill>
                  <a:schemeClr val="accent1"/>
                </a:solidFill>
                <a:latin typeface="Avenir Next LT Pro" panose="020B0504020202020204" pitchFamily="34" charset="77"/>
              </a:defRPr>
            </a:lvl4pPr>
            <a:lvl5pPr marL="1828800" indent="0">
              <a:buNone/>
              <a:defRPr b="1" i="0">
                <a:solidFill>
                  <a:schemeClr val="accent1"/>
                </a:solidFill>
                <a:latin typeface="Avenir Next LT Pro" panose="020B0504020202020204" pitchFamily="34" charset="77"/>
              </a:defRPr>
            </a:lvl5pPr>
          </a:lstStyle>
          <a:p>
            <a:pPr lvl="0"/>
            <a:r>
              <a:rPr lang="en-US"/>
              <a:t>Title</a:t>
            </a:r>
          </a:p>
        </p:txBody>
      </p:sp>
      <p:sp>
        <p:nvSpPr>
          <p:cNvPr id="30" name="Text Placeholder 28">
            <a:extLst>
              <a:ext uri="{FF2B5EF4-FFF2-40B4-BE49-F238E27FC236}">
                <a16:creationId xmlns:a16="http://schemas.microsoft.com/office/drawing/2014/main" id="{A525AD98-0B94-9767-DB38-8E40C47E6BAD}"/>
              </a:ext>
            </a:extLst>
          </p:cNvPr>
          <p:cNvSpPr>
            <a:spLocks noGrp="1"/>
          </p:cNvSpPr>
          <p:nvPr>
            <p:ph type="body" sz="quarter" idx="17" hasCustomPrompt="1"/>
          </p:nvPr>
        </p:nvSpPr>
        <p:spPr>
          <a:xfrm>
            <a:off x="3103628" y="1577170"/>
            <a:ext cx="2576102" cy="444653"/>
          </a:xfrm>
          <a:prstGeom prst="rect">
            <a:avLst/>
          </a:prstGeom>
        </p:spPr>
        <p:txBody>
          <a:bodyPr anchor="ctr"/>
          <a:lstStyle>
            <a:lvl1pPr marL="7938" indent="0">
              <a:buNone/>
              <a:defRPr b="1" i="0">
                <a:solidFill>
                  <a:schemeClr val="bg1"/>
                </a:solidFill>
                <a:latin typeface="+mj-lt"/>
              </a:defRPr>
            </a:lvl1pPr>
            <a:lvl2pPr marL="341313" indent="0">
              <a:buNone/>
              <a:defRPr b="1" i="0">
                <a:solidFill>
                  <a:schemeClr val="accent1"/>
                </a:solidFill>
                <a:latin typeface="Avenir Next LT Pro" panose="020B0504020202020204" pitchFamily="34" charset="77"/>
              </a:defRPr>
            </a:lvl2pPr>
            <a:lvl3pPr marL="574675" indent="0">
              <a:buNone/>
              <a:defRPr b="1" i="0">
                <a:solidFill>
                  <a:schemeClr val="accent1"/>
                </a:solidFill>
                <a:latin typeface="Avenir Next LT Pro" panose="020B0504020202020204" pitchFamily="34" charset="77"/>
              </a:defRPr>
            </a:lvl3pPr>
            <a:lvl4pPr marL="1371600" indent="0">
              <a:buNone/>
              <a:defRPr b="1" i="0">
                <a:solidFill>
                  <a:schemeClr val="accent1"/>
                </a:solidFill>
                <a:latin typeface="Avenir Next LT Pro" panose="020B0504020202020204" pitchFamily="34" charset="77"/>
              </a:defRPr>
            </a:lvl4pPr>
            <a:lvl5pPr marL="1828800" indent="0">
              <a:buNone/>
              <a:defRPr b="1" i="0">
                <a:solidFill>
                  <a:schemeClr val="accent1"/>
                </a:solidFill>
                <a:latin typeface="Avenir Next LT Pro" panose="020B0504020202020204" pitchFamily="34" charset="77"/>
              </a:defRPr>
            </a:lvl5pPr>
          </a:lstStyle>
          <a:p>
            <a:pPr lvl="0"/>
            <a:r>
              <a:rPr lang="en-US"/>
              <a:t>Title</a:t>
            </a:r>
          </a:p>
        </p:txBody>
      </p:sp>
      <p:sp>
        <p:nvSpPr>
          <p:cNvPr id="31" name="Text Placeholder 28">
            <a:extLst>
              <a:ext uri="{FF2B5EF4-FFF2-40B4-BE49-F238E27FC236}">
                <a16:creationId xmlns:a16="http://schemas.microsoft.com/office/drawing/2014/main" id="{9919A3FC-CEE1-2391-4EA0-0AB672F553BE}"/>
              </a:ext>
            </a:extLst>
          </p:cNvPr>
          <p:cNvSpPr>
            <a:spLocks noGrp="1"/>
          </p:cNvSpPr>
          <p:nvPr>
            <p:ph type="body" sz="quarter" idx="18" hasCustomPrompt="1"/>
          </p:nvPr>
        </p:nvSpPr>
        <p:spPr>
          <a:xfrm>
            <a:off x="8647694" y="1577170"/>
            <a:ext cx="3030870" cy="444653"/>
          </a:xfrm>
          <a:prstGeom prst="rect">
            <a:avLst/>
          </a:prstGeom>
        </p:spPr>
        <p:txBody>
          <a:bodyPr anchor="ctr"/>
          <a:lstStyle>
            <a:lvl1pPr marL="7938" indent="0">
              <a:buNone/>
              <a:defRPr b="1" i="0">
                <a:solidFill>
                  <a:schemeClr val="bg1"/>
                </a:solidFill>
                <a:latin typeface="+mj-lt"/>
              </a:defRPr>
            </a:lvl1pPr>
            <a:lvl2pPr marL="341313" indent="0">
              <a:buNone/>
              <a:defRPr b="1" i="0">
                <a:solidFill>
                  <a:schemeClr val="accent1"/>
                </a:solidFill>
                <a:latin typeface="Avenir Next LT Pro" panose="020B0504020202020204" pitchFamily="34" charset="77"/>
              </a:defRPr>
            </a:lvl2pPr>
            <a:lvl3pPr marL="574675" indent="0">
              <a:buNone/>
              <a:defRPr b="1" i="0">
                <a:solidFill>
                  <a:schemeClr val="accent1"/>
                </a:solidFill>
                <a:latin typeface="Avenir Next LT Pro" panose="020B0504020202020204" pitchFamily="34" charset="77"/>
              </a:defRPr>
            </a:lvl3pPr>
            <a:lvl4pPr marL="1371600" indent="0">
              <a:buNone/>
              <a:defRPr b="1" i="0">
                <a:solidFill>
                  <a:schemeClr val="accent1"/>
                </a:solidFill>
                <a:latin typeface="Avenir Next LT Pro" panose="020B0504020202020204" pitchFamily="34" charset="77"/>
              </a:defRPr>
            </a:lvl4pPr>
            <a:lvl5pPr marL="1828800" indent="0">
              <a:buNone/>
              <a:defRPr b="1" i="0">
                <a:solidFill>
                  <a:schemeClr val="accent1"/>
                </a:solidFill>
                <a:latin typeface="Avenir Next LT Pro" panose="020B0504020202020204" pitchFamily="34" charset="77"/>
              </a:defRPr>
            </a:lvl5pPr>
          </a:lstStyle>
          <a:p>
            <a:pPr lvl="0"/>
            <a:r>
              <a:rPr lang="en-US"/>
              <a:t>Title</a:t>
            </a:r>
          </a:p>
        </p:txBody>
      </p:sp>
      <p:sp>
        <p:nvSpPr>
          <p:cNvPr id="13" name="Text Placeholder 12">
            <a:extLst>
              <a:ext uri="{FF2B5EF4-FFF2-40B4-BE49-F238E27FC236}">
                <a16:creationId xmlns:a16="http://schemas.microsoft.com/office/drawing/2014/main" id="{02D3F76A-37A3-B81A-AF4B-0D699FF18D76}"/>
              </a:ext>
            </a:extLst>
          </p:cNvPr>
          <p:cNvSpPr>
            <a:spLocks noGrp="1"/>
          </p:cNvSpPr>
          <p:nvPr>
            <p:ph type="body" sz="quarter" idx="19"/>
          </p:nvPr>
        </p:nvSpPr>
        <p:spPr>
          <a:xfrm>
            <a:off x="0" y="4939202"/>
            <a:ext cx="12192000" cy="1159192"/>
          </a:xfrm>
          <a:prstGeom prst="roundRect">
            <a:avLst>
              <a:gd name="adj" fmla="val 0"/>
            </a:avLst>
          </a:prstGeom>
          <a:solidFill>
            <a:schemeClr val="bg1">
              <a:lumMod val="95000"/>
            </a:schemeClr>
          </a:solidFill>
          <a:ln w="444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a:buNone/>
              <a:defRPr lang="en-US" sz="2400" b="1" dirty="0" smtClean="0">
                <a:solidFill>
                  <a:schemeClr val="accent3"/>
                </a:solidFill>
              </a:defRPr>
            </a:lvl1pPr>
            <a:lvl2pPr>
              <a:defRPr lang="en-US" dirty="0" smtClean="0">
                <a:solidFill>
                  <a:schemeClr val="lt1"/>
                </a:solidFill>
                <a:latin typeface="+mn-lt"/>
              </a:defRPr>
            </a:lvl2pPr>
            <a:lvl3pPr>
              <a:defRPr lang="en-US" dirty="0" smtClean="0">
                <a:solidFill>
                  <a:schemeClr val="lt1"/>
                </a:solidFill>
                <a:latin typeface="+mn-lt"/>
              </a:defRPr>
            </a:lvl3pPr>
            <a:lvl4pPr>
              <a:defRPr lang="en-US" dirty="0" smtClean="0">
                <a:solidFill>
                  <a:schemeClr val="lt1"/>
                </a:solidFill>
                <a:latin typeface="+mn-lt"/>
              </a:defRPr>
            </a:lvl4pPr>
            <a:lvl5pPr>
              <a:defRPr lang="en-US" dirty="0">
                <a:solidFill>
                  <a:schemeClr val="lt1"/>
                </a:solidFill>
                <a:latin typeface="+mn-lt"/>
              </a:defRPr>
            </a:lvl5pPr>
          </a:lstStyle>
          <a:p>
            <a:pPr marL="0" lvl="0" algn="ctr"/>
            <a:r>
              <a:rPr lang="en-US"/>
              <a:t>Click to edit Master text styles</a:t>
            </a:r>
          </a:p>
        </p:txBody>
      </p:sp>
      <p:pic>
        <p:nvPicPr>
          <p:cNvPr id="14" name="Picture 13">
            <a:extLst>
              <a:ext uri="{FF2B5EF4-FFF2-40B4-BE49-F238E27FC236}">
                <a16:creationId xmlns:a16="http://schemas.microsoft.com/office/drawing/2014/main" id="{16E81BBA-2BCC-B876-3436-5D2BF3CFC08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256032" y="6254496"/>
            <a:ext cx="292100" cy="368300"/>
          </a:xfrm>
          <a:prstGeom prst="rect">
            <a:avLst/>
          </a:prstGeom>
        </p:spPr>
      </p:pic>
      <p:sp>
        <p:nvSpPr>
          <p:cNvPr id="18" name="TextBox 17">
            <a:extLst>
              <a:ext uri="{FF2B5EF4-FFF2-40B4-BE49-F238E27FC236}">
                <a16:creationId xmlns:a16="http://schemas.microsoft.com/office/drawing/2014/main" id="{DD014EA2-B349-54F7-7190-8D3F1D7D68D7}"/>
              </a:ext>
            </a:extLst>
          </p:cNvPr>
          <p:cNvSpPr txBox="1">
            <a:spLocks noChangeAspect="1"/>
          </p:cNvSpPr>
          <p:nvPr userDrawn="1"/>
        </p:nvSpPr>
        <p:spPr>
          <a:xfrm>
            <a:off x="11764013" y="6441707"/>
            <a:ext cx="227692" cy="228600"/>
          </a:xfrm>
          <a:prstGeom prst="ellipse">
            <a:avLst/>
          </a:prstGeom>
          <a:solidFill>
            <a:schemeClr val="accent1"/>
          </a:solidFill>
        </p:spPr>
        <p:txBody>
          <a:bodyPr wrap="none" rtlCol="0" anchor="ctr">
            <a:noAutofit/>
          </a:bodyPr>
          <a:lstStyle/>
          <a:p>
            <a:pPr algn="ctr"/>
            <a:fld id="{9F77B881-CDA4-7041-897F-97D0053686EF}" type="slidenum">
              <a:rPr lang="en-US" sz="700" b="1" i="0" smtClean="0">
                <a:solidFill>
                  <a:schemeClr val="bg1"/>
                </a:solidFill>
                <a:latin typeface="+mn-lt"/>
              </a:rPr>
              <a:pPr algn="ctr"/>
              <a:t>‹#›</a:t>
            </a:fld>
            <a:endParaRPr lang="en-US" sz="700" b="1" i="0">
              <a:solidFill>
                <a:schemeClr val="bg1"/>
              </a:solidFill>
              <a:latin typeface="+mn-lt"/>
            </a:endParaRPr>
          </a:p>
        </p:txBody>
      </p:sp>
      <p:sp>
        <p:nvSpPr>
          <p:cNvPr id="19" name="TextBox 18">
            <a:extLst>
              <a:ext uri="{FF2B5EF4-FFF2-40B4-BE49-F238E27FC236}">
                <a16:creationId xmlns:a16="http://schemas.microsoft.com/office/drawing/2014/main" id="{F3B536E0-2AF3-4529-558F-D2250974545F}"/>
              </a:ext>
            </a:extLst>
          </p:cNvPr>
          <p:cNvSpPr txBox="1">
            <a:spLocks noChangeArrowheads="1"/>
          </p:cNvSpPr>
          <p:nvPr userDrawn="1"/>
        </p:nvSpPr>
        <p:spPr bwMode="auto">
          <a:xfrm>
            <a:off x="691527" y="6544036"/>
            <a:ext cx="5726286" cy="923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marL="0" lvl="0" indent="0" algn="l">
              <a:lnSpc>
                <a:spcPct val="100000"/>
              </a:lnSpc>
              <a:defRPr sz="1800">
                <a:solidFill>
                  <a:srgbClr val="000000"/>
                </a:solidFill>
              </a:defRPr>
            </a:pPr>
            <a:r>
              <a:rPr lang="ga-IE" sz="600" b="0" i="0" baseline="0">
                <a:solidFill>
                  <a:schemeClr val="bg1">
                    <a:lumMod val="85000"/>
                  </a:schemeClr>
                </a:solidFill>
                <a:latin typeface="+mn-lt"/>
              </a:rPr>
              <a:t>© 2023 Epsilon Data Management, LLC. All rights reserved. Proprietary and confidential.</a:t>
            </a:r>
          </a:p>
        </p:txBody>
      </p:sp>
      <p:sp>
        <p:nvSpPr>
          <p:cNvPr id="11" name="Rectangle 10">
            <a:extLst>
              <a:ext uri="{FF2B5EF4-FFF2-40B4-BE49-F238E27FC236}">
                <a16:creationId xmlns:a16="http://schemas.microsoft.com/office/drawing/2014/main" id="{52F553CD-EA80-FC46-DC53-E9A9EBC46A2A}"/>
              </a:ext>
            </a:extLst>
          </p:cNvPr>
          <p:cNvSpPr/>
          <p:nvPr userDrawn="1"/>
        </p:nvSpPr>
        <p:spPr>
          <a:xfrm>
            <a:off x="5819661" y="1501879"/>
            <a:ext cx="2724569" cy="51994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p>
        </p:txBody>
      </p:sp>
      <p:sp>
        <p:nvSpPr>
          <p:cNvPr id="12" name="Text Placeholder 28">
            <a:extLst>
              <a:ext uri="{FF2B5EF4-FFF2-40B4-BE49-F238E27FC236}">
                <a16:creationId xmlns:a16="http://schemas.microsoft.com/office/drawing/2014/main" id="{599C125B-AB13-A9D6-D761-0DCEC44E2A4F}"/>
              </a:ext>
            </a:extLst>
          </p:cNvPr>
          <p:cNvSpPr>
            <a:spLocks noGrp="1"/>
          </p:cNvSpPr>
          <p:nvPr>
            <p:ph type="body" sz="quarter" idx="22" hasCustomPrompt="1"/>
          </p:nvPr>
        </p:nvSpPr>
        <p:spPr>
          <a:xfrm>
            <a:off x="5863046" y="1577170"/>
            <a:ext cx="2576102" cy="444653"/>
          </a:xfrm>
          <a:prstGeom prst="rect">
            <a:avLst/>
          </a:prstGeom>
        </p:spPr>
        <p:txBody>
          <a:bodyPr anchor="ctr"/>
          <a:lstStyle>
            <a:lvl1pPr marL="7938" indent="0">
              <a:buNone/>
              <a:defRPr b="1" i="0">
                <a:solidFill>
                  <a:schemeClr val="bg1"/>
                </a:solidFill>
                <a:latin typeface="+mj-lt"/>
              </a:defRPr>
            </a:lvl1pPr>
            <a:lvl2pPr marL="341313" indent="0">
              <a:buNone/>
              <a:defRPr b="1" i="0">
                <a:solidFill>
                  <a:schemeClr val="accent1"/>
                </a:solidFill>
                <a:latin typeface="Avenir Next LT Pro" panose="020B0504020202020204" pitchFamily="34" charset="77"/>
              </a:defRPr>
            </a:lvl2pPr>
            <a:lvl3pPr marL="574675" indent="0">
              <a:buNone/>
              <a:defRPr b="1" i="0">
                <a:solidFill>
                  <a:schemeClr val="accent1"/>
                </a:solidFill>
                <a:latin typeface="Avenir Next LT Pro" panose="020B0504020202020204" pitchFamily="34" charset="77"/>
              </a:defRPr>
            </a:lvl3pPr>
            <a:lvl4pPr marL="1371600" indent="0">
              <a:buNone/>
              <a:defRPr b="1" i="0">
                <a:solidFill>
                  <a:schemeClr val="accent1"/>
                </a:solidFill>
                <a:latin typeface="Avenir Next LT Pro" panose="020B0504020202020204" pitchFamily="34" charset="77"/>
              </a:defRPr>
            </a:lvl4pPr>
            <a:lvl5pPr marL="1828800" indent="0">
              <a:buNone/>
              <a:defRPr b="1" i="0">
                <a:solidFill>
                  <a:schemeClr val="accent1"/>
                </a:solidFill>
                <a:latin typeface="Avenir Next LT Pro" panose="020B0504020202020204" pitchFamily="34" charset="77"/>
              </a:defRPr>
            </a:lvl5pPr>
          </a:lstStyle>
          <a:p>
            <a:pPr lvl="0"/>
            <a:r>
              <a:rPr lang="en-US"/>
              <a:t>Title</a:t>
            </a:r>
          </a:p>
        </p:txBody>
      </p:sp>
      <p:sp>
        <p:nvSpPr>
          <p:cNvPr id="3" name="Text Placeholder 2">
            <a:extLst>
              <a:ext uri="{FF2B5EF4-FFF2-40B4-BE49-F238E27FC236}">
                <a16:creationId xmlns:a16="http://schemas.microsoft.com/office/drawing/2014/main" id="{62B17571-3022-A921-4DE4-BA5EDC84FF4B}"/>
              </a:ext>
            </a:extLst>
          </p:cNvPr>
          <p:cNvSpPr>
            <a:spLocks noGrp="1"/>
          </p:cNvSpPr>
          <p:nvPr>
            <p:ph type="body" sz="quarter" idx="23"/>
          </p:nvPr>
        </p:nvSpPr>
        <p:spPr>
          <a:xfrm>
            <a:off x="238125" y="2124075"/>
            <a:ext cx="2584450" cy="2659063"/>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2">
            <a:extLst>
              <a:ext uri="{FF2B5EF4-FFF2-40B4-BE49-F238E27FC236}">
                <a16:creationId xmlns:a16="http://schemas.microsoft.com/office/drawing/2014/main" id="{33DD143E-4A20-CD82-062E-44448B3D5074}"/>
              </a:ext>
            </a:extLst>
          </p:cNvPr>
          <p:cNvSpPr>
            <a:spLocks noGrp="1"/>
          </p:cNvSpPr>
          <p:nvPr>
            <p:ph type="body" sz="quarter" idx="24"/>
          </p:nvPr>
        </p:nvSpPr>
        <p:spPr>
          <a:xfrm>
            <a:off x="3047385" y="2124075"/>
            <a:ext cx="2584450" cy="2659063"/>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2">
            <a:extLst>
              <a:ext uri="{FF2B5EF4-FFF2-40B4-BE49-F238E27FC236}">
                <a16:creationId xmlns:a16="http://schemas.microsoft.com/office/drawing/2014/main" id="{2B7CB7EC-8F1D-9779-B20B-560DAAFE7286}"/>
              </a:ext>
            </a:extLst>
          </p:cNvPr>
          <p:cNvSpPr>
            <a:spLocks noGrp="1"/>
          </p:cNvSpPr>
          <p:nvPr>
            <p:ph type="body" sz="quarter" idx="25"/>
          </p:nvPr>
        </p:nvSpPr>
        <p:spPr>
          <a:xfrm>
            <a:off x="5863046" y="2124075"/>
            <a:ext cx="2584450" cy="2659063"/>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Text Placeholder 2">
            <a:extLst>
              <a:ext uri="{FF2B5EF4-FFF2-40B4-BE49-F238E27FC236}">
                <a16:creationId xmlns:a16="http://schemas.microsoft.com/office/drawing/2014/main" id="{4CD01FCC-34B3-DAD1-DACD-951C88775525}"/>
              </a:ext>
            </a:extLst>
          </p:cNvPr>
          <p:cNvSpPr>
            <a:spLocks noGrp="1"/>
          </p:cNvSpPr>
          <p:nvPr>
            <p:ph type="body" sz="quarter" idx="26"/>
          </p:nvPr>
        </p:nvSpPr>
        <p:spPr>
          <a:xfrm>
            <a:off x="8647694" y="2124075"/>
            <a:ext cx="2584450" cy="2659063"/>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24605366"/>
      </p:ext>
    </p:extLst>
  </p:cSld>
  <p:clrMapOvr>
    <a:masterClrMapping/>
  </p:clrMapOvr>
  <p:extLst>
    <p:ext uri="{DCECCB84-F9BA-43D5-87BE-67443E8EF086}">
      <p15:sldGuideLst xmlns:p15="http://schemas.microsoft.com/office/powerpoint/2012/main">
        <p15:guide id="1" orient="horz" pos="216">
          <p15:clr>
            <a:srgbClr val="FBAE40"/>
          </p15:clr>
        </p15:guide>
      </p15:sldGuideLst>
    </p:ext>
  </p:extLst>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Roadmap 2 - 5 items">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FAF9D6B-BDE2-D179-45BC-0B1A94CA0D4D}"/>
              </a:ext>
            </a:extLst>
          </p:cNvPr>
          <p:cNvSpPr>
            <a:spLocks noGrp="1"/>
          </p:cNvSpPr>
          <p:nvPr>
            <p:ph type="title"/>
          </p:nvPr>
        </p:nvSpPr>
        <p:spPr>
          <a:xfrm>
            <a:off x="237744" y="18256"/>
            <a:ext cx="10246360" cy="1159192"/>
          </a:xfrm>
        </p:spPr>
        <p:txBody>
          <a:bodyPr anchor="b"/>
          <a:lstStyle>
            <a:lvl1pPr>
              <a:defRPr>
                <a:solidFill>
                  <a:schemeClr val="accent1"/>
                </a:solidFill>
              </a:defRPr>
            </a:lvl1pPr>
          </a:lstStyle>
          <a:p>
            <a:r>
              <a:rPr lang="en-US"/>
              <a:t>Click to edit Master title style</a:t>
            </a:r>
          </a:p>
        </p:txBody>
      </p:sp>
      <p:sp>
        <p:nvSpPr>
          <p:cNvPr id="24" name="Oval 23">
            <a:extLst>
              <a:ext uri="{FF2B5EF4-FFF2-40B4-BE49-F238E27FC236}">
                <a16:creationId xmlns:a16="http://schemas.microsoft.com/office/drawing/2014/main" id="{AF5A4BE1-F70C-FF66-242C-B579B3CD7AC9}"/>
              </a:ext>
            </a:extLst>
          </p:cNvPr>
          <p:cNvSpPr/>
          <p:nvPr userDrawn="1"/>
        </p:nvSpPr>
        <p:spPr>
          <a:xfrm>
            <a:off x="10972800" y="293024"/>
            <a:ext cx="1016877" cy="101687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0" i="0" err="1">
              <a:latin typeface="Avenir Next LT Pro" panose="020B0504020202020204" pitchFamily="34" charset="0"/>
            </a:endParaRPr>
          </a:p>
        </p:txBody>
      </p:sp>
      <p:sp>
        <p:nvSpPr>
          <p:cNvPr id="5" name="Round Same Side Corner Rectangle 4">
            <a:extLst>
              <a:ext uri="{FF2B5EF4-FFF2-40B4-BE49-F238E27FC236}">
                <a16:creationId xmlns:a16="http://schemas.microsoft.com/office/drawing/2014/main" id="{F7A4D558-6F7F-5489-19F2-A1B7CFAA7F87}"/>
              </a:ext>
            </a:extLst>
          </p:cNvPr>
          <p:cNvSpPr/>
          <p:nvPr userDrawn="1"/>
        </p:nvSpPr>
        <p:spPr>
          <a:xfrm rot="5400000">
            <a:off x="10494066" y="637771"/>
            <a:ext cx="521208" cy="2249424"/>
          </a:xfrm>
          <a:prstGeom prst="round2SameRect">
            <a:avLst>
              <a:gd name="adj1" fmla="val 50000"/>
              <a:gd name="adj2" fmla="val 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0" i="0" err="1">
              <a:latin typeface="+mn-lt"/>
            </a:endParaRPr>
          </a:p>
        </p:txBody>
      </p:sp>
      <p:sp>
        <p:nvSpPr>
          <p:cNvPr id="7" name="Rectangle 6">
            <a:extLst>
              <a:ext uri="{FF2B5EF4-FFF2-40B4-BE49-F238E27FC236}">
                <a16:creationId xmlns:a16="http://schemas.microsoft.com/office/drawing/2014/main" id="{06D92AEE-6C84-7BA0-E90B-B0D4E05A39C2}"/>
              </a:ext>
            </a:extLst>
          </p:cNvPr>
          <p:cNvSpPr/>
          <p:nvPr userDrawn="1"/>
        </p:nvSpPr>
        <p:spPr>
          <a:xfrm>
            <a:off x="2" y="1502511"/>
            <a:ext cx="2560320" cy="51994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p>
        </p:txBody>
      </p:sp>
      <p:sp>
        <p:nvSpPr>
          <p:cNvPr id="8" name="Rectangle 7">
            <a:extLst>
              <a:ext uri="{FF2B5EF4-FFF2-40B4-BE49-F238E27FC236}">
                <a16:creationId xmlns:a16="http://schemas.microsoft.com/office/drawing/2014/main" id="{4B685572-0CED-B2B6-DB7F-C8E406270F80}"/>
              </a:ext>
            </a:extLst>
          </p:cNvPr>
          <p:cNvSpPr/>
          <p:nvPr userDrawn="1"/>
        </p:nvSpPr>
        <p:spPr>
          <a:xfrm>
            <a:off x="2616078" y="1502511"/>
            <a:ext cx="2286000" cy="5199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p>
        </p:txBody>
      </p:sp>
      <p:sp>
        <p:nvSpPr>
          <p:cNvPr id="9" name="Rectangle 8">
            <a:extLst>
              <a:ext uri="{FF2B5EF4-FFF2-40B4-BE49-F238E27FC236}">
                <a16:creationId xmlns:a16="http://schemas.microsoft.com/office/drawing/2014/main" id="{B202D492-CEB5-21B7-BD21-D78902ABDE76}"/>
              </a:ext>
            </a:extLst>
          </p:cNvPr>
          <p:cNvSpPr/>
          <p:nvPr userDrawn="1"/>
        </p:nvSpPr>
        <p:spPr>
          <a:xfrm>
            <a:off x="237744" y="1218240"/>
            <a:ext cx="1163687" cy="75431"/>
          </a:xfrm>
          <a:prstGeom prst="rect">
            <a:avLst/>
          </a:prstGeom>
          <a:gradFill flip="none" rotWithShape="1">
            <a:gsLst>
              <a:gs pos="7000">
                <a:schemeClr val="accent2"/>
              </a:gs>
              <a:gs pos="93000">
                <a:schemeClr val="accent5"/>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Placeholder 28">
            <a:extLst>
              <a:ext uri="{FF2B5EF4-FFF2-40B4-BE49-F238E27FC236}">
                <a16:creationId xmlns:a16="http://schemas.microsoft.com/office/drawing/2014/main" id="{CED047B6-AAA2-70F7-C8F9-50470DF83090}"/>
              </a:ext>
            </a:extLst>
          </p:cNvPr>
          <p:cNvSpPr>
            <a:spLocks noGrp="1"/>
          </p:cNvSpPr>
          <p:nvPr>
            <p:ph type="body" sz="quarter" idx="16" hasCustomPrompt="1"/>
          </p:nvPr>
        </p:nvSpPr>
        <p:spPr>
          <a:xfrm>
            <a:off x="228600" y="1540157"/>
            <a:ext cx="2173932" cy="444653"/>
          </a:xfrm>
          <a:prstGeom prst="rect">
            <a:avLst/>
          </a:prstGeom>
        </p:spPr>
        <p:txBody>
          <a:bodyPr anchor="ctr"/>
          <a:lstStyle>
            <a:lvl1pPr marL="7938" indent="0">
              <a:buNone/>
              <a:defRPr b="1" i="0">
                <a:solidFill>
                  <a:schemeClr val="bg1"/>
                </a:solidFill>
                <a:latin typeface="+mj-lt"/>
              </a:defRPr>
            </a:lvl1pPr>
            <a:lvl2pPr marL="341313" indent="0">
              <a:buNone/>
              <a:defRPr b="1" i="0">
                <a:solidFill>
                  <a:schemeClr val="accent1"/>
                </a:solidFill>
                <a:latin typeface="Avenir Next LT Pro" panose="020B0504020202020204" pitchFamily="34" charset="77"/>
              </a:defRPr>
            </a:lvl2pPr>
            <a:lvl3pPr marL="574675" indent="0">
              <a:buNone/>
              <a:defRPr b="1" i="0">
                <a:solidFill>
                  <a:schemeClr val="accent1"/>
                </a:solidFill>
                <a:latin typeface="Avenir Next LT Pro" panose="020B0504020202020204" pitchFamily="34" charset="77"/>
              </a:defRPr>
            </a:lvl3pPr>
            <a:lvl4pPr marL="1371600" indent="0">
              <a:buNone/>
              <a:defRPr b="1" i="0">
                <a:solidFill>
                  <a:schemeClr val="accent1"/>
                </a:solidFill>
                <a:latin typeface="Avenir Next LT Pro" panose="020B0504020202020204" pitchFamily="34" charset="77"/>
              </a:defRPr>
            </a:lvl4pPr>
            <a:lvl5pPr marL="1828800" indent="0">
              <a:buNone/>
              <a:defRPr b="1" i="0">
                <a:solidFill>
                  <a:schemeClr val="accent1"/>
                </a:solidFill>
                <a:latin typeface="Avenir Next LT Pro" panose="020B0504020202020204" pitchFamily="34" charset="77"/>
              </a:defRPr>
            </a:lvl5pPr>
          </a:lstStyle>
          <a:p>
            <a:pPr lvl="0"/>
            <a:r>
              <a:rPr lang="en-US"/>
              <a:t>Title</a:t>
            </a:r>
          </a:p>
        </p:txBody>
      </p:sp>
      <p:sp>
        <p:nvSpPr>
          <p:cNvPr id="30" name="Text Placeholder 28">
            <a:extLst>
              <a:ext uri="{FF2B5EF4-FFF2-40B4-BE49-F238E27FC236}">
                <a16:creationId xmlns:a16="http://schemas.microsoft.com/office/drawing/2014/main" id="{A525AD98-0B94-9767-DB38-8E40C47E6BAD}"/>
              </a:ext>
            </a:extLst>
          </p:cNvPr>
          <p:cNvSpPr>
            <a:spLocks noGrp="1"/>
          </p:cNvSpPr>
          <p:nvPr>
            <p:ph type="body" sz="quarter" idx="17" hasCustomPrompt="1"/>
          </p:nvPr>
        </p:nvSpPr>
        <p:spPr>
          <a:xfrm>
            <a:off x="2653482" y="1540157"/>
            <a:ext cx="2194560" cy="444653"/>
          </a:xfrm>
          <a:prstGeom prst="rect">
            <a:avLst/>
          </a:prstGeom>
        </p:spPr>
        <p:txBody>
          <a:bodyPr anchor="ctr"/>
          <a:lstStyle>
            <a:lvl1pPr marL="7938" indent="0">
              <a:buNone/>
              <a:defRPr b="1" i="0">
                <a:solidFill>
                  <a:schemeClr val="bg1"/>
                </a:solidFill>
                <a:latin typeface="+mj-lt"/>
              </a:defRPr>
            </a:lvl1pPr>
            <a:lvl2pPr marL="341313" indent="0">
              <a:buNone/>
              <a:defRPr b="1" i="0">
                <a:solidFill>
                  <a:schemeClr val="accent1"/>
                </a:solidFill>
                <a:latin typeface="Avenir Next LT Pro" panose="020B0504020202020204" pitchFamily="34" charset="77"/>
              </a:defRPr>
            </a:lvl2pPr>
            <a:lvl3pPr marL="574675" indent="0">
              <a:buNone/>
              <a:defRPr b="1" i="0">
                <a:solidFill>
                  <a:schemeClr val="accent1"/>
                </a:solidFill>
                <a:latin typeface="Avenir Next LT Pro" panose="020B0504020202020204" pitchFamily="34" charset="77"/>
              </a:defRPr>
            </a:lvl3pPr>
            <a:lvl4pPr marL="1371600" indent="0">
              <a:buNone/>
              <a:defRPr b="1" i="0">
                <a:solidFill>
                  <a:schemeClr val="accent1"/>
                </a:solidFill>
                <a:latin typeface="Avenir Next LT Pro" panose="020B0504020202020204" pitchFamily="34" charset="77"/>
              </a:defRPr>
            </a:lvl4pPr>
            <a:lvl5pPr marL="1828800" indent="0">
              <a:buNone/>
              <a:defRPr b="1" i="0">
                <a:solidFill>
                  <a:schemeClr val="accent1"/>
                </a:solidFill>
                <a:latin typeface="Avenir Next LT Pro" panose="020B0504020202020204" pitchFamily="34" charset="77"/>
              </a:defRPr>
            </a:lvl5pPr>
          </a:lstStyle>
          <a:p>
            <a:pPr lvl="0"/>
            <a:r>
              <a:rPr lang="en-US"/>
              <a:t>Title</a:t>
            </a:r>
          </a:p>
        </p:txBody>
      </p:sp>
      <p:sp>
        <p:nvSpPr>
          <p:cNvPr id="31" name="Text Placeholder 28">
            <a:extLst>
              <a:ext uri="{FF2B5EF4-FFF2-40B4-BE49-F238E27FC236}">
                <a16:creationId xmlns:a16="http://schemas.microsoft.com/office/drawing/2014/main" id="{9919A3FC-CEE1-2391-4EA0-0AB672F553BE}"/>
              </a:ext>
            </a:extLst>
          </p:cNvPr>
          <p:cNvSpPr>
            <a:spLocks noGrp="1"/>
          </p:cNvSpPr>
          <p:nvPr>
            <p:ph type="body" sz="quarter" idx="18" hasCustomPrompt="1"/>
          </p:nvPr>
        </p:nvSpPr>
        <p:spPr>
          <a:xfrm>
            <a:off x="9675852" y="1540157"/>
            <a:ext cx="2002712" cy="444653"/>
          </a:xfrm>
          <a:prstGeom prst="rect">
            <a:avLst/>
          </a:prstGeom>
        </p:spPr>
        <p:txBody>
          <a:bodyPr anchor="ctr"/>
          <a:lstStyle>
            <a:lvl1pPr marL="7938" indent="0">
              <a:buNone/>
              <a:defRPr b="1" i="0">
                <a:solidFill>
                  <a:schemeClr val="bg1"/>
                </a:solidFill>
                <a:latin typeface="+mj-lt"/>
              </a:defRPr>
            </a:lvl1pPr>
            <a:lvl2pPr marL="341313" indent="0">
              <a:buNone/>
              <a:defRPr b="1" i="0">
                <a:solidFill>
                  <a:schemeClr val="accent1"/>
                </a:solidFill>
                <a:latin typeface="Avenir Next LT Pro" panose="020B0504020202020204" pitchFamily="34" charset="77"/>
              </a:defRPr>
            </a:lvl2pPr>
            <a:lvl3pPr marL="574675" indent="0">
              <a:buNone/>
              <a:defRPr b="1" i="0">
                <a:solidFill>
                  <a:schemeClr val="accent1"/>
                </a:solidFill>
                <a:latin typeface="Avenir Next LT Pro" panose="020B0504020202020204" pitchFamily="34" charset="77"/>
              </a:defRPr>
            </a:lvl3pPr>
            <a:lvl4pPr marL="1371600" indent="0">
              <a:buNone/>
              <a:defRPr b="1" i="0">
                <a:solidFill>
                  <a:schemeClr val="accent1"/>
                </a:solidFill>
                <a:latin typeface="Avenir Next LT Pro" panose="020B0504020202020204" pitchFamily="34" charset="77"/>
              </a:defRPr>
            </a:lvl4pPr>
            <a:lvl5pPr marL="1828800" indent="0">
              <a:buNone/>
              <a:defRPr b="1" i="0">
                <a:solidFill>
                  <a:schemeClr val="accent1"/>
                </a:solidFill>
                <a:latin typeface="Avenir Next LT Pro" panose="020B0504020202020204" pitchFamily="34" charset="77"/>
              </a:defRPr>
            </a:lvl5pPr>
          </a:lstStyle>
          <a:p>
            <a:pPr lvl="0"/>
            <a:r>
              <a:rPr lang="en-US"/>
              <a:t>Title</a:t>
            </a:r>
          </a:p>
        </p:txBody>
      </p:sp>
      <p:sp>
        <p:nvSpPr>
          <p:cNvPr id="13" name="Text Placeholder 12">
            <a:extLst>
              <a:ext uri="{FF2B5EF4-FFF2-40B4-BE49-F238E27FC236}">
                <a16:creationId xmlns:a16="http://schemas.microsoft.com/office/drawing/2014/main" id="{02D3F76A-37A3-B81A-AF4B-0D699FF18D76}"/>
              </a:ext>
            </a:extLst>
          </p:cNvPr>
          <p:cNvSpPr>
            <a:spLocks noGrp="1"/>
          </p:cNvSpPr>
          <p:nvPr>
            <p:ph type="body" sz="quarter" idx="19"/>
          </p:nvPr>
        </p:nvSpPr>
        <p:spPr>
          <a:xfrm>
            <a:off x="0" y="4939202"/>
            <a:ext cx="12192000" cy="1159192"/>
          </a:xfrm>
          <a:prstGeom prst="roundRect">
            <a:avLst>
              <a:gd name="adj" fmla="val 0"/>
            </a:avLst>
          </a:prstGeom>
          <a:solidFill>
            <a:schemeClr val="bg1">
              <a:lumMod val="95000"/>
            </a:schemeClr>
          </a:solidFill>
          <a:ln w="444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a:buNone/>
              <a:defRPr lang="en-US" sz="2400" b="1" dirty="0" smtClean="0">
                <a:solidFill>
                  <a:schemeClr val="accent3"/>
                </a:solidFill>
              </a:defRPr>
            </a:lvl1pPr>
            <a:lvl2pPr>
              <a:defRPr lang="en-US" dirty="0" smtClean="0">
                <a:solidFill>
                  <a:schemeClr val="lt1"/>
                </a:solidFill>
                <a:latin typeface="+mn-lt"/>
              </a:defRPr>
            </a:lvl2pPr>
            <a:lvl3pPr>
              <a:defRPr lang="en-US" dirty="0" smtClean="0">
                <a:solidFill>
                  <a:schemeClr val="lt1"/>
                </a:solidFill>
                <a:latin typeface="+mn-lt"/>
              </a:defRPr>
            </a:lvl3pPr>
            <a:lvl4pPr>
              <a:defRPr lang="en-US" dirty="0" smtClean="0">
                <a:solidFill>
                  <a:schemeClr val="lt1"/>
                </a:solidFill>
                <a:latin typeface="+mn-lt"/>
              </a:defRPr>
            </a:lvl4pPr>
            <a:lvl5pPr>
              <a:defRPr lang="en-US" dirty="0">
                <a:solidFill>
                  <a:schemeClr val="lt1"/>
                </a:solidFill>
                <a:latin typeface="+mn-lt"/>
              </a:defRPr>
            </a:lvl5pPr>
          </a:lstStyle>
          <a:p>
            <a:pPr marL="0" lvl="0" algn="ctr"/>
            <a:r>
              <a:rPr lang="en-US"/>
              <a:t>Click to edit Master text styles</a:t>
            </a:r>
          </a:p>
        </p:txBody>
      </p:sp>
      <p:pic>
        <p:nvPicPr>
          <p:cNvPr id="14" name="Picture 13">
            <a:extLst>
              <a:ext uri="{FF2B5EF4-FFF2-40B4-BE49-F238E27FC236}">
                <a16:creationId xmlns:a16="http://schemas.microsoft.com/office/drawing/2014/main" id="{16E81BBA-2BCC-B876-3436-5D2BF3CFC08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256032" y="6254496"/>
            <a:ext cx="292100" cy="368300"/>
          </a:xfrm>
          <a:prstGeom prst="rect">
            <a:avLst/>
          </a:prstGeom>
        </p:spPr>
      </p:pic>
      <p:sp>
        <p:nvSpPr>
          <p:cNvPr id="18" name="TextBox 17">
            <a:extLst>
              <a:ext uri="{FF2B5EF4-FFF2-40B4-BE49-F238E27FC236}">
                <a16:creationId xmlns:a16="http://schemas.microsoft.com/office/drawing/2014/main" id="{DD014EA2-B349-54F7-7190-8D3F1D7D68D7}"/>
              </a:ext>
            </a:extLst>
          </p:cNvPr>
          <p:cNvSpPr txBox="1">
            <a:spLocks noChangeAspect="1"/>
          </p:cNvSpPr>
          <p:nvPr userDrawn="1"/>
        </p:nvSpPr>
        <p:spPr>
          <a:xfrm>
            <a:off x="11764013" y="6441707"/>
            <a:ext cx="227692" cy="228600"/>
          </a:xfrm>
          <a:prstGeom prst="ellipse">
            <a:avLst/>
          </a:prstGeom>
          <a:solidFill>
            <a:schemeClr val="accent1"/>
          </a:solidFill>
        </p:spPr>
        <p:txBody>
          <a:bodyPr wrap="none" rtlCol="0" anchor="ctr">
            <a:noAutofit/>
          </a:bodyPr>
          <a:lstStyle/>
          <a:p>
            <a:pPr algn="ctr"/>
            <a:fld id="{9F77B881-CDA4-7041-897F-97D0053686EF}" type="slidenum">
              <a:rPr lang="en-US" sz="700" b="1" i="0" smtClean="0">
                <a:solidFill>
                  <a:schemeClr val="bg1"/>
                </a:solidFill>
                <a:latin typeface="+mn-lt"/>
              </a:rPr>
              <a:pPr algn="ctr"/>
              <a:t>‹#›</a:t>
            </a:fld>
            <a:endParaRPr lang="en-US" sz="700" b="1" i="0">
              <a:solidFill>
                <a:schemeClr val="bg1"/>
              </a:solidFill>
              <a:latin typeface="+mn-lt"/>
            </a:endParaRPr>
          </a:p>
        </p:txBody>
      </p:sp>
      <p:sp>
        <p:nvSpPr>
          <p:cNvPr id="19" name="TextBox 18">
            <a:extLst>
              <a:ext uri="{FF2B5EF4-FFF2-40B4-BE49-F238E27FC236}">
                <a16:creationId xmlns:a16="http://schemas.microsoft.com/office/drawing/2014/main" id="{F3B536E0-2AF3-4529-558F-D2250974545F}"/>
              </a:ext>
            </a:extLst>
          </p:cNvPr>
          <p:cNvSpPr txBox="1">
            <a:spLocks noChangeArrowheads="1"/>
          </p:cNvSpPr>
          <p:nvPr userDrawn="1"/>
        </p:nvSpPr>
        <p:spPr bwMode="auto">
          <a:xfrm>
            <a:off x="691527" y="6544036"/>
            <a:ext cx="5726286" cy="923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marL="0" lvl="0" indent="0" algn="l">
              <a:lnSpc>
                <a:spcPct val="100000"/>
              </a:lnSpc>
              <a:defRPr sz="1800">
                <a:solidFill>
                  <a:srgbClr val="000000"/>
                </a:solidFill>
              </a:defRPr>
            </a:pPr>
            <a:r>
              <a:rPr lang="ga-IE" sz="600" b="0" i="0" baseline="0">
                <a:solidFill>
                  <a:schemeClr val="bg1">
                    <a:lumMod val="85000"/>
                  </a:schemeClr>
                </a:solidFill>
                <a:latin typeface="+mn-lt"/>
              </a:rPr>
              <a:t>© 2023 Epsilon Data Management, LLC. All rights reserved. Proprietary and confidential.</a:t>
            </a:r>
          </a:p>
        </p:txBody>
      </p:sp>
      <p:sp>
        <p:nvSpPr>
          <p:cNvPr id="11" name="Rectangle 10">
            <a:extLst>
              <a:ext uri="{FF2B5EF4-FFF2-40B4-BE49-F238E27FC236}">
                <a16:creationId xmlns:a16="http://schemas.microsoft.com/office/drawing/2014/main" id="{52F553CD-EA80-FC46-DC53-E9A9EBC46A2A}"/>
              </a:ext>
            </a:extLst>
          </p:cNvPr>
          <p:cNvSpPr/>
          <p:nvPr userDrawn="1"/>
        </p:nvSpPr>
        <p:spPr>
          <a:xfrm>
            <a:off x="4961784" y="1502511"/>
            <a:ext cx="2286000" cy="51994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p>
        </p:txBody>
      </p:sp>
      <p:sp>
        <p:nvSpPr>
          <p:cNvPr id="12" name="Text Placeholder 28">
            <a:extLst>
              <a:ext uri="{FF2B5EF4-FFF2-40B4-BE49-F238E27FC236}">
                <a16:creationId xmlns:a16="http://schemas.microsoft.com/office/drawing/2014/main" id="{599C125B-AB13-A9D6-D761-0DCEC44E2A4F}"/>
              </a:ext>
            </a:extLst>
          </p:cNvPr>
          <p:cNvSpPr>
            <a:spLocks noGrp="1"/>
          </p:cNvSpPr>
          <p:nvPr>
            <p:ph type="body" sz="quarter" idx="22" hasCustomPrompt="1"/>
          </p:nvPr>
        </p:nvSpPr>
        <p:spPr>
          <a:xfrm>
            <a:off x="4986924" y="1540157"/>
            <a:ext cx="2194560" cy="444653"/>
          </a:xfrm>
          <a:prstGeom prst="rect">
            <a:avLst/>
          </a:prstGeom>
        </p:spPr>
        <p:txBody>
          <a:bodyPr anchor="ctr"/>
          <a:lstStyle>
            <a:lvl1pPr marL="7938" indent="0">
              <a:buNone/>
              <a:defRPr b="1" i="0">
                <a:solidFill>
                  <a:schemeClr val="bg1"/>
                </a:solidFill>
                <a:latin typeface="+mj-lt"/>
              </a:defRPr>
            </a:lvl1pPr>
            <a:lvl2pPr marL="341313" indent="0">
              <a:buNone/>
              <a:defRPr b="1" i="0">
                <a:solidFill>
                  <a:schemeClr val="accent1"/>
                </a:solidFill>
                <a:latin typeface="Avenir Next LT Pro" panose="020B0504020202020204" pitchFamily="34" charset="77"/>
              </a:defRPr>
            </a:lvl2pPr>
            <a:lvl3pPr marL="574675" indent="0">
              <a:buNone/>
              <a:defRPr b="1" i="0">
                <a:solidFill>
                  <a:schemeClr val="accent1"/>
                </a:solidFill>
                <a:latin typeface="Avenir Next LT Pro" panose="020B0504020202020204" pitchFamily="34" charset="77"/>
              </a:defRPr>
            </a:lvl3pPr>
            <a:lvl4pPr marL="1371600" indent="0">
              <a:buNone/>
              <a:defRPr b="1" i="0">
                <a:solidFill>
                  <a:schemeClr val="accent1"/>
                </a:solidFill>
                <a:latin typeface="Avenir Next LT Pro" panose="020B0504020202020204" pitchFamily="34" charset="77"/>
              </a:defRPr>
            </a:lvl4pPr>
            <a:lvl5pPr marL="1828800" indent="0">
              <a:buNone/>
              <a:defRPr b="1" i="0">
                <a:solidFill>
                  <a:schemeClr val="accent1"/>
                </a:solidFill>
                <a:latin typeface="Avenir Next LT Pro" panose="020B0504020202020204" pitchFamily="34" charset="77"/>
              </a:defRPr>
            </a:lvl5pPr>
          </a:lstStyle>
          <a:p>
            <a:pPr lvl="0"/>
            <a:r>
              <a:rPr lang="en-US"/>
              <a:t>Title</a:t>
            </a:r>
          </a:p>
        </p:txBody>
      </p:sp>
      <p:sp>
        <p:nvSpPr>
          <p:cNvPr id="22" name="Rectangle 21">
            <a:extLst>
              <a:ext uri="{FF2B5EF4-FFF2-40B4-BE49-F238E27FC236}">
                <a16:creationId xmlns:a16="http://schemas.microsoft.com/office/drawing/2014/main" id="{0DA106CD-73A7-4DED-C22C-F468A7B32639}"/>
              </a:ext>
            </a:extLst>
          </p:cNvPr>
          <p:cNvSpPr/>
          <p:nvPr userDrawn="1"/>
        </p:nvSpPr>
        <p:spPr>
          <a:xfrm>
            <a:off x="7318818" y="1502511"/>
            <a:ext cx="2286000" cy="51994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p>
        </p:txBody>
      </p:sp>
      <p:sp>
        <p:nvSpPr>
          <p:cNvPr id="23" name="Text Placeholder 28">
            <a:extLst>
              <a:ext uri="{FF2B5EF4-FFF2-40B4-BE49-F238E27FC236}">
                <a16:creationId xmlns:a16="http://schemas.microsoft.com/office/drawing/2014/main" id="{527A4D22-09F8-0D14-2883-A468584047E2}"/>
              </a:ext>
            </a:extLst>
          </p:cNvPr>
          <p:cNvSpPr>
            <a:spLocks noGrp="1"/>
          </p:cNvSpPr>
          <p:nvPr>
            <p:ph type="body" sz="quarter" idx="24" hasCustomPrompt="1"/>
          </p:nvPr>
        </p:nvSpPr>
        <p:spPr>
          <a:xfrm>
            <a:off x="7343958" y="1540157"/>
            <a:ext cx="2194560" cy="444653"/>
          </a:xfrm>
          <a:prstGeom prst="rect">
            <a:avLst/>
          </a:prstGeom>
        </p:spPr>
        <p:txBody>
          <a:bodyPr anchor="ctr"/>
          <a:lstStyle>
            <a:lvl1pPr marL="7938" indent="0">
              <a:buNone/>
              <a:defRPr b="1" i="0">
                <a:solidFill>
                  <a:schemeClr val="bg1"/>
                </a:solidFill>
                <a:latin typeface="+mj-lt"/>
              </a:defRPr>
            </a:lvl1pPr>
            <a:lvl2pPr marL="341313" indent="0">
              <a:buNone/>
              <a:defRPr b="1" i="0">
                <a:solidFill>
                  <a:schemeClr val="accent1"/>
                </a:solidFill>
                <a:latin typeface="Avenir Next LT Pro" panose="020B0504020202020204" pitchFamily="34" charset="77"/>
              </a:defRPr>
            </a:lvl2pPr>
            <a:lvl3pPr marL="574675" indent="0">
              <a:buNone/>
              <a:defRPr b="1" i="0">
                <a:solidFill>
                  <a:schemeClr val="accent1"/>
                </a:solidFill>
                <a:latin typeface="Avenir Next LT Pro" panose="020B0504020202020204" pitchFamily="34" charset="77"/>
              </a:defRPr>
            </a:lvl3pPr>
            <a:lvl4pPr marL="1371600" indent="0">
              <a:buNone/>
              <a:defRPr b="1" i="0">
                <a:solidFill>
                  <a:schemeClr val="accent1"/>
                </a:solidFill>
                <a:latin typeface="Avenir Next LT Pro" panose="020B0504020202020204" pitchFamily="34" charset="77"/>
              </a:defRPr>
            </a:lvl4pPr>
            <a:lvl5pPr marL="1828800" indent="0">
              <a:buNone/>
              <a:defRPr b="1" i="0">
                <a:solidFill>
                  <a:schemeClr val="accent1"/>
                </a:solidFill>
                <a:latin typeface="Avenir Next LT Pro" panose="020B0504020202020204" pitchFamily="34" charset="77"/>
              </a:defRPr>
            </a:lvl5pPr>
          </a:lstStyle>
          <a:p>
            <a:pPr lvl="0"/>
            <a:r>
              <a:rPr lang="en-US"/>
              <a:t>Title</a:t>
            </a:r>
          </a:p>
        </p:txBody>
      </p:sp>
      <p:sp>
        <p:nvSpPr>
          <p:cNvPr id="16" name="Text Placeholder 15">
            <a:extLst>
              <a:ext uri="{FF2B5EF4-FFF2-40B4-BE49-F238E27FC236}">
                <a16:creationId xmlns:a16="http://schemas.microsoft.com/office/drawing/2014/main" id="{2F2F98B5-81C7-9553-43ED-0092EE3CE7BB}"/>
              </a:ext>
            </a:extLst>
          </p:cNvPr>
          <p:cNvSpPr>
            <a:spLocks noGrp="1"/>
          </p:cNvSpPr>
          <p:nvPr>
            <p:ph type="body" sz="quarter" idx="25"/>
          </p:nvPr>
        </p:nvSpPr>
        <p:spPr>
          <a:xfrm>
            <a:off x="228600" y="2022475"/>
            <a:ext cx="2173288" cy="2687638"/>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ext Placeholder 15">
            <a:extLst>
              <a:ext uri="{FF2B5EF4-FFF2-40B4-BE49-F238E27FC236}">
                <a16:creationId xmlns:a16="http://schemas.microsoft.com/office/drawing/2014/main" id="{02C51C00-1428-7993-F4F1-5692944C4F22}"/>
              </a:ext>
            </a:extLst>
          </p:cNvPr>
          <p:cNvSpPr>
            <a:spLocks noGrp="1"/>
          </p:cNvSpPr>
          <p:nvPr>
            <p:ph type="body" sz="quarter" idx="26"/>
          </p:nvPr>
        </p:nvSpPr>
        <p:spPr>
          <a:xfrm>
            <a:off x="2653482" y="2022475"/>
            <a:ext cx="2173288" cy="2687638"/>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Text Placeholder 15">
            <a:extLst>
              <a:ext uri="{FF2B5EF4-FFF2-40B4-BE49-F238E27FC236}">
                <a16:creationId xmlns:a16="http://schemas.microsoft.com/office/drawing/2014/main" id="{B8D96A24-8CDF-C3D1-5807-E21EEC16CA0A}"/>
              </a:ext>
            </a:extLst>
          </p:cNvPr>
          <p:cNvSpPr>
            <a:spLocks noGrp="1"/>
          </p:cNvSpPr>
          <p:nvPr>
            <p:ph type="body" sz="quarter" idx="27"/>
          </p:nvPr>
        </p:nvSpPr>
        <p:spPr>
          <a:xfrm>
            <a:off x="4961784" y="2022475"/>
            <a:ext cx="2243292" cy="2687638"/>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Text Placeholder 15">
            <a:extLst>
              <a:ext uri="{FF2B5EF4-FFF2-40B4-BE49-F238E27FC236}">
                <a16:creationId xmlns:a16="http://schemas.microsoft.com/office/drawing/2014/main" id="{59F72889-4E90-EB46-CD6E-AAFB3692C897}"/>
              </a:ext>
            </a:extLst>
          </p:cNvPr>
          <p:cNvSpPr>
            <a:spLocks noGrp="1"/>
          </p:cNvSpPr>
          <p:nvPr>
            <p:ph type="body" sz="quarter" idx="28"/>
          </p:nvPr>
        </p:nvSpPr>
        <p:spPr>
          <a:xfrm>
            <a:off x="7343958" y="2022475"/>
            <a:ext cx="2194560" cy="2687638"/>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6" name="Text Placeholder 15">
            <a:extLst>
              <a:ext uri="{FF2B5EF4-FFF2-40B4-BE49-F238E27FC236}">
                <a16:creationId xmlns:a16="http://schemas.microsoft.com/office/drawing/2014/main" id="{5769677E-3C70-7580-69C3-3E25F1304A99}"/>
              </a:ext>
            </a:extLst>
          </p:cNvPr>
          <p:cNvSpPr>
            <a:spLocks noGrp="1"/>
          </p:cNvSpPr>
          <p:nvPr>
            <p:ph type="body" sz="quarter" idx="29"/>
          </p:nvPr>
        </p:nvSpPr>
        <p:spPr>
          <a:xfrm>
            <a:off x="9675852" y="2022475"/>
            <a:ext cx="2002712" cy="2687638"/>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1518705"/>
      </p:ext>
    </p:extLst>
  </p:cSld>
  <p:clrMapOvr>
    <a:masterClrMapping/>
  </p:clrMapOvr>
  <p:extLst>
    <p:ext uri="{DCECCB84-F9BA-43D5-87BE-67443E8EF086}">
      <p15:sldGuideLst xmlns:p15="http://schemas.microsoft.com/office/powerpoint/2012/main">
        <p15:guide id="1" orient="horz" pos="216">
          <p15:clr>
            <a:srgbClr val="FBAE40"/>
          </p15:clr>
        </p15:guide>
      </p15:sldGuideLst>
    </p:ext>
  </p:extLst>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Case Study Mobil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AA534EA-2744-B284-1321-A8F40A4496AE}"/>
              </a:ext>
            </a:extLst>
          </p:cNvPr>
          <p:cNvSpPr/>
          <p:nvPr userDrawn="1"/>
        </p:nvSpPr>
        <p:spPr>
          <a:xfrm>
            <a:off x="0" y="0"/>
            <a:ext cx="37719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0" i="0" err="1">
              <a:latin typeface="Avenir Next LT Pro" panose="020B0504020202020204" pitchFamily="34" charset="0"/>
            </a:endParaRPr>
          </a:p>
        </p:txBody>
      </p:sp>
      <p:sp>
        <p:nvSpPr>
          <p:cNvPr id="9" name="TextBox 8">
            <a:extLst>
              <a:ext uri="{FF2B5EF4-FFF2-40B4-BE49-F238E27FC236}">
                <a16:creationId xmlns:a16="http://schemas.microsoft.com/office/drawing/2014/main" id="{B399FCC6-010D-2637-DEA6-D64A722D9E0F}"/>
              </a:ext>
            </a:extLst>
          </p:cNvPr>
          <p:cNvSpPr txBox="1">
            <a:spLocks noChangeArrowheads="1"/>
          </p:cNvSpPr>
          <p:nvPr userDrawn="1"/>
        </p:nvSpPr>
        <p:spPr bwMode="auto">
          <a:xfrm>
            <a:off x="533754" y="6713094"/>
            <a:ext cx="5726286" cy="923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marL="0" lvl="0" indent="0" algn="l">
              <a:lnSpc>
                <a:spcPct val="100000"/>
              </a:lnSpc>
              <a:defRPr sz="1800">
                <a:solidFill>
                  <a:srgbClr val="000000"/>
                </a:solidFill>
              </a:defRPr>
            </a:pPr>
            <a:r>
              <a:rPr lang="ga-IE" sz="600" b="0" i="0" baseline="0">
                <a:solidFill>
                  <a:schemeClr val="bg1">
                    <a:lumMod val="85000"/>
                  </a:schemeClr>
                </a:solidFill>
                <a:latin typeface="+mn-lt"/>
              </a:rPr>
              <a:t>© 2023 Epsilon Data Management, LLC. All rights reserved. Proprietary and confidential.</a:t>
            </a:r>
          </a:p>
        </p:txBody>
      </p:sp>
      <p:sp>
        <p:nvSpPr>
          <p:cNvPr id="15" name="Rectangle 14">
            <a:extLst>
              <a:ext uri="{FF2B5EF4-FFF2-40B4-BE49-F238E27FC236}">
                <a16:creationId xmlns:a16="http://schemas.microsoft.com/office/drawing/2014/main" id="{066D394F-99C0-413F-5E87-DD647C0F1DA8}"/>
              </a:ext>
            </a:extLst>
          </p:cNvPr>
          <p:cNvSpPr/>
          <p:nvPr userDrawn="1"/>
        </p:nvSpPr>
        <p:spPr>
          <a:xfrm rot="16200000">
            <a:off x="-552825" y="3079957"/>
            <a:ext cx="1511354" cy="246221"/>
          </a:xfrm>
          <a:prstGeom prst="rect">
            <a:avLst/>
          </a:prstGeom>
          <a:noFill/>
        </p:spPr>
        <p:txBody>
          <a:bodyPr vert="horz" wrap="square" lIns="91440" tIns="45720" rIns="91440" bIns="45720" rtlCol="0">
            <a:spAutoFit/>
          </a:bodyPr>
          <a:lstStyle/>
          <a:p>
            <a:pPr lvl="0" indent="0" algn="ctr">
              <a:lnSpc>
                <a:spcPct val="100000"/>
              </a:lnSpc>
              <a:spcBef>
                <a:spcPts val="0"/>
              </a:spcBef>
              <a:spcAft>
                <a:spcPts val="800"/>
              </a:spcAft>
              <a:buFont typeface="Arial" panose="020B0604020202020204" pitchFamily="34" charset="0"/>
              <a:buNone/>
            </a:pPr>
            <a:r>
              <a:rPr lang="en-US" sz="1000" b="1" i="0" cap="all" spc="300" baseline="0">
                <a:solidFill>
                  <a:schemeClr val="bg1"/>
                </a:solidFill>
                <a:latin typeface="+mn-lt"/>
              </a:rPr>
              <a:t>CHALLENGE</a:t>
            </a:r>
          </a:p>
        </p:txBody>
      </p:sp>
      <p:sp>
        <p:nvSpPr>
          <p:cNvPr id="16" name="Rectangle 15">
            <a:extLst>
              <a:ext uri="{FF2B5EF4-FFF2-40B4-BE49-F238E27FC236}">
                <a16:creationId xmlns:a16="http://schemas.microsoft.com/office/drawing/2014/main" id="{59B34D97-5FEB-6740-C596-44D60C4960B5}"/>
              </a:ext>
            </a:extLst>
          </p:cNvPr>
          <p:cNvSpPr/>
          <p:nvPr userDrawn="1"/>
        </p:nvSpPr>
        <p:spPr>
          <a:xfrm rot="16200000">
            <a:off x="-500246" y="4594984"/>
            <a:ext cx="1406196" cy="246221"/>
          </a:xfrm>
          <a:prstGeom prst="rect">
            <a:avLst/>
          </a:prstGeom>
          <a:noFill/>
        </p:spPr>
        <p:txBody>
          <a:bodyPr vert="horz" wrap="square" lIns="91440" tIns="45720" rIns="91440" bIns="45720" rtlCol="0">
            <a:spAutoFit/>
          </a:bodyPr>
          <a:lstStyle/>
          <a:p>
            <a:pPr lvl="0" indent="0" algn="ctr">
              <a:lnSpc>
                <a:spcPct val="100000"/>
              </a:lnSpc>
              <a:spcBef>
                <a:spcPts val="0"/>
              </a:spcBef>
              <a:spcAft>
                <a:spcPts val="800"/>
              </a:spcAft>
              <a:buFont typeface="Arial" panose="020B0604020202020204" pitchFamily="34" charset="0"/>
              <a:buNone/>
            </a:pPr>
            <a:r>
              <a:rPr lang="en-US" sz="1000" b="1" i="0" cap="all" spc="300" baseline="0">
                <a:solidFill>
                  <a:schemeClr val="bg1"/>
                </a:solidFill>
                <a:latin typeface="+mn-lt"/>
              </a:rPr>
              <a:t>SOLUTION</a:t>
            </a:r>
          </a:p>
        </p:txBody>
      </p:sp>
      <p:sp>
        <p:nvSpPr>
          <p:cNvPr id="17" name="Rectangle 16">
            <a:extLst>
              <a:ext uri="{FF2B5EF4-FFF2-40B4-BE49-F238E27FC236}">
                <a16:creationId xmlns:a16="http://schemas.microsoft.com/office/drawing/2014/main" id="{6CFE8B75-FCD2-BA22-54CF-95ACEF3D1A82}"/>
              </a:ext>
            </a:extLst>
          </p:cNvPr>
          <p:cNvSpPr/>
          <p:nvPr userDrawn="1"/>
        </p:nvSpPr>
        <p:spPr>
          <a:xfrm rot="16200000">
            <a:off x="-345788" y="5961589"/>
            <a:ext cx="1097280" cy="246221"/>
          </a:xfrm>
          <a:prstGeom prst="rect">
            <a:avLst/>
          </a:prstGeom>
          <a:noFill/>
        </p:spPr>
        <p:txBody>
          <a:bodyPr vert="horz" wrap="square" lIns="91440" tIns="45720" rIns="91440" bIns="45720" rtlCol="0">
            <a:spAutoFit/>
          </a:bodyPr>
          <a:lstStyle/>
          <a:p>
            <a:pPr lvl="0" indent="0" algn="ctr">
              <a:lnSpc>
                <a:spcPct val="100000"/>
              </a:lnSpc>
              <a:spcBef>
                <a:spcPts val="0"/>
              </a:spcBef>
              <a:spcAft>
                <a:spcPts val="800"/>
              </a:spcAft>
              <a:buFont typeface="Arial" panose="020B0604020202020204" pitchFamily="34" charset="0"/>
              <a:buNone/>
            </a:pPr>
            <a:r>
              <a:rPr lang="en-US" sz="1000" b="1" i="0" cap="all" spc="300" baseline="0">
                <a:solidFill>
                  <a:schemeClr val="bg1"/>
                </a:solidFill>
                <a:latin typeface="+mn-lt"/>
              </a:rPr>
              <a:t>RESULTS</a:t>
            </a:r>
          </a:p>
        </p:txBody>
      </p:sp>
      <p:sp>
        <p:nvSpPr>
          <p:cNvPr id="7" name="Rectangle 6">
            <a:extLst>
              <a:ext uri="{FF2B5EF4-FFF2-40B4-BE49-F238E27FC236}">
                <a16:creationId xmlns:a16="http://schemas.microsoft.com/office/drawing/2014/main" id="{C5904683-82FE-3A73-3623-28885A506ED1}"/>
              </a:ext>
            </a:extLst>
          </p:cNvPr>
          <p:cNvSpPr/>
          <p:nvPr userDrawn="1"/>
        </p:nvSpPr>
        <p:spPr>
          <a:xfrm>
            <a:off x="8433193" y="0"/>
            <a:ext cx="3758807"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6034D3F1-4FA0-0B1A-1399-85EF58A65863}"/>
              </a:ext>
            </a:extLst>
          </p:cNvPr>
          <p:cNvSpPr/>
          <p:nvPr userDrawn="1"/>
        </p:nvSpPr>
        <p:spPr>
          <a:xfrm>
            <a:off x="1833" y="1339510"/>
            <a:ext cx="8431362" cy="106409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Content Placeholder 15">
            <a:extLst>
              <a:ext uri="{FF2B5EF4-FFF2-40B4-BE49-F238E27FC236}">
                <a16:creationId xmlns:a16="http://schemas.microsoft.com/office/drawing/2014/main" id="{D09DF2AC-2C0F-F94F-8C58-986297290DE9}"/>
              </a:ext>
            </a:extLst>
          </p:cNvPr>
          <p:cNvSpPr>
            <a:spLocks noGrp="1"/>
          </p:cNvSpPr>
          <p:nvPr>
            <p:ph sz="quarter" idx="24" hasCustomPrompt="1"/>
          </p:nvPr>
        </p:nvSpPr>
        <p:spPr>
          <a:xfrm>
            <a:off x="533754" y="1713311"/>
            <a:ext cx="7711342" cy="338554"/>
          </a:xfrm>
          <a:prstGeom prst="rect">
            <a:avLst/>
          </a:prstGeom>
        </p:spPr>
        <p:txBody>
          <a:bodyPr wrap="square" anchor="ctr">
            <a:spAutoFit/>
          </a:bodyPr>
          <a:lstStyle>
            <a:lvl1pPr marL="0" indent="0">
              <a:buNone/>
              <a:defRPr sz="1600" b="0">
                <a:solidFill>
                  <a:schemeClr val="accent2"/>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Add client quote or blurb here</a:t>
            </a:r>
          </a:p>
        </p:txBody>
      </p:sp>
      <p:sp>
        <p:nvSpPr>
          <p:cNvPr id="30" name="Picture Placeholder 29">
            <a:extLst>
              <a:ext uri="{FF2B5EF4-FFF2-40B4-BE49-F238E27FC236}">
                <a16:creationId xmlns:a16="http://schemas.microsoft.com/office/drawing/2014/main" id="{26941F4B-DBAC-577D-3B60-F284720C2E4B}"/>
              </a:ext>
            </a:extLst>
          </p:cNvPr>
          <p:cNvSpPr>
            <a:spLocks noGrp="1"/>
          </p:cNvSpPr>
          <p:nvPr>
            <p:ph type="pic" sz="quarter" idx="34"/>
          </p:nvPr>
        </p:nvSpPr>
        <p:spPr>
          <a:xfrm>
            <a:off x="9135949" y="1052418"/>
            <a:ext cx="2353295" cy="5050988"/>
          </a:xfrm>
          <a:prstGeom prst="roundRect">
            <a:avLst>
              <a:gd name="adj" fmla="val 10748"/>
            </a:avLst>
          </a:prstGeom>
          <a:solidFill>
            <a:schemeClr val="bg1">
              <a:lumMod val="95000"/>
            </a:schemeClr>
          </a:solidFill>
        </p:spPr>
        <p:txBody>
          <a:bodyPr wrap="square" anchor="ctr">
            <a:noAutofit/>
          </a:bodyPr>
          <a:lstStyle>
            <a:lvl1pPr marL="7938" indent="0" algn="ctr">
              <a:buNone/>
              <a:defRPr/>
            </a:lvl1pPr>
          </a:lstStyle>
          <a:p>
            <a:r>
              <a:rPr lang="en-US"/>
              <a:t>Click icon to add picture</a:t>
            </a:r>
          </a:p>
        </p:txBody>
      </p:sp>
      <p:sp>
        <p:nvSpPr>
          <p:cNvPr id="35" name="Freeform 34">
            <a:extLst>
              <a:ext uri="{FF2B5EF4-FFF2-40B4-BE49-F238E27FC236}">
                <a16:creationId xmlns:a16="http://schemas.microsoft.com/office/drawing/2014/main" id="{9BD96F60-95DC-0A5C-9F59-10DD576C8BDD}"/>
              </a:ext>
            </a:extLst>
          </p:cNvPr>
          <p:cNvSpPr/>
          <p:nvPr userDrawn="1"/>
        </p:nvSpPr>
        <p:spPr>
          <a:xfrm rot="16200000">
            <a:off x="7628996" y="2206910"/>
            <a:ext cx="5367201" cy="2719004"/>
          </a:xfrm>
          <a:custGeom>
            <a:avLst/>
            <a:gdLst>
              <a:gd name="connsiteX0" fmla="*/ 5194023 w 5367201"/>
              <a:gd name="connsiteY0" fmla="*/ 444849 h 2719004"/>
              <a:gd name="connsiteX1" fmla="*/ 4935467 w 5367201"/>
              <a:gd name="connsiteY1" fmla="*/ 186293 h 2719004"/>
              <a:gd name="connsiteX2" fmla="*/ 416674 w 5367201"/>
              <a:gd name="connsiteY2" fmla="*/ 186292 h 2719004"/>
              <a:gd name="connsiteX3" fmla="*/ 158118 w 5367201"/>
              <a:gd name="connsiteY3" fmla="*/ 444848 h 2719004"/>
              <a:gd name="connsiteX4" fmla="*/ 158118 w 5367201"/>
              <a:gd name="connsiteY4" fmla="*/ 2268668 h 2719004"/>
              <a:gd name="connsiteX5" fmla="*/ 416674 w 5367201"/>
              <a:gd name="connsiteY5" fmla="*/ 2527224 h 2719004"/>
              <a:gd name="connsiteX6" fmla="*/ 4935467 w 5367201"/>
              <a:gd name="connsiteY6" fmla="*/ 2527224 h 2719004"/>
              <a:gd name="connsiteX7" fmla="*/ 5194023 w 5367201"/>
              <a:gd name="connsiteY7" fmla="*/ 2268669 h 2719004"/>
              <a:gd name="connsiteX8" fmla="*/ 5194023 w 5367201"/>
              <a:gd name="connsiteY8" fmla="*/ 2004263 h 2719004"/>
              <a:gd name="connsiteX9" fmla="*/ 5193667 w 5367201"/>
              <a:gd name="connsiteY9" fmla="*/ 2004263 h 2719004"/>
              <a:gd name="connsiteX10" fmla="*/ 5193667 w 5367201"/>
              <a:gd name="connsiteY10" fmla="*/ 709254 h 2719004"/>
              <a:gd name="connsiteX11" fmla="*/ 5194023 w 5367201"/>
              <a:gd name="connsiteY11" fmla="*/ 709254 h 2719004"/>
              <a:gd name="connsiteX12" fmla="*/ 5367201 w 5367201"/>
              <a:gd name="connsiteY12" fmla="*/ 439030 h 2719004"/>
              <a:gd name="connsiteX13" fmla="*/ 5367201 w 5367201"/>
              <a:gd name="connsiteY13" fmla="*/ 2274488 h 2719004"/>
              <a:gd name="connsiteX14" fmla="*/ 4950867 w 5367201"/>
              <a:gd name="connsiteY14" fmla="*/ 2690822 h 2719004"/>
              <a:gd name="connsiteX15" fmla="*/ 4130463 w 5367201"/>
              <a:gd name="connsiteY15" fmla="*/ 2690822 h 2719004"/>
              <a:gd name="connsiteX16" fmla="*/ 4130463 w 5367201"/>
              <a:gd name="connsiteY16" fmla="*/ 2699972 h 2719004"/>
              <a:gd name="connsiteX17" fmla="*/ 4111430 w 5367201"/>
              <a:gd name="connsiteY17" fmla="*/ 2719004 h 2719004"/>
              <a:gd name="connsiteX18" fmla="*/ 3516297 w 5367201"/>
              <a:gd name="connsiteY18" fmla="*/ 2719004 h 2719004"/>
              <a:gd name="connsiteX19" fmla="*/ 3497264 w 5367201"/>
              <a:gd name="connsiteY19" fmla="*/ 2699972 h 2719004"/>
              <a:gd name="connsiteX20" fmla="*/ 3497265 w 5367201"/>
              <a:gd name="connsiteY20" fmla="*/ 2690822 h 2719004"/>
              <a:gd name="connsiteX21" fmla="*/ 416334 w 5367201"/>
              <a:gd name="connsiteY21" fmla="*/ 2690821 h 2719004"/>
              <a:gd name="connsiteX22" fmla="*/ 0 w 5367201"/>
              <a:gd name="connsiteY22" fmla="*/ 2274487 h 2719004"/>
              <a:gd name="connsiteX23" fmla="*/ 0 w 5367201"/>
              <a:gd name="connsiteY23" fmla="*/ 439029 h 2719004"/>
              <a:gd name="connsiteX24" fmla="*/ 416334 w 5367201"/>
              <a:gd name="connsiteY24" fmla="*/ 22695 h 2719004"/>
              <a:gd name="connsiteX25" fmla="*/ 3361841 w 5367201"/>
              <a:gd name="connsiteY25" fmla="*/ 22695 h 2719004"/>
              <a:gd name="connsiteX26" fmla="*/ 3361841 w 5367201"/>
              <a:gd name="connsiteY26" fmla="*/ 19033 h 2719004"/>
              <a:gd name="connsiteX27" fmla="*/ 3380873 w 5367201"/>
              <a:gd name="connsiteY27" fmla="*/ 0 h 2719004"/>
              <a:gd name="connsiteX28" fmla="*/ 3723461 w 5367201"/>
              <a:gd name="connsiteY28" fmla="*/ 0 h 2719004"/>
              <a:gd name="connsiteX29" fmla="*/ 3742494 w 5367201"/>
              <a:gd name="connsiteY29" fmla="*/ 19033 h 2719004"/>
              <a:gd name="connsiteX30" fmla="*/ 3742494 w 5367201"/>
              <a:gd name="connsiteY30" fmla="*/ 22696 h 2719004"/>
              <a:gd name="connsiteX31" fmla="*/ 3877915 w 5367201"/>
              <a:gd name="connsiteY31" fmla="*/ 22696 h 2719004"/>
              <a:gd name="connsiteX32" fmla="*/ 3877915 w 5367201"/>
              <a:gd name="connsiteY32" fmla="*/ 19034 h 2719004"/>
              <a:gd name="connsiteX33" fmla="*/ 3896948 w 5367201"/>
              <a:gd name="connsiteY33" fmla="*/ 1 h 2719004"/>
              <a:gd name="connsiteX34" fmla="*/ 4239536 w 5367201"/>
              <a:gd name="connsiteY34" fmla="*/ 1 h 2719004"/>
              <a:gd name="connsiteX35" fmla="*/ 4258569 w 5367201"/>
              <a:gd name="connsiteY35" fmla="*/ 19034 h 2719004"/>
              <a:gd name="connsiteX36" fmla="*/ 4258569 w 5367201"/>
              <a:gd name="connsiteY36" fmla="*/ 22696 h 2719004"/>
              <a:gd name="connsiteX37" fmla="*/ 4413611 w 5367201"/>
              <a:gd name="connsiteY37" fmla="*/ 22696 h 2719004"/>
              <a:gd name="connsiteX38" fmla="*/ 4413611 w 5367201"/>
              <a:gd name="connsiteY38" fmla="*/ 19036 h 2719004"/>
              <a:gd name="connsiteX39" fmla="*/ 4432644 w 5367201"/>
              <a:gd name="connsiteY39" fmla="*/ 3 h 2719004"/>
              <a:gd name="connsiteX40" fmla="*/ 4622971 w 5367201"/>
              <a:gd name="connsiteY40" fmla="*/ 3 h 2719004"/>
              <a:gd name="connsiteX41" fmla="*/ 4642004 w 5367201"/>
              <a:gd name="connsiteY41" fmla="*/ 19036 h 2719004"/>
              <a:gd name="connsiteX42" fmla="*/ 4642004 w 5367201"/>
              <a:gd name="connsiteY42" fmla="*/ 22696 h 2719004"/>
              <a:gd name="connsiteX43" fmla="*/ 4950867 w 5367201"/>
              <a:gd name="connsiteY43" fmla="*/ 22696 h 2719004"/>
              <a:gd name="connsiteX44" fmla="*/ 5367201 w 5367201"/>
              <a:gd name="connsiteY44" fmla="*/ 439030 h 271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5367201" h="2719004">
                <a:moveTo>
                  <a:pt x="5194023" y="444849"/>
                </a:moveTo>
                <a:cubicBezTo>
                  <a:pt x="5194023" y="302052"/>
                  <a:pt x="5078264" y="186293"/>
                  <a:pt x="4935467" y="186293"/>
                </a:cubicBezTo>
                <a:lnTo>
                  <a:pt x="416674" y="186292"/>
                </a:lnTo>
                <a:cubicBezTo>
                  <a:pt x="273878" y="186292"/>
                  <a:pt x="158118" y="302051"/>
                  <a:pt x="158118" y="444848"/>
                </a:cubicBezTo>
                <a:lnTo>
                  <a:pt x="158118" y="2268668"/>
                </a:lnTo>
                <a:cubicBezTo>
                  <a:pt x="158118" y="2411464"/>
                  <a:pt x="273878" y="2527224"/>
                  <a:pt x="416674" y="2527224"/>
                </a:cubicBezTo>
                <a:lnTo>
                  <a:pt x="4935467" y="2527224"/>
                </a:lnTo>
                <a:cubicBezTo>
                  <a:pt x="5078264" y="2527224"/>
                  <a:pt x="5194023" y="2411465"/>
                  <a:pt x="5194023" y="2268669"/>
                </a:cubicBezTo>
                <a:lnTo>
                  <a:pt x="5194023" y="2004263"/>
                </a:lnTo>
                <a:lnTo>
                  <a:pt x="5193667" y="2004263"/>
                </a:lnTo>
                <a:lnTo>
                  <a:pt x="5193667" y="709254"/>
                </a:lnTo>
                <a:lnTo>
                  <a:pt x="5194023" y="709254"/>
                </a:lnTo>
                <a:close/>
                <a:moveTo>
                  <a:pt x="5367201" y="439030"/>
                </a:moveTo>
                <a:lnTo>
                  <a:pt x="5367201" y="2274488"/>
                </a:lnTo>
                <a:cubicBezTo>
                  <a:pt x="5367201" y="2504423"/>
                  <a:pt x="5180802" y="2690822"/>
                  <a:pt x="4950867" y="2690822"/>
                </a:cubicBezTo>
                <a:lnTo>
                  <a:pt x="4130463" y="2690822"/>
                </a:lnTo>
                <a:lnTo>
                  <a:pt x="4130463" y="2699972"/>
                </a:lnTo>
                <a:cubicBezTo>
                  <a:pt x="4130463" y="2710483"/>
                  <a:pt x="4121942" y="2719004"/>
                  <a:pt x="4111430" y="2719004"/>
                </a:cubicBezTo>
                <a:lnTo>
                  <a:pt x="3516297" y="2719004"/>
                </a:lnTo>
                <a:cubicBezTo>
                  <a:pt x="3505786" y="2719004"/>
                  <a:pt x="3497264" y="2710483"/>
                  <a:pt x="3497264" y="2699972"/>
                </a:cubicBezTo>
                <a:lnTo>
                  <a:pt x="3497265" y="2690822"/>
                </a:lnTo>
                <a:lnTo>
                  <a:pt x="416334" y="2690821"/>
                </a:lnTo>
                <a:cubicBezTo>
                  <a:pt x="186399" y="2690821"/>
                  <a:pt x="0" y="2504422"/>
                  <a:pt x="0" y="2274487"/>
                </a:cubicBezTo>
                <a:lnTo>
                  <a:pt x="0" y="439029"/>
                </a:lnTo>
                <a:cubicBezTo>
                  <a:pt x="0" y="209094"/>
                  <a:pt x="186399" y="22695"/>
                  <a:pt x="416334" y="22695"/>
                </a:cubicBezTo>
                <a:lnTo>
                  <a:pt x="3361841" y="22695"/>
                </a:lnTo>
                <a:lnTo>
                  <a:pt x="3361841" y="19033"/>
                </a:lnTo>
                <a:cubicBezTo>
                  <a:pt x="3361841" y="8522"/>
                  <a:pt x="3370362" y="0"/>
                  <a:pt x="3380873" y="0"/>
                </a:cubicBezTo>
                <a:lnTo>
                  <a:pt x="3723461" y="0"/>
                </a:lnTo>
                <a:cubicBezTo>
                  <a:pt x="3733973" y="0"/>
                  <a:pt x="3742494" y="8522"/>
                  <a:pt x="3742494" y="19033"/>
                </a:cubicBezTo>
                <a:lnTo>
                  <a:pt x="3742494" y="22696"/>
                </a:lnTo>
                <a:lnTo>
                  <a:pt x="3877915" y="22696"/>
                </a:lnTo>
                <a:lnTo>
                  <a:pt x="3877915" y="19034"/>
                </a:lnTo>
                <a:cubicBezTo>
                  <a:pt x="3877915" y="8523"/>
                  <a:pt x="3886437" y="1"/>
                  <a:pt x="3896948" y="1"/>
                </a:cubicBezTo>
                <a:lnTo>
                  <a:pt x="4239536" y="1"/>
                </a:lnTo>
                <a:cubicBezTo>
                  <a:pt x="4250048" y="1"/>
                  <a:pt x="4258569" y="8523"/>
                  <a:pt x="4258569" y="19034"/>
                </a:cubicBezTo>
                <a:lnTo>
                  <a:pt x="4258569" y="22696"/>
                </a:lnTo>
                <a:lnTo>
                  <a:pt x="4413611" y="22696"/>
                </a:lnTo>
                <a:lnTo>
                  <a:pt x="4413611" y="19036"/>
                </a:lnTo>
                <a:cubicBezTo>
                  <a:pt x="4413611" y="8524"/>
                  <a:pt x="4422133" y="3"/>
                  <a:pt x="4432644" y="3"/>
                </a:cubicBezTo>
                <a:lnTo>
                  <a:pt x="4622971" y="3"/>
                </a:lnTo>
                <a:cubicBezTo>
                  <a:pt x="4633482" y="3"/>
                  <a:pt x="4642004" y="8524"/>
                  <a:pt x="4642004" y="19036"/>
                </a:cubicBezTo>
                <a:lnTo>
                  <a:pt x="4642004" y="22696"/>
                </a:lnTo>
                <a:lnTo>
                  <a:pt x="4950867" y="22696"/>
                </a:lnTo>
                <a:cubicBezTo>
                  <a:pt x="5180802" y="22696"/>
                  <a:pt x="5367201" y="209095"/>
                  <a:pt x="5367201" y="43903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600" b="0" i="0" err="1">
              <a:latin typeface="+mn-lt"/>
            </a:endParaRPr>
          </a:p>
        </p:txBody>
      </p:sp>
      <p:sp>
        <p:nvSpPr>
          <p:cNvPr id="2" name="Title 4">
            <a:extLst>
              <a:ext uri="{FF2B5EF4-FFF2-40B4-BE49-F238E27FC236}">
                <a16:creationId xmlns:a16="http://schemas.microsoft.com/office/drawing/2014/main" id="{FBB06C73-F1AC-1C36-9C99-06974CD55207}"/>
              </a:ext>
            </a:extLst>
          </p:cNvPr>
          <p:cNvSpPr>
            <a:spLocks noGrp="1"/>
          </p:cNvSpPr>
          <p:nvPr>
            <p:ph type="title"/>
          </p:nvPr>
        </p:nvSpPr>
        <p:spPr>
          <a:xfrm>
            <a:off x="533755" y="469094"/>
            <a:ext cx="7673246" cy="733957"/>
          </a:xfrm>
        </p:spPr>
        <p:txBody>
          <a:bodyPr>
            <a:normAutofit/>
          </a:bodyPr>
          <a:lstStyle>
            <a:lvl1pPr>
              <a:defRPr sz="3000"/>
            </a:lvl1pPr>
          </a:lstStyle>
          <a:p>
            <a:r>
              <a:rPr lang="en-US"/>
              <a:t>Click to edit Master title style</a:t>
            </a:r>
          </a:p>
        </p:txBody>
      </p:sp>
      <p:sp>
        <p:nvSpPr>
          <p:cNvPr id="18" name="Content Placeholder 3">
            <a:extLst>
              <a:ext uri="{FF2B5EF4-FFF2-40B4-BE49-F238E27FC236}">
                <a16:creationId xmlns:a16="http://schemas.microsoft.com/office/drawing/2014/main" id="{F14AEF8B-FCF1-5136-C34B-1D2FFED132BD}"/>
              </a:ext>
            </a:extLst>
          </p:cNvPr>
          <p:cNvSpPr>
            <a:spLocks noGrp="1"/>
          </p:cNvSpPr>
          <p:nvPr>
            <p:ph sz="quarter" idx="27"/>
          </p:nvPr>
        </p:nvSpPr>
        <p:spPr>
          <a:xfrm>
            <a:off x="533754" y="4170364"/>
            <a:ext cx="7867904" cy="1378568"/>
          </a:xfrm>
        </p:spPr>
        <p:txBody>
          <a:bodyPr anchor="ctr" anchorCtr="0"/>
          <a:lstStyle>
            <a:lvl1pPr marL="173038" indent="-173038">
              <a:spcAft>
                <a:spcPts val="300"/>
              </a:spcAft>
              <a:buClr>
                <a:schemeClr val="accent1"/>
              </a:buClr>
              <a:buFont typeface="Arial" panose="020B0604020202020204" pitchFamily="34" charset="0"/>
              <a:buChar char="•"/>
              <a:tabLst/>
              <a:defRPr lang="en-US" sz="1400" b="0" i="0" kern="1200" dirty="0" smtClean="0">
                <a:solidFill>
                  <a:schemeClr val="tx2"/>
                </a:solidFill>
                <a:latin typeface="+mn-lt"/>
                <a:ea typeface="ＭＳ Ｐゴシック" charset="0"/>
                <a:cs typeface="+mn-cs"/>
              </a:defRPr>
            </a:lvl1pPr>
            <a:lvl2pPr marL="403225" indent="-174625">
              <a:spcAft>
                <a:spcPts val="300"/>
              </a:spcAft>
              <a:buClr>
                <a:schemeClr val="accent1"/>
              </a:buClr>
              <a:buFont typeface="System Font Regular"/>
              <a:buChar char="–"/>
              <a:tabLst/>
              <a:defRPr sz="1400" b="0" i="0">
                <a:latin typeface="+mn-lt"/>
              </a:defRPr>
            </a:lvl2pPr>
            <a:lvl3pPr marL="633413" indent="-230188">
              <a:spcAft>
                <a:spcPts val="300"/>
              </a:spcAft>
              <a:buClr>
                <a:schemeClr val="accent1"/>
              </a:buClr>
              <a:tabLst/>
              <a:defRPr sz="1400" b="0" i="0">
                <a:latin typeface="+mn-lt"/>
              </a:defRPr>
            </a:lvl3pPr>
            <a:lvl4pPr marL="865188" indent="-231775">
              <a:spcAft>
                <a:spcPts val="300"/>
              </a:spcAft>
              <a:buClr>
                <a:schemeClr val="accent1"/>
              </a:buClr>
              <a:tabLst/>
              <a:defRPr sz="1400" b="0" i="0">
                <a:latin typeface="+mn-lt"/>
              </a:defRPr>
            </a:lvl4pPr>
            <a:lvl5pPr marL="1095375" indent="-230188">
              <a:spcAft>
                <a:spcPts val="300"/>
              </a:spcAft>
              <a:buClr>
                <a:schemeClr val="accent1"/>
              </a:buClr>
              <a:tabLst/>
              <a:defRPr sz="1400" b="0" i="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Text Placeholder 48">
            <a:extLst>
              <a:ext uri="{FF2B5EF4-FFF2-40B4-BE49-F238E27FC236}">
                <a16:creationId xmlns:a16="http://schemas.microsoft.com/office/drawing/2014/main" id="{B90FC1CC-2C50-BA53-70F5-1AE438842089}"/>
              </a:ext>
            </a:extLst>
          </p:cNvPr>
          <p:cNvSpPr>
            <a:spLocks noGrp="1"/>
          </p:cNvSpPr>
          <p:nvPr>
            <p:ph type="body" sz="quarter" idx="18" hasCustomPrompt="1"/>
          </p:nvPr>
        </p:nvSpPr>
        <p:spPr>
          <a:xfrm>
            <a:off x="618375" y="5805612"/>
            <a:ext cx="2231811" cy="394121"/>
          </a:xfrm>
        </p:spPr>
        <p:txBody>
          <a:bodyPr anchor="b"/>
          <a:lstStyle>
            <a:lvl1pPr marL="0" indent="0" algn="ctr">
              <a:buNone/>
              <a:defRPr sz="3600" b="1" i="0">
                <a:solidFill>
                  <a:schemeClr val="accent1"/>
                </a:solidFill>
                <a:latin typeface="+mj-lt"/>
                <a:cs typeface="Arial Black" panose="020B0604020202020204" pitchFamily="34" charset="0"/>
              </a:defRPr>
            </a:lvl1pPr>
            <a:lvl2pPr marL="230187" indent="0">
              <a:buNone/>
              <a:defRPr sz="2800">
                <a:solidFill>
                  <a:schemeClr val="accent3"/>
                </a:solidFill>
              </a:defRPr>
            </a:lvl2pPr>
            <a:lvl3pPr marL="519113" indent="0">
              <a:buNone/>
              <a:defRPr sz="2800">
                <a:solidFill>
                  <a:schemeClr val="accent3"/>
                </a:solidFill>
              </a:defRPr>
            </a:lvl3pPr>
            <a:lvl4pPr marL="801687" indent="0">
              <a:buNone/>
              <a:defRPr sz="2800">
                <a:solidFill>
                  <a:schemeClr val="accent3"/>
                </a:solidFill>
              </a:defRPr>
            </a:lvl4pPr>
            <a:lvl5pPr marL="1090613" indent="0">
              <a:buNone/>
              <a:defRPr sz="2800">
                <a:solidFill>
                  <a:schemeClr val="accent3"/>
                </a:solidFill>
              </a:defRPr>
            </a:lvl5pPr>
          </a:lstStyle>
          <a:p>
            <a:pPr lvl="0"/>
            <a:r>
              <a:rPr lang="en-US"/>
              <a:t>#</a:t>
            </a:r>
          </a:p>
        </p:txBody>
      </p:sp>
      <p:sp>
        <p:nvSpPr>
          <p:cNvPr id="26" name="Text Placeholder 51">
            <a:extLst>
              <a:ext uri="{FF2B5EF4-FFF2-40B4-BE49-F238E27FC236}">
                <a16:creationId xmlns:a16="http://schemas.microsoft.com/office/drawing/2014/main" id="{8CB8369F-CA5D-32BC-893D-0CBE0E2AA3BB}"/>
              </a:ext>
            </a:extLst>
          </p:cNvPr>
          <p:cNvSpPr>
            <a:spLocks noGrp="1"/>
          </p:cNvSpPr>
          <p:nvPr>
            <p:ph type="body" sz="quarter" idx="19" hasCustomPrompt="1"/>
          </p:nvPr>
        </p:nvSpPr>
        <p:spPr>
          <a:xfrm>
            <a:off x="618375" y="6070744"/>
            <a:ext cx="2231811" cy="341312"/>
          </a:xfrm>
        </p:spPr>
        <p:txBody>
          <a:bodyPr>
            <a:noAutofit/>
          </a:bodyPr>
          <a:lstStyle>
            <a:lvl1pPr marL="0" indent="0" algn="ctr">
              <a:buNone/>
              <a:defRPr sz="1200" b="0"/>
            </a:lvl1pPr>
          </a:lstStyle>
          <a:p>
            <a:pPr lvl="0"/>
            <a:r>
              <a:rPr lang="en-US"/>
              <a:t>description</a:t>
            </a:r>
          </a:p>
        </p:txBody>
      </p:sp>
      <p:sp>
        <p:nvSpPr>
          <p:cNvPr id="27" name="Text Placeholder 48">
            <a:extLst>
              <a:ext uri="{FF2B5EF4-FFF2-40B4-BE49-F238E27FC236}">
                <a16:creationId xmlns:a16="http://schemas.microsoft.com/office/drawing/2014/main" id="{084C5567-36EB-9F73-D866-C799462CCC55}"/>
              </a:ext>
            </a:extLst>
          </p:cNvPr>
          <p:cNvSpPr>
            <a:spLocks noGrp="1"/>
          </p:cNvSpPr>
          <p:nvPr>
            <p:ph type="body" sz="quarter" idx="29" hasCustomPrompt="1"/>
          </p:nvPr>
        </p:nvSpPr>
        <p:spPr>
          <a:xfrm>
            <a:off x="3160481" y="5805612"/>
            <a:ext cx="2231811" cy="394121"/>
          </a:xfrm>
        </p:spPr>
        <p:txBody>
          <a:bodyPr anchor="b"/>
          <a:lstStyle>
            <a:lvl1pPr marL="0" indent="0" algn="ctr">
              <a:buNone/>
              <a:defRPr sz="3600" b="1" i="0">
                <a:solidFill>
                  <a:schemeClr val="accent1"/>
                </a:solidFill>
                <a:latin typeface="+mj-lt"/>
                <a:cs typeface="Arial Black" panose="020B0604020202020204" pitchFamily="34" charset="0"/>
              </a:defRPr>
            </a:lvl1pPr>
            <a:lvl2pPr marL="230187" indent="0">
              <a:buNone/>
              <a:defRPr sz="2800">
                <a:solidFill>
                  <a:schemeClr val="accent3"/>
                </a:solidFill>
              </a:defRPr>
            </a:lvl2pPr>
            <a:lvl3pPr marL="519113" indent="0">
              <a:buNone/>
              <a:defRPr sz="2800">
                <a:solidFill>
                  <a:schemeClr val="accent3"/>
                </a:solidFill>
              </a:defRPr>
            </a:lvl3pPr>
            <a:lvl4pPr marL="801687" indent="0">
              <a:buNone/>
              <a:defRPr sz="2800">
                <a:solidFill>
                  <a:schemeClr val="accent3"/>
                </a:solidFill>
              </a:defRPr>
            </a:lvl4pPr>
            <a:lvl5pPr marL="1090613" indent="0">
              <a:buNone/>
              <a:defRPr sz="2800">
                <a:solidFill>
                  <a:schemeClr val="accent3"/>
                </a:solidFill>
              </a:defRPr>
            </a:lvl5pPr>
          </a:lstStyle>
          <a:p>
            <a:pPr lvl="0"/>
            <a:r>
              <a:rPr lang="en-US"/>
              <a:t>#</a:t>
            </a:r>
          </a:p>
        </p:txBody>
      </p:sp>
      <p:sp>
        <p:nvSpPr>
          <p:cNvPr id="32" name="Text Placeholder 51">
            <a:extLst>
              <a:ext uri="{FF2B5EF4-FFF2-40B4-BE49-F238E27FC236}">
                <a16:creationId xmlns:a16="http://schemas.microsoft.com/office/drawing/2014/main" id="{3E901744-C479-15D6-3117-70E217E93F8B}"/>
              </a:ext>
            </a:extLst>
          </p:cNvPr>
          <p:cNvSpPr>
            <a:spLocks noGrp="1"/>
          </p:cNvSpPr>
          <p:nvPr>
            <p:ph type="body" sz="quarter" idx="30" hasCustomPrompt="1"/>
          </p:nvPr>
        </p:nvSpPr>
        <p:spPr>
          <a:xfrm>
            <a:off x="3160480" y="6070744"/>
            <a:ext cx="2231811" cy="341312"/>
          </a:xfrm>
        </p:spPr>
        <p:txBody>
          <a:bodyPr>
            <a:noAutofit/>
          </a:bodyPr>
          <a:lstStyle>
            <a:lvl1pPr marL="0" indent="0" algn="ctr">
              <a:buNone/>
              <a:defRPr sz="1200" b="0"/>
            </a:lvl1pPr>
          </a:lstStyle>
          <a:p>
            <a:pPr lvl="0"/>
            <a:r>
              <a:rPr lang="en-US"/>
              <a:t>description</a:t>
            </a:r>
          </a:p>
        </p:txBody>
      </p:sp>
      <p:sp>
        <p:nvSpPr>
          <p:cNvPr id="33" name="Text Placeholder 48">
            <a:extLst>
              <a:ext uri="{FF2B5EF4-FFF2-40B4-BE49-F238E27FC236}">
                <a16:creationId xmlns:a16="http://schemas.microsoft.com/office/drawing/2014/main" id="{2A538C81-E93C-4778-97C9-0E690AD4AE33}"/>
              </a:ext>
            </a:extLst>
          </p:cNvPr>
          <p:cNvSpPr>
            <a:spLocks noGrp="1"/>
          </p:cNvSpPr>
          <p:nvPr>
            <p:ph type="body" sz="quarter" idx="31" hasCustomPrompt="1"/>
          </p:nvPr>
        </p:nvSpPr>
        <p:spPr>
          <a:xfrm>
            <a:off x="5726517" y="5805612"/>
            <a:ext cx="2231811" cy="394121"/>
          </a:xfrm>
        </p:spPr>
        <p:txBody>
          <a:bodyPr anchor="b"/>
          <a:lstStyle>
            <a:lvl1pPr marL="0" indent="0" algn="ctr">
              <a:buNone/>
              <a:defRPr sz="3600" b="1" i="0">
                <a:solidFill>
                  <a:schemeClr val="accent1"/>
                </a:solidFill>
                <a:latin typeface="+mj-lt"/>
                <a:cs typeface="Arial Black" panose="020B0604020202020204" pitchFamily="34" charset="0"/>
              </a:defRPr>
            </a:lvl1pPr>
            <a:lvl2pPr marL="230187" indent="0">
              <a:buNone/>
              <a:defRPr sz="2800">
                <a:solidFill>
                  <a:schemeClr val="accent3"/>
                </a:solidFill>
              </a:defRPr>
            </a:lvl2pPr>
            <a:lvl3pPr marL="519113" indent="0">
              <a:buNone/>
              <a:defRPr sz="2800">
                <a:solidFill>
                  <a:schemeClr val="accent3"/>
                </a:solidFill>
              </a:defRPr>
            </a:lvl3pPr>
            <a:lvl4pPr marL="801687" indent="0">
              <a:buNone/>
              <a:defRPr sz="2800">
                <a:solidFill>
                  <a:schemeClr val="accent3"/>
                </a:solidFill>
              </a:defRPr>
            </a:lvl4pPr>
            <a:lvl5pPr marL="1090613" indent="0">
              <a:buNone/>
              <a:defRPr sz="2800">
                <a:solidFill>
                  <a:schemeClr val="accent3"/>
                </a:solidFill>
              </a:defRPr>
            </a:lvl5pPr>
          </a:lstStyle>
          <a:p>
            <a:pPr lvl="0"/>
            <a:r>
              <a:rPr lang="en-US"/>
              <a:t>#</a:t>
            </a:r>
          </a:p>
        </p:txBody>
      </p:sp>
      <p:sp>
        <p:nvSpPr>
          <p:cNvPr id="34" name="Text Placeholder 51">
            <a:extLst>
              <a:ext uri="{FF2B5EF4-FFF2-40B4-BE49-F238E27FC236}">
                <a16:creationId xmlns:a16="http://schemas.microsoft.com/office/drawing/2014/main" id="{D291A346-CD03-1AD7-2306-11BA76123449}"/>
              </a:ext>
            </a:extLst>
          </p:cNvPr>
          <p:cNvSpPr>
            <a:spLocks noGrp="1"/>
          </p:cNvSpPr>
          <p:nvPr>
            <p:ph type="body" sz="quarter" idx="32" hasCustomPrompt="1"/>
          </p:nvPr>
        </p:nvSpPr>
        <p:spPr>
          <a:xfrm>
            <a:off x="5726516" y="6070744"/>
            <a:ext cx="2231811" cy="341312"/>
          </a:xfrm>
        </p:spPr>
        <p:txBody>
          <a:bodyPr>
            <a:noAutofit/>
          </a:bodyPr>
          <a:lstStyle>
            <a:lvl1pPr marL="0" indent="0" algn="ctr">
              <a:buNone/>
              <a:defRPr sz="1200" b="0"/>
            </a:lvl1pPr>
          </a:lstStyle>
          <a:p>
            <a:pPr lvl="0"/>
            <a:r>
              <a:rPr lang="en-US"/>
              <a:t>description</a:t>
            </a:r>
          </a:p>
        </p:txBody>
      </p:sp>
      <p:sp>
        <p:nvSpPr>
          <p:cNvPr id="36" name="TextBox 35">
            <a:extLst>
              <a:ext uri="{FF2B5EF4-FFF2-40B4-BE49-F238E27FC236}">
                <a16:creationId xmlns:a16="http://schemas.microsoft.com/office/drawing/2014/main" id="{87F3B6F6-B326-1B34-38D5-72E6C01D4857}"/>
              </a:ext>
            </a:extLst>
          </p:cNvPr>
          <p:cNvSpPr txBox="1"/>
          <p:nvPr userDrawn="1"/>
        </p:nvSpPr>
        <p:spPr>
          <a:xfrm>
            <a:off x="533754" y="206764"/>
            <a:ext cx="1415772" cy="246221"/>
          </a:xfrm>
          <a:prstGeom prst="rect">
            <a:avLst/>
          </a:prstGeom>
          <a:noFill/>
        </p:spPr>
        <p:txBody>
          <a:bodyPr vert="horz" wrap="square" lIns="0" tIns="45720" rIns="91440" bIns="45720" rtlCol="0">
            <a:spAutoFit/>
          </a:bodyPr>
          <a:lstStyle>
            <a:lvl1pPr lvl="0" indent="0">
              <a:lnSpc>
                <a:spcPct val="100000"/>
              </a:lnSpc>
              <a:spcBef>
                <a:spcPts val="0"/>
              </a:spcBef>
              <a:spcAft>
                <a:spcPts val="800"/>
              </a:spcAft>
              <a:buFont typeface="Arial" panose="020B0604020202020204" pitchFamily="34" charset="0"/>
              <a:buNone/>
              <a:defRPr lang="en-US" sz="1100" b="0" i="0" cap="all" spc="300" baseline="0" dirty="0">
                <a:solidFill>
                  <a:schemeClr val="accent1"/>
                </a:solidFill>
                <a:latin typeface="Avenir Next LT Pro" panose="020B0504020202020204" pitchFamily="34" charset="77"/>
              </a:defRPr>
            </a:lvl1pPr>
            <a:lvl2pPr marL="3089275" indent="-2984500">
              <a:lnSpc>
                <a:spcPct val="100000"/>
              </a:lnSpc>
              <a:spcBef>
                <a:spcPts val="0"/>
              </a:spcBef>
              <a:spcAft>
                <a:spcPts val="800"/>
              </a:spcAft>
              <a:buClr>
                <a:schemeClr val="accent1"/>
              </a:buClr>
              <a:buFont typeface="Arial" panose="020B0604020202020204" pitchFamily="34" charset="0"/>
              <a:buChar char="•"/>
              <a:tabLst/>
              <a:defRPr lang="en-US" sz="3200" b="0" i="0" dirty="0">
                <a:solidFill>
                  <a:srgbClr val="6F706F"/>
                </a:solidFill>
              </a:defRPr>
            </a:lvl2pPr>
            <a:lvl3pPr marL="801688" indent="-285750">
              <a:lnSpc>
                <a:spcPct val="100000"/>
              </a:lnSpc>
              <a:spcBef>
                <a:spcPts val="0"/>
              </a:spcBef>
              <a:spcAft>
                <a:spcPts val="800"/>
              </a:spcAft>
              <a:buClr>
                <a:schemeClr val="accent1"/>
              </a:buClr>
              <a:buFont typeface="Courier New" panose="02070309020205020404" pitchFamily="49" charset="0"/>
              <a:buChar char="o"/>
              <a:defRPr lang="en-US" sz="3200" b="0" i="0">
                <a:solidFill>
                  <a:srgbClr val="6F706F"/>
                </a:solidFill>
              </a:defRPr>
            </a:lvl3pPr>
            <a:lvl4pPr marL="1260475" indent="-295275">
              <a:lnSpc>
                <a:spcPct val="100000"/>
              </a:lnSpc>
              <a:spcBef>
                <a:spcPts val="0"/>
              </a:spcBef>
              <a:spcAft>
                <a:spcPts val="800"/>
              </a:spcAft>
              <a:buClr>
                <a:schemeClr val="accent1"/>
              </a:buClr>
              <a:buFont typeface="System Font Regular"/>
              <a:buChar char="–"/>
              <a:tabLst/>
              <a:defRPr lang="en-US" sz="3200" b="0" i="0" dirty="0">
                <a:solidFill>
                  <a:srgbClr val="6F706F"/>
                </a:solidFill>
              </a:defRPr>
            </a:lvl4pPr>
            <a:lvl5pPr marL="1766888" indent="-285750">
              <a:lnSpc>
                <a:spcPct val="100000"/>
              </a:lnSpc>
              <a:spcBef>
                <a:spcPts val="0"/>
              </a:spcBef>
              <a:spcAft>
                <a:spcPts val="800"/>
              </a:spcAft>
              <a:buClr>
                <a:schemeClr val="accent1"/>
              </a:buClr>
              <a:buFont typeface="System Font Regular"/>
              <a:buChar char="&gt;"/>
              <a:defRPr lang="en-US" sz="3200" b="0" i="0" dirty="0">
                <a:solidFill>
                  <a:srgbClr val="6F706F"/>
                </a:solidFill>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lvl="0"/>
            <a:r>
              <a:rPr lang="en-US" sz="1000">
                <a:latin typeface="+mn-lt"/>
              </a:rPr>
              <a:t>CASE STUDY</a:t>
            </a:r>
          </a:p>
        </p:txBody>
      </p:sp>
      <p:sp>
        <p:nvSpPr>
          <p:cNvPr id="37" name="Content Placeholder 3">
            <a:extLst>
              <a:ext uri="{FF2B5EF4-FFF2-40B4-BE49-F238E27FC236}">
                <a16:creationId xmlns:a16="http://schemas.microsoft.com/office/drawing/2014/main" id="{7085808A-CFAF-6AE9-A646-1020F855E78D}"/>
              </a:ext>
            </a:extLst>
          </p:cNvPr>
          <p:cNvSpPr>
            <a:spLocks noGrp="1"/>
          </p:cNvSpPr>
          <p:nvPr>
            <p:ph sz="quarter" idx="35"/>
          </p:nvPr>
        </p:nvSpPr>
        <p:spPr>
          <a:xfrm>
            <a:off x="533754" y="2561483"/>
            <a:ext cx="7867904" cy="1378568"/>
          </a:xfrm>
        </p:spPr>
        <p:txBody>
          <a:bodyPr anchor="ctr" anchorCtr="0"/>
          <a:lstStyle>
            <a:lvl1pPr marL="173038" indent="-173038">
              <a:spcAft>
                <a:spcPts val="300"/>
              </a:spcAft>
              <a:buClr>
                <a:schemeClr val="accent1"/>
              </a:buClr>
              <a:buFont typeface="Arial" panose="020B0604020202020204" pitchFamily="34" charset="0"/>
              <a:buChar char="•"/>
              <a:tabLst/>
              <a:defRPr lang="en-US" sz="1400" b="0" i="0" kern="1200" dirty="0" smtClean="0">
                <a:solidFill>
                  <a:schemeClr val="tx2"/>
                </a:solidFill>
                <a:latin typeface="+mn-lt"/>
                <a:ea typeface="ＭＳ Ｐゴシック" charset="0"/>
                <a:cs typeface="+mn-cs"/>
              </a:defRPr>
            </a:lvl1pPr>
            <a:lvl2pPr marL="403225" indent="-174625">
              <a:spcAft>
                <a:spcPts val="300"/>
              </a:spcAft>
              <a:buClr>
                <a:schemeClr val="accent1"/>
              </a:buClr>
              <a:buFont typeface="System Font Regular"/>
              <a:buChar char="–"/>
              <a:tabLst/>
              <a:defRPr sz="1400" b="0" i="0">
                <a:latin typeface="+mn-lt"/>
              </a:defRPr>
            </a:lvl2pPr>
            <a:lvl3pPr marL="633413" indent="-230188">
              <a:spcAft>
                <a:spcPts val="300"/>
              </a:spcAft>
              <a:buClr>
                <a:schemeClr val="accent1"/>
              </a:buClr>
              <a:tabLst/>
              <a:defRPr sz="1400" b="0" i="0">
                <a:latin typeface="+mn-lt"/>
              </a:defRPr>
            </a:lvl3pPr>
            <a:lvl4pPr marL="865188" indent="-231775">
              <a:spcAft>
                <a:spcPts val="300"/>
              </a:spcAft>
              <a:buClr>
                <a:schemeClr val="accent1"/>
              </a:buClr>
              <a:tabLst/>
              <a:defRPr sz="1400" b="0" i="0">
                <a:latin typeface="+mn-lt"/>
              </a:defRPr>
            </a:lvl4pPr>
            <a:lvl5pPr marL="1095375" indent="-230188">
              <a:spcAft>
                <a:spcPts val="300"/>
              </a:spcAft>
              <a:buClr>
                <a:schemeClr val="accent1"/>
              </a:buClr>
              <a:tabLst/>
              <a:defRPr sz="1400" b="0" i="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38" name="Graphic 37">
            <a:extLst>
              <a:ext uri="{FF2B5EF4-FFF2-40B4-BE49-F238E27FC236}">
                <a16:creationId xmlns:a16="http://schemas.microsoft.com/office/drawing/2014/main" id="{9DAAFCB7-5B90-BDCA-2C0D-A78D0B395600}"/>
              </a:ext>
            </a:extLst>
          </p:cNvPr>
          <p:cNvPicPr>
            <a:picLocks noChangeAspect="1"/>
          </p:cNvPicPr>
          <p:nvPr userDrawn="1"/>
        </p:nvPicPr>
        <p:blipFill rotWithShape="1">
          <a:blip r:embed="rId2"/>
          <a:srcRect l="-11" r="-11"/>
          <a:stretch/>
        </p:blipFill>
        <p:spPr>
          <a:xfrm>
            <a:off x="9737806" y="6448672"/>
            <a:ext cx="1149581" cy="305818"/>
          </a:xfrm>
          <a:prstGeom prst="rect">
            <a:avLst/>
          </a:prstGeom>
        </p:spPr>
      </p:pic>
      <p:sp>
        <p:nvSpPr>
          <p:cNvPr id="5" name="Picture Placeholder 4">
            <a:extLst>
              <a:ext uri="{FF2B5EF4-FFF2-40B4-BE49-F238E27FC236}">
                <a16:creationId xmlns:a16="http://schemas.microsoft.com/office/drawing/2014/main" id="{EC322AD3-D574-A7C0-F1FF-3E0D4A9D1687}"/>
              </a:ext>
            </a:extLst>
          </p:cNvPr>
          <p:cNvSpPr>
            <a:spLocks noGrp="1"/>
          </p:cNvSpPr>
          <p:nvPr>
            <p:ph type="pic" sz="quarter" idx="36" hasCustomPrompt="1"/>
          </p:nvPr>
        </p:nvSpPr>
        <p:spPr>
          <a:xfrm>
            <a:off x="9564883" y="61408"/>
            <a:ext cx="1495425" cy="736600"/>
          </a:xfrm>
        </p:spPr>
        <p:txBody>
          <a:bodyPr anchor="ctr" anchorCtr="0">
            <a:normAutofit/>
          </a:bodyPr>
          <a:lstStyle>
            <a:lvl1pPr marL="0" indent="0">
              <a:buNone/>
              <a:defRPr sz="1200">
                <a:solidFill>
                  <a:schemeClr val="bg1"/>
                </a:solidFill>
              </a:defRPr>
            </a:lvl1pPr>
          </a:lstStyle>
          <a:p>
            <a:r>
              <a:rPr lang="en-US"/>
              <a:t>Client logo here</a:t>
            </a:r>
          </a:p>
        </p:txBody>
      </p:sp>
    </p:spTree>
    <p:extLst>
      <p:ext uri="{BB962C8B-B14F-4D97-AF65-F5344CB8AC3E}">
        <p14:creationId xmlns:p14="http://schemas.microsoft.com/office/powerpoint/2010/main" val="163181351"/>
      </p:ext>
    </p:extLst>
  </p:cSld>
  <p:clrMapOvr>
    <a:masterClrMapping/>
  </p:clrMapOvr>
  <p:extLst>
    <p:ext uri="{DCECCB84-F9BA-43D5-87BE-67443E8EF086}">
      <p15:sldGuideLst xmlns:p15="http://schemas.microsoft.com/office/powerpoint/2012/main">
        <p15:guide id="1" orient="horz" pos="216">
          <p15:clr>
            <a:srgbClr val="FBAE40"/>
          </p15:clr>
        </p15:guide>
      </p15:sldGuideLst>
    </p:ext>
  </p:extLst>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Case Study Laptop">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D84FF59B-47C6-2713-0962-02815CFA1746}"/>
              </a:ext>
            </a:extLst>
          </p:cNvPr>
          <p:cNvSpPr/>
          <p:nvPr userDrawn="1"/>
        </p:nvSpPr>
        <p:spPr>
          <a:xfrm>
            <a:off x="0" y="0"/>
            <a:ext cx="37719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0" i="0" err="1">
              <a:latin typeface="Avenir Next LT Pro" panose="020B0504020202020204" pitchFamily="34" charset="0"/>
            </a:endParaRPr>
          </a:p>
        </p:txBody>
      </p:sp>
      <p:sp>
        <p:nvSpPr>
          <p:cNvPr id="21" name="Rectangle 20">
            <a:extLst>
              <a:ext uri="{FF2B5EF4-FFF2-40B4-BE49-F238E27FC236}">
                <a16:creationId xmlns:a16="http://schemas.microsoft.com/office/drawing/2014/main" id="{81E161E9-C8A4-4CEC-8E31-9F319A59774E}"/>
              </a:ext>
            </a:extLst>
          </p:cNvPr>
          <p:cNvSpPr/>
          <p:nvPr userDrawn="1"/>
        </p:nvSpPr>
        <p:spPr>
          <a:xfrm>
            <a:off x="8433193" y="0"/>
            <a:ext cx="3758807"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539B51C5-8CE5-E50C-312F-AA1B33767827}"/>
              </a:ext>
            </a:extLst>
          </p:cNvPr>
          <p:cNvSpPr/>
          <p:nvPr userDrawn="1"/>
        </p:nvSpPr>
        <p:spPr>
          <a:xfrm>
            <a:off x="1833" y="1417320"/>
            <a:ext cx="8431362" cy="102186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Content Placeholder 15">
            <a:extLst>
              <a:ext uri="{FF2B5EF4-FFF2-40B4-BE49-F238E27FC236}">
                <a16:creationId xmlns:a16="http://schemas.microsoft.com/office/drawing/2014/main" id="{8866AE5C-EF91-7AF6-D437-593664A1E2CE}"/>
              </a:ext>
            </a:extLst>
          </p:cNvPr>
          <p:cNvSpPr>
            <a:spLocks noGrp="1"/>
          </p:cNvSpPr>
          <p:nvPr>
            <p:ph sz="quarter" idx="24" hasCustomPrompt="1"/>
          </p:nvPr>
        </p:nvSpPr>
        <p:spPr>
          <a:xfrm>
            <a:off x="533754" y="1758974"/>
            <a:ext cx="7296171" cy="338554"/>
          </a:xfrm>
        </p:spPr>
        <p:txBody>
          <a:bodyPr wrap="square" anchor="ctr">
            <a:spAutoFit/>
          </a:bodyPr>
          <a:lstStyle>
            <a:lvl1pPr marL="0" indent="0">
              <a:buNone/>
              <a:defRPr sz="1600" b="0" i="0">
                <a:solidFill>
                  <a:schemeClr val="accent2"/>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Add client quote or blurb here</a:t>
            </a:r>
          </a:p>
        </p:txBody>
      </p:sp>
      <p:sp>
        <p:nvSpPr>
          <p:cNvPr id="24" name="Content Placeholder 3">
            <a:extLst>
              <a:ext uri="{FF2B5EF4-FFF2-40B4-BE49-F238E27FC236}">
                <a16:creationId xmlns:a16="http://schemas.microsoft.com/office/drawing/2014/main" id="{D35AF261-3C94-CE96-B7C1-FF44110A43D0}"/>
              </a:ext>
            </a:extLst>
          </p:cNvPr>
          <p:cNvSpPr>
            <a:spLocks noGrp="1"/>
          </p:cNvSpPr>
          <p:nvPr>
            <p:ph sz="quarter" idx="27"/>
          </p:nvPr>
        </p:nvSpPr>
        <p:spPr>
          <a:xfrm>
            <a:off x="533754" y="4170364"/>
            <a:ext cx="6565036" cy="1378568"/>
          </a:xfrm>
        </p:spPr>
        <p:txBody>
          <a:bodyPr anchor="ctr" anchorCtr="0"/>
          <a:lstStyle>
            <a:lvl1pPr marL="173038" indent="-173038">
              <a:spcAft>
                <a:spcPts val="300"/>
              </a:spcAft>
              <a:buClr>
                <a:schemeClr val="accent1"/>
              </a:buClr>
              <a:buFont typeface="Arial" panose="020B0604020202020204" pitchFamily="34" charset="0"/>
              <a:buChar char="•"/>
              <a:tabLst/>
              <a:defRPr lang="en-US" sz="1400" b="0" i="0" kern="1200" dirty="0" smtClean="0">
                <a:solidFill>
                  <a:schemeClr val="tx2"/>
                </a:solidFill>
                <a:latin typeface="+mn-lt"/>
                <a:ea typeface="ＭＳ Ｐゴシック" charset="0"/>
                <a:cs typeface="+mn-cs"/>
              </a:defRPr>
            </a:lvl1pPr>
            <a:lvl2pPr marL="403225" indent="-174625">
              <a:spcAft>
                <a:spcPts val="300"/>
              </a:spcAft>
              <a:buClr>
                <a:schemeClr val="accent1"/>
              </a:buClr>
              <a:buFont typeface="System Font Regular"/>
              <a:buChar char="–"/>
              <a:tabLst/>
              <a:defRPr sz="1400" b="0" i="0">
                <a:latin typeface="+mn-lt"/>
              </a:defRPr>
            </a:lvl2pPr>
            <a:lvl3pPr marL="633413" indent="-230188">
              <a:spcAft>
                <a:spcPts val="300"/>
              </a:spcAft>
              <a:buClr>
                <a:schemeClr val="accent1"/>
              </a:buClr>
              <a:tabLst/>
              <a:defRPr sz="1400" b="0" i="0">
                <a:latin typeface="+mn-lt"/>
              </a:defRPr>
            </a:lvl3pPr>
            <a:lvl4pPr marL="865188" indent="-231775">
              <a:spcAft>
                <a:spcPts val="300"/>
              </a:spcAft>
              <a:buClr>
                <a:schemeClr val="accent1"/>
              </a:buClr>
              <a:tabLst/>
              <a:defRPr sz="1400" b="0" i="0">
                <a:latin typeface="+mn-lt"/>
              </a:defRPr>
            </a:lvl4pPr>
            <a:lvl5pPr marL="1095375" indent="-230188">
              <a:spcAft>
                <a:spcPts val="300"/>
              </a:spcAft>
              <a:buClr>
                <a:schemeClr val="accent1"/>
              </a:buClr>
              <a:tabLst/>
              <a:defRPr sz="1400" b="0" i="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5" name="Text Placeholder 48">
            <a:extLst>
              <a:ext uri="{FF2B5EF4-FFF2-40B4-BE49-F238E27FC236}">
                <a16:creationId xmlns:a16="http://schemas.microsoft.com/office/drawing/2014/main" id="{E0291104-3BB3-31F1-604C-C4A01C023512}"/>
              </a:ext>
            </a:extLst>
          </p:cNvPr>
          <p:cNvSpPr>
            <a:spLocks noGrp="1"/>
          </p:cNvSpPr>
          <p:nvPr>
            <p:ph type="body" sz="quarter" idx="18" hasCustomPrompt="1"/>
          </p:nvPr>
        </p:nvSpPr>
        <p:spPr>
          <a:xfrm>
            <a:off x="618375" y="5805612"/>
            <a:ext cx="2231811" cy="394121"/>
          </a:xfrm>
        </p:spPr>
        <p:txBody>
          <a:bodyPr anchor="b"/>
          <a:lstStyle>
            <a:lvl1pPr marL="0" indent="0" algn="ctr">
              <a:buNone/>
              <a:defRPr sz="3600" b="1" i="0">
                <a:solidFill>
                  <a:schemeClr val="accent1"/>
                </a:solidFill>
                <a:latin typeface="+mj-lt"/>
                <a:cs typeface="Arial Black" panose="020B0604020202020204" pitchFamily="34" charset="0"/>
              </a:defRPr>
            </a:lvl1pPr>
            <a:lvl2pPr marL="230187" indent="0">
              <a:buNone/>
              <a:defRPr sz="2800">
                <a:solidFill>
                  <a:schemeClr val="accent3"/>
                </a:solidFill>
              </a:defRPr>
            </a:lvl2pPr>
            <a:lvl3pPr marL="519113" indent="0">
              <a:buNone/>
              <a:defRPr sz="2800">
                <a:solidFill>
                  <a:schemeClr val="accent3"/>
                </a:solidFill>
              </a:defRPr>
            </a:lvl3pPr>
            <a:lvl4pPr marL="801687" indent="0">
              <a:buNone/>
              <a:defRPr sz="2800">
                <a:solidFill>
                  <a:schemeClr val="accent3"/>
                </a:solidFill>
              </a:defRPr>
            </a:lvl4pPr>
            <a:lvl5pPr marL="1090613" indent="0">
              <a:buNone/>
              <a:defRPr sz="2800">
                <a:solidFill>
                  <a:schemeClr val="accent3"/>
                </a:solidFill>
              </a:defRPr>
            </a:lvl5pPr>
          </a:lstStyle>
          <a:p>
            <a:pPr lvl="0"/>
            <a:r>
              <a:rPr lang="en-US"/>
              <a:t>#</a:t>
            </a:r>
          </a:p>
        </p:txBody>
      </p:sp>
      <p:sp>
        <p:nvSpPr>
          <p:cNvPr id="31" name="Text Placeholder 51">
            <a:extLst>
              <a:ext uri="{FF2B5EF4-FFF2-40B4-BE49-F238E27FC236}">
                <a16:creationId xmlns:a16="http://schemas.microsoft.com/office/drawing/2014/main" id="{BA7CCF26-5851-9A43-2B35-308B9C51A078}"/>
              </a:ext>
            </a:extLst>
          </p:cNvPr>
          <p:cNvSpPr>
            <a:spLocks noGrp="1"/>
          </p:cNvSpPr>
          <p:nvPr>
            <p:ph type="body" sz="quarter" idx="19" hasCustomPrompt="1"/>
          </p:nvPr>
        </p:nvSpPr>
        <p:spPr>
          <a:xfrm>
            <a:off x="618375" y="6070744"/>
            <a:ext cx="2231811" cy="341312"/>
          </a:xfrm>
        </p:spPr>
        <p:txBody>
          <a:bodyPr>
            <a:noAutofit/>
          </a:bodyPr>
          <a:lstStyle>
            <a:lvl1pPr marL="0" indent="0" algn="ctr">
              <a:buNone/>
              <a:defRPr sz="1200" b="0"/>
            </a:lvl1pPr>
          </a:lstStyle>
          <a:p>
            <a:pPr lvl="0"/>
            <a:r>
              <a:rPr lang="en-US"/>
              <a:t>description</a:t>
            </a:r>
          </a:p>
        </p:txBody>
      </p:sp>
      <p:sp>
        <p:nvSpPr>
          <p:cNvPr id="32" name="Text Placeholder 48">
            <a:extLst>
              <a:ext uri="{FF2B5EF4-FFF2-40B4-BE49-F238E27FC236}">
                <a16:creationId xmlns:a16="http://schemas.microsoft.com/office/drawing/2014/main" id="{3A21BBB9-E0AF-6026-A917-8B7D167F6A65}"/>
              </a:ext>
            </a:extLst>
          </p:cNvPr>
          <p:cNvSpPr>
            <a:spLocks noGrp="1"/>
          </p:cNvSpPr>
          <p:nvPr>
            <p:ph type="body" sz="quarter" idx="29" hasCustomPrompt="1"/>
          </p:nvPr>
        </p:nvSpPr>
        <p:spPr>
          <a:xfrm>
            <a:off x="3160481" y="5805612"/>
            <a:ext cx="2231811" cy="394121"/>
          </a:xfrm>
        </p:spPr>
        <p:txBody>
          <a:bodyPr anchor="b"/>
          <a:lstStyle>
            <a:lvl1pPr marL="0" indent="0" algn="ctr">
              <a:buNone/>
              <a:defRPr sz="3600" b="1" i="0">
                <a:solidFill>
                  <a:schemeClr val="accent1"/>
                </a:solidFill>
                <a:latin typeface="+mj-lt"/>
                <a:cs typeface="Arial Black" panose="020B0604020202020204" pitchFamily="34" charset="0"/>
              </a:defRPr>
            </a:lvl1pPr>
            <a:lvl2pPr marL="230187" indent="0">
              <a:buNone/>
              <a:defRPr sz="2800">
                <a:solidFill>
                  <a:schemeClr val="accent3"/>
                </a:solidFill>
              </a:defRPr>
            </a:lvl2pPr>
            <a:lvl3pPr marL="519113" indent="0">
              <a:buNone/>
              <a:defRPr sz="2800">
                <a:solidFill>
                  <a:schemeClr val="accent3"/>
                </a:solidFill>
              </a:defRPr>
            </a:lvl3pPr>
            <a:lvl4pPr marL="801687" indent="0">
              <a:buNone/>
              <a:defRPr sz="2800">
                <a:solidFill>
                  <a:schemeClr val="accent3"/>
                </a:solidFill>
              </a:defRPr>
            </a:lvl4pPr>
            <a:lvl5pPr marL="1090613" indent="0">
              <a:buNone/>
              <a:defRPr sz="2800">
                <a:solidFill>
                  <a:schemeClr val="accent3"/>
                </a:solidFill>
              </a:defRPr>
            </a:lvl5pPr>
          </a:lstStyle>
          <a:p>
            <a:pPr lvl="0"/>
            <a:r>
              <a:rPr lang="en-US"/>
              <a:t>#</a:t>
            </a:r>
          </a:p>
        </p:txBody>
      </p:sp>
      <p:sp>
        <p:nvSpPr>
          <p:cNvPr id="34" name="Text Placeholder 51">
            <a:extLst>
              <a:ext uri="{FF2B5EF4-FFF2-40B4-BE49-F238E27FC236}">
                <a16:creationId xmlns:a16="http://schemas.microsoft.com/office/drawing/2014/main" id="{113929AE-F2F2-E26D-0ED4-3E023859F85E}"/>
              </a:ext>
            </a:extLst>
          </p:cNvPr>
          <p:cNvSpPr>
            <a:spLocks noGrp="1"/>
          </p:cNvSpPr>
          <p:nvPr>
            <p:ph type="body" sz="quarter" idx="30" hasCustomPrompt="1"/>
          </p:nvPr>
        </p:nvSpPr>
        <p:spPr>
          <a:xfrm>
            <a:off x="3160480" y="6070744"/>
            <a:ext cx="2231811" cy="341312"/>
          </a:xfrm>
        </p:spPr>
        <p:txBody>
          <a:bodyPr>
            <a:noAutofit/>
          </a:bodyPr>
          <a:lstStyle>
            <a:lvl1pPr marL="0" indent="0" algn="ctr">
              <a:buNone/>
              <a:defRPr sz="1200" b="0"/>
            </a:lvl1pPr>
          </a:lstStyle>
          <a:p>
            <a:pPr lvl="0"/>
            <a:r>
              <a:rPr lang="en-US"/>
              <a:t>description</a:t>
            </a:r>
          </a:p>
        </p:txBody>
      </p:sp>
      <p:sp>
        <p:nvSpPr>
          <p:cNvPr id="35" name="Text Placeholder 48">
            <a:extLst>
              <a:ext uri="{FF2B5EF4-FFF2-40B4-BE49-F238E27FC236}">
                <a16:creationId xmlns:a16="http://schemas.microsoft.com/office/drawing/2014/main" id="{6BAB0F59-ABDC-610C-7725-096B3476F31D}"/>
              </a:ext>
            </a:extLst>
          </p:cNvPr>
          <p:cNvSpPr>
            <a:spLocks noGrp="1"/>
          </p:cNvSpPr>
          <p:nvPr>
            <p:ph type="body" sz="quarter" idx="31" hasCustomPrompt="1"/>
          </p:nvPr>
        </p:nvSpPr>
        <p:spPr>
          <a:xfrm>
            <a:off x="5726517" y="5805612"/>
            <a:ext cx="2231811" cy="394121"/>
          </a:xfrm>
        </p:spPr>
        <p:txBody>
          <a:bodyPr anchor="b"/>
          <a:lstStyle>
            <a:lvl1pPr marL="0" indent="0" algn="ctr">
              <a:buNone/>
              <a:defRPr sz="3600" b="1" i="0">
                <a:solidFill>
                  <a:schemeClr val="accent1"/>
                </a:solidFill>
                <a:latin typeface="+mj-lt"/>
                <a:cs typeface="Arial Black" panose="020B0604020202020204" pitchFamily="34" charset="0"/>
              </a:defRPr>
            </a:lvl1pPr>
            <a:lvl2pPr marL="230187" indent="0">
              <a:buNone/>
              <a:defRPr sz="2800">
                <a:solidFill>
                  <a:schemeClr val="accent3"/>
                </a:solidFill>
              </a:defRPr>
            </a:lvl2pPr>
            <a:lvl3pPr marL="519113" indent="0">
              <a:buNone/>
              <a:defRPr sz="2800">
                <a:solidFill>
                  <a:schemeClr val="accent3"/>
                </a:solidFill>
              </a:defRPr>
            </a:lvl3pPr>
            <a:lvl4pPr marL="801687" indent="0">
              <a:buNone/>
              <a:defRPr sz="2800">
                <a:solidFill>
                  <a:schemeClr val="accent3"/>
                </a:solidFill>
              </a:defRPr>
            </a:lvl4pPr>
            <a:lvl5pPr marL="1090613" indent="0">
              <a:buNone/>
              <a:defRPr sz="2800">
                <a:solidFill>
                  <a:schemeClr val="accent3"/>
                </a:solidFill>
              </a:defRPr>
            </a:lvl5pPr>
          </a:lstStyle>
          <a:p>
            <a:pPr lvl="0"/>
            <a:r>
              <a:rPr lang="en-US"/>
              <a:t>#</a:t>
            </a:r>
          </a:p>
        </p:txBody>
      </p:sp>
      <p:sp>
        <p:nvSpPr>
          <p:cNvPr id="37" name="Text Placeholder 51">
            <a:extLst>
              <a:ext uri="{FF2B5EF4-FFF2-40B4-BE49-F238E27FC236}">
                <a16:creationId xmlns:a16="http://schemas.microsoft.com/office/drawing/2014/main" id="{4A4FDC4B-19F6-93E4-E362-A56F02FA8AB5}"/>
              </a:ext>
            </a:extLst>
          </p:cNvPr>
          <p:cNvSpPr>
            <a:spLocks noGrp="1"/>
          </p:cNvSpPr>
          <p:nvPr>
            <p:ph type="body" sz="quarter" idx="32" hasCustomPrompt="1"/>
          </p:nvPr>
        </p:nvSpPr>
        <p:spPr>
          <a:xfrm>
            <a:off x="5726516" y="6070744"/>
            <a:ext cx="2231811" cy="341312"/>
          </a:xfrm>
        </p:spPr>
        <p:txBody>
          <a:bodyPr>
            <a:noAutofit/>
          </a:bodyPr>
          <a:lstStyle>
            <a:lvl1pPr marL="0" indent="0" algn="ctr">
              <a:buNone/>
              <a:defRPr sz="1200" b="0"/>
            </a:lvl1pPr>
          </a:lstStyle>
          <a:p>
            <a:pPr lvl="0"/>
            <a:r>
              <a:rPr lang="en-US"/>
              <a:t>description</a:t>
            </a:r>
          </a:p>
        </p:txBody>
      </p:sp>
      <p:sp>
        <p:nvSpPr>
          <p:cNvPr id="38" name="Title 2">
            <a:extLst>
              <a:ext uri="{FF2B5EF4-FFF2-40B4-BE49-F238E27FC236}">
                <a16:creationId xmlns:a16="http://schemas.microsoft.com/office/drawing/2014/main" id="{28C9D551-69FF-F9EF-9BD6-EB372681D92E}"/>
              </a:ext>
            </a:extLst>
          </p:cNvPr>
          <p:cNvSpPr>
            <a:spLocks noGrp="1"/>
          </p:cNvSpPr>
          <p:nvPr>
            <p:ph type="title"/>
          </p:nvPr>
        </p:nvSpPr>
        <p:spPr>
          <a:xfrm>
            <a:off x="533754" y="466795"/>
            <a:ext cx="6873497" cy="917733"/>
          </a:xfrm>
        </p:spPr>
        <p:txBody>
          <a:bodyPr>
            <a:normAutofit/>
          </a:bodyPr>
          <a:lstStyle>
            <a:lvl1pPr>
              <a:lnSpc>
                <a:spcPts val="3100"/>
              </a:lnSpc>
              <a:defRPr sz="3000"/>
            </a:lvl1pPr>
          </a:lstStyle>
          <a:p>
            <a:r>
              <a:rPr lang="en-US"/>
              <a:t>Click to edit Master title style</a:t>
            </a:r>
          </a:p>
        </p:txBody>
      </p:sp>
      <p:sp>
        <p:nvSpPr>
          <p:cNvPr id="41" name="Picture Placeholder 62">
            <a:extLst>
              <a:ext uri="{FF2B5EF4-FFF2-40B4-BE49-F238E27FC236}">
                <a16:creationId xmlns:a16="http://schemas.microsoft.com/office/drawing/2014/main" id="{BD1F4653-A91C-F7E2-E52E-A7F6C66A1985}"/>
              </a:ext>
            </a:extLst>
          </p:cNvPr>
          <p:cNvSpPr>
            <a:spLocks noGrp="1"/>
          </p:cNvSpPr>
          <p:nvPr>
            <p:ph type="pic" sz="quarter" idx="25" hasCustomPrompt="1"/>
          </p:nvPr>
        </p:nvSpPr>
        <p:spPr>
          <a:xfrm>
            <a:off x="9590843" y="57546"/>
            <a:ext cx="1443506" cy="847229"/>
          </a:xfrm>
        </p:spPr>
        <p:txBody>
          <a:bodyPr anchor="ctr"/>
          <a:lstStyle>
            <a:lvl1pPr marL="7938" indent="0" algn="ctr">
              <a:buNone/>
              <a:defRPr sz="1050" b="0">
                <a:solidFill>
                  <a:schemeClr val="bg1"/>
                </a:solidFill>
              </a:defRPr>
            </a:lvl1pPr>
          </a:lstStyle>
          <a:p>
            <a:r>
              <a:rPr lang="en-US"/>
              <a:t>Client logo here</a:t>
            </a:r>
          </a:p>
        </p:txBody>
      </p:sp>
      <p:sp>
        <p:nvSpPr>
          <p:cNvPr id="42" name="TextBox 41">
            <a:extLst>
              <a:ext uri="{FF2B5EF4-FFF2-40B4-BE49-F238E27FC236}">
                <a16:creationId xmlns:a16="http://schemas.microsoft.com/office/drawing/2014/main" id="{09664A18-D8C5-DF10-322A-10A1918D8DC9}"/>
              </a:ext>
            </a:extLst>
          </p:cNvPr>
          <p:cNvSpPr txBox="1"/>
          <p:nvPr userDrawn="1"/>
        </p:nvSpPr>
        <p:spPr>
          <a:xfrm>
            <a:off x="533754" y="206764"/>
            <a:ext cx="1415772" cy="246221"/>
          </a:xfrm>
          <a:prstGeom prst="rect">
            <a:avLst/>
          </a:prstGeom>
          <a:noFill/>
        </p:spPr>
        <p:txBody>
          <a:bodyPr vert="horz" wrap="square" lIns="0" tIns="45720" rIns="91440" bIns="45720" rtlCol="0">
            <a:spAutoFit/>
          </a:bodyPr>
          <a:lstStyle>
            <a:lvl1pPr lvl="0" indent="0">
              <a:lnSpc>
                <a:spcPct val="100000"/>
              </a:lnSpc>
              <a:spcBef>
                <a:spcPts val="0"/>
              </a:spcBef>
              <a:spcAft>
                <a:spcPts val="800"/>
              </a:spcAft>
              <a:buFont typeface="Arial" panose="020B0604020202020204" pitchFamily="34" charset="0"/>
              <a:buNone/>
              <a:defRPr lang="en-US" sz="1100" b="0" i="0" cap="all" spc="300" baseline="0" dirty="0">
                <a:solidFill>
                  <a:schemeClr val="accent1"/>
                </a:solidFill>
                <a:latin typeface="Avenir Next LT Pro" panose="020B0504020202020204" pitchFamily="34" charset="77"/>
              </a:defRPr>
            </a:lvl1pPr>
            <a:lvl2pPr marL="3089275" indent="-2984500">
              <a:lnSpc>
                <a:spcPct val="100000"/>
              </a:lnSpc>
              <a:spcBef>
                <a:spcPts val="0"/>
              </a:spcBef>
              <a:spcAft>
                <a:spcPts val="800"/>
              </a:spcAft>
              <a:buClr>
                <a:schemeClr val="accent1"/>
              </a:buClr>
              <a:buFont typeface="Arial" panose="020B0604020202020204" pitchFamily="34" charset="0"/>
              <a:buChar char="•"/>
              <a:tabLst/>
              <a:defRPr lang="en-US" sz="3200" b="0" i="0" dirty="0">
                <a:solidFill>
                  <a:srgbClr val="6F706F"/>
                </a:solidFill>
              </a:defRPr>
            </a:lvl2pPr>
            <a:lvl3pPr marL="801688" indent="-285750">
              <a:lnSpc>
                <a:spcPct val="100000"/>
              </a:lnSpc>
              <a:spcBef>
                <a:spcPts val="0"/>
              </a:spcBef>
              <a:spcAft>
                <a:spcPts val="800"/>
              </a:spcAft>
              <a:buClr>
                <a:schemeClr val="accent1"/>
              </a:buClr>
              <a:buFont typeface="Courier New" panose="02070309020205020404" pitchFamily="49" charset="0"/>
              <a:buChar char="o"/>
              <a:defRPr lang="en-US" sz="3200" b="0" i="0">
                <a:solidFill>
                  <a:srgbClr val="6F706F"/>
                </a:solidFill>
              </a:defRPr>
            </a:lvl3pPr>
            <a:lvl4pPr marL="1260475" indent="-295275">
              <a:lnSpc>
                <a:spcPct val="100000"/>
              </a:lnSpc>
              <a:spcBef>
                <a:spcPts val="0"/>
              </a:spcBef>
              <a:spcAft>
                <a:spcPts val="800"/>
              </a:spcAft>
              <a:buClr>
                <a:schemeClr val="accent1"/>
              </a:buClr>
              <a:buFont typeface="System Font Regular"/>
              <a:buChar char="–"/>
              <a:tabLst/>
              <a:defRPr lang="en-US" sz="3200" b="0" i="0" dirty="0">
                <a:solidFill>
                  <a:srgbClr val="6F706F"/>
                </a:solidFill>
              </a:defRPr>
            </a:lvl4pPr>
            <a:lvl5pPr marL="1766888" indent="-285750">
              <a:lnSpc>
                <a:spcPct val="100000"/>
              </a:lnSpc>
              <a:spcBef>
                <a:spcPts val="0"/>
              </a:spcBef>
              <a:spcAft>
                <a:spcPts val="800"/>
              </a:spcAft>
              <a:buClr>
                <a:schemeClr val="accent1"/>
              </a:buClr>
              <a:buFont typeface="System Font Regular"/>
              <a:buChar char="&gt;"/>
              <a:defRPr lang="en-US" sz="3200" b="0" i="0" dirty="0">
                <a:solidFill>
                  <a:srgbClr val="6F706F"/>
                </a:solidFill>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lvl="0"/>
            <a:r>
              <a:rPr lang="en-US" sz="1000">
                <a:latin typeface="+mn-lt"/>
              </a:rPr>
              <a:t>CASE STUDY</a:t>
            </a:r>
          </a:p>
        </p:txBody>
      </p:sp>
      <p:sp>
        <p:nvSpPr>
          <p:cNvPr id="43" name="TextBox 42">
            <a:extLst>
              <a:ext uri="{FF2B5EF4-FFF2-40B4-BE49-F238E27FC236}">
                <a16:creationId xmlns:a16="http://schemas.microsoft.com/office/drawing/2014/main" id="{7822551F-D93C-1DC7-DA36-565E8BCB77BC}"/>
              </a:ext>
            </a:extLst>
          </p:cNvPr>
          <p:cNvSpPr txBox="1">
            <a:spLocks noChangeArrowheads="1"/>
          </p:cNvSpPr>
          <p:nvPr userDrawn="1"/>
        </p:nvSpPr>
        <p:spPr bwMode="auto">
          <a:xfrm>
            <a:off x="533754" y="6713094"/>
            <a:ext cx="5726286" cy="923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marL="0" lvl="0" indent="0" algn="l">
              <a:lnSpc>
                <a:spcPct val="100000"/>
              </a:lnSpc>
              <a:defRPr sz="1800">
                <a:solidFill>
                  <a:srgbClr val="000000"/>
                </a:solidFill>
              </a:defRPr>
            </a:pPr>
            <a:r>
              <a:rPr lang="ga-IE" sz="600" b="0" i="0" baseline="0">
                <a:solidFill>
                  <a:schemeClr val="bg1">
                    <a:lumMod val="85000"/>
                  </a:schemeClr>
                </a:solidFill>
                <a:latin typeface="+mn-lt"/>
              </a:rPr>
              <a:t>© 2023 Epsilon Data Management, LLC. All rights reserved. Proprietary and confidential.</a:t>
            </a:r>
          </a:p>
        </p:txBody>
      </p:sp>
      <p:sp>
        <p:nvSpPr>
          <p:cNvPr id="45" name="Rectangle 44">
            <a:extLst>
              <a:ext uri="{FF2B5EF4-FFF2-40B4-BE49-F238E27FC236}">
                <a16:creationId xmlns:a16="http://schemas.microsoft.com/office/drawing/2014/main" id="{4769D06D-D2B7-4F8F-2B9F-68728E93E3CD}"/>
              </a:ext>
            </a:extLst>
          </p:cNvPr>
          <p:cNvSpPr/>
          <p:nvPr userDrawn="1"/>
        </p:nvSpPr>
        <p:spPr>
          <a:xfrm rot="16200000">
            <a:off x="-552825" y="3079957"/>
            <a:ext cx="1511354" cy="246221"/>
          </a:xfrm>
          <a:prstGeom prst="rect">
            <a:avLst/>
          </a:prstGeom>
          <a:noFill/>
        </p:spPr>
        <p:txBody>
          <a:bodyPr vert="horz" wrap="square" lIns="91440" tIns="45720" rIns="91440" bIns="45720" rtlCol="0">
            <a:spAutoFit/>
          </a:bodyPr>
          <a:lstStyle/>
          <a:p>
            <a:pPr lvl="0" indent="0" algn="ctr">
              <a:lnSpc>
                <a:spcPct val="100000"/>
              </a:lnSpc>
              <a:spcBef>
                <a:spcPts val="0"/>
              </a:spcBef>
              <a:spcAft>
                <a:spcPts val="800"/>
              </a:spcAft>
              <a:buFont typeface="Arial" panose="020B0604020202020204" pitchFamily="34" charset="0"/>
              <a:buNone/>
            </a:pPr>
            <a:r>
              <a:rPr lang="en-US" sz="1000" b="1" i="0" cap="all" spc="300" baseline="0">
                <a:solidFill>
                  <a:schemeClr val="bg1"/>
                </a:solidFill>
                <a:latin typeface="+mn-lt"/>
              </a:rPr>
              <a:t>CHALLENGE</a:t>
            </a:r>
          </a:p>
        </p:txBody>
      </p:sp>
      <p:sp>
        <p:nvSpPr>
          <p:cNvPr id="46" name="Rectangle 45">
            <a:extLst>
              <a:ext uri="{FF2B5EF4-FFF2-40B4-BE49-F238E27FC236}">
                <a16:creationId xmlns:a16="http://schemas.microsoft.com/office/drawing/2014/main" id="{D356E1C3-5AD7-EF9D-BD75-F8F9DC20DCAB}"/>
              </a:ext>
            </a:extLst>
          </p:cNvPr>
          <p:cNvSpPr/>
          <p:nvPr userDrawn="1"/>
        </p:nvSpPr>
        <p:spPr>
          <a:xfrm rot="16200000">
            <a:off x="-500246" y="4594984"/>
            <a:ext cx="1406196" cy="246221"/>
          </a:xfrm>
          <a:prstGeom prst="rect">
            <a:avLst/>
          </a:prstGeom>
          <a:noFill/>
        </p:spPr>
        <p:txBody>
          <a:bodyPr vert="horz" wrap="square" lIns="91440" tIns="45720" rIns="91440" bIns="45720" rtlCol="0">
            <a:spAutoFit/>
          </a:bodyPr>
          <a:lstStyle/>
          <a:p>
            <a:pPr lvl="0" indent="0" algn="ctr">
              <a:lnSpc>
                <a:spcPct val="100000"/>
              </a:lnSpc>
              <a:spcBef>
                <a:spcPts val="0"/>
              </a:spcBef>
              <a:spcAft>
                <a:spcPts val="800"/>
              </a:spcAft>
              <a:buFont typeface="Arial" panose="020B0604020202020204" pitchFamily="34" charset="0"/>
              <a:buNone/>
            </a:pPr>
            <a:r>
              <a:rPr lang="en-US" sz="1000" b="1" i="0" cap="all" spc="300" baseline="0">
                <a:solidFill>
                  <a:schemeClr val="bg1"/>
                </a:solidFill>
                <a:latin typeface="+mn-lt"/>
              </a:rPr>
              <a:t>SOLUTION</a:t>
            </a:r>
          </a:p>
        </p:txBody>
      </p:sp>
      <p:sp>
        <p:nvSpPr>
          <p:cNvPr id="47" name="Rectangle 46">
            <a:extLst>
              <a:ext uri="{FF2B5EF4-FFF2-40B4-BE49-F238E27FC236}">
                <a16:creationId xmlns:a16="http://schemas.microsoft.com/office/drawing/2014/main" id="{5154AFBD-1B85-5F1C-A36C-17EFCCA975BF}"/>
              </a:ext>
            </a:extLst>
          </p:cNvPr>
          <p:cNvSpPr/>
          <p:nvPr userDrawn="1"/>
        </p:nvSpPr>
        <p:spPr>
          <a:xfrm rot="16200000">
            <a:off x="-345788" y="5961589"/>
            <a:ext cx="1097280" cy="246221"/>
          </a:xfrm>
          <a:prstGeom prst="rect">
            <a:avLst/>
          </a:prstGeom>
          <a:noFill/>
        </p:spPr>
        <p:txBody>
          <a:bodyPr vert="horz" wrap="square" lIns="91440" tIns="45720" rIns="91440" bIns="45720" rtlCol="0">
            <a:spAutoFit/>
          </a:bodyPr>
          <a:lstStyle/>
          <a:p>
            <a:pPr lvl="0" indent="0" algn="ctr">
              <a:lnSpc>
                <a:spcPct val="100000"/>
              </a:lnSpc>
              <a:spcBef>
                <a:spcPts val="0"/>
              </a:spcBef>
              <a:spcAft>
                <a:spcPts val="800"/>
              </a:spcAft>
              <a:buFont typeface="Arial" panose="020B0604020202020204" pitchFamily="34" charset="0"/>
              <a:buNone/>
            </a:pPr>
            <a:r>
              <a:rPr lang="en-US" sz="1000" b="1" i="0" cap="all" spc="300" baseline="0">
                <a:solidFill>
                  <a:schemeClr val="bg1"/>
                </a:solidFill>
                <a:latin typeface="+mn-lt"/>
              </a:rPr>
              <a:t>RESULTS</a:t>
            </a:r>
          </a:p>
        </p:txBody>
      </p:sp>
      <p:sp>
        <p:nvSpPr>
          <p:cNvPr id="48" name="Content Placeholder 3">
            <a:extLst>
              <a:ext uri="{FF2B5EF4-FFF2-40B4-BE49-F238E27FC236}">
                <a16:creationId xmlns:a16="http://schemas.microsoft.com/office/drawing/2014/main" id="{CFD12592-4722-00FD-5474-FE6EEBB93A20}"/>
              </a:ext>
            </a:extLst>
          </p:cNvPr>
          <p:cNvSpPr>
            <a:spLocks noGrp="1"/>
          </p:cNvSpPr>
          <p:nvPr>
            <p:ph sz="quarter" idx="35"/>
          </p:nvPr>
        </p:nvSpPr>
        <p:spPr>
          <a:xfrm>
            <a:off x="533754" y="2561483"/>
            <a:ext cx="6565036" cy="1378568"/>
          </a:xfrm>
        </p:spPr>
        <p:txBody>
          <a:bodyPr anchor="ctr" anchorCtr="0"/>
          <a:lstStyle>
            <a:lvl1pPr marL="173038" indent="-173038">
              <a:spcAft>
                <a:spcPts val="300"/>
              </a:spcAft>
              <a:buClr>
                <a:schemeClr val="accent1"/>
              </a:buClr>
              <a:buFont typeface="Arial" panose="020B0604020202020204" pitchFamily="34" charset="0"/>
              <a:buChar char="•"/>
              <a:tabLst/>
              <a:defRPr lang="en-US" sz="1400" b="0" i="0" kern="1200" dirty="0" smtClean="0">
                <a:solidFill>
                  <a:schemeClr val="tx2"/>
                </a:solidFill>
                <a:latin typeface="+mn-lt"/>
                <a:ea typeface="ＭＳ Ｐゴシック" charset="0"/>
                <a:cs typeface="+mn-cs"/>
              </a:defRPr>
            </a:lvl1pPr>
            <a:lvl2pPr marL="403225" indent="-174625">
              <a:spcAft>
                <a:spcPts val="300"/>
              </a:spcAft>
              <a:buClr>
                <a:schemeClr val="accent1"/>
              </a:buClr>
              <a:buFont typeface="System Font Regular"/>
              <a:buChar char="–"/>
              <a:tabLst/>
              <a:defRPr sz="1400" b="0" i="0">
                <a:latin typeface="+mn-lt"/>
              </a:defRPr>
            </a:lvl2pPr>
            <a:lvl3pPr marL="633413" indent="-230188">
              <a:spcAft>
                <a:spcPts val="300"/>
              </a:spcAft>
              <a:buClr>
                <a:schemeClr val="accent1"/>
              </a:buClr>
              <a:tabLst/>
              <a:defRPr sz="1400" b="0" i="0">
                <a:latin typeface="+mn-lt"/>
              </a:defRPr>
            </a:lvl3pPr>
            <a:lvl4pPr marL="865188" indent="-231775">
              <a:spcAft>
                <a:spcPts val="300"/>
              </a:spcAft>
              <a:buClr>
                <a:schemeClr val="accent1"/>
              </a:buClr>
              <a:tabLst/>
              <a:defRPr sz="1400" b="0" i="0">
                <a:latin typeface="+mn-lt"/>
              </a:defRPr>
            </a:lvl4pPr>
            <a:lvl5pPr marL="1095375" indent="-230188">
              <a:spcAft>
                <a:spcPts val="300"/>
              </a:spcAft>
              <a:buClr>
                <a:schemeClr val="accent1"/>
              </a:buClr>
              <a:tabLst/>
              <a:defRPr sz="1400" b="0" i="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49" name="Group 48">
            <a:extLst>
              <a:ext uri="{FF2B5EF4-FFF2-40B4-BE49-F238E27FC236}">
                <a16:creationId xmlns:a16="http://schemas.microsoft.com/office/drawing/2014/main" id="{D60B71D2-1D7B-3E44-B6D9-E1DE0AEC9445}"/>
              </a:ext>
            </a:extLst>
          </p:cNvPr>
          <p:cNvGrpSpPr/>
          <p:nvPr userDrawn="1"/>
        </p:nvGrpSpPr>
        <p:grpSpPr>
          <a:xfrm>
            <a:off x="7299086" y="2114169"/>
            <a:ext cx="4692617" cy="3033877"/>
            <a:chOff x="6914660" y="1983726"/>
            <a:chExt cx="5077044" cy="3282417"/>
          </a:xfrm>
        </p:grpSpPr>
        <p:sp>
          <p:nvSpPr>
            <p:cNvPr id="50" name="Round Same Side Corner Rectangle 49">
              <a:extLst>
                <a:ext uri="{FF2B5EF4-FFF2-40B4-BE49-F238E27FC236}">
                  <a16:creationId xmlns:a16="http://schemas.microsoft.com/office/drawing/2014/main" id="{5BBC5AA6-1721-A02B-0B91-C256F9BD0509}"/>
                </a:ext>
              </a:extLst>
            </p:cNvPr>
            <p:cNvSpPr/>
            <p:nvPr userDrawn="1"/>
          </p:nvSpPr>
          <p:spPr>
            <a:xfrm>
              <a:off x="6914660" y="1983726"/>
              <a:ext cx="5077044" cy="261473"/>
            </a:xfrm>
            <a:prstGeom prst="round2SameRect">
              <a:avLst>
                <a:gd name="adj1" fmla="val 50000"/>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0" i="0" err="1">
                <a:latin typeface="Avenir Next LT Pro" panose="020B0504020202020204" pitchFamily="34" charset="0"/>
              </a:endParaRPr>
            </a:p>
          </p:txBody>
        </p:sp>
        <p:sp>
          <p:nvSpPr>
            <p:cNvPr id="51" name="Oval 50">
              <a:extLst>
                <a:ext uri="{FF2B5EF4-FFF2-40B4-BE49-F238E27FC236}">
                  <a16:creationId xmlns:a16="http://schemas.microsoft.com/office/drawing/2014/main" id="{F8F3D409-F150-5D94-2249-4E69B505798B}"/>
                </a:ext>
              </a:extLst>
            </p:cNvPr>
            <p:cNvSpPr>
              <a:spLocks noChangeAspect="1"/>
            </p:cNvSpPr>
            <p:nvPr userDrawn="1"/>
          </p:nvSpPr>
          <p:spPr>
            <a:xfrm>
              <a:off x="7110148" y="2081057"/>
              <a:ext cx="70744" cy="7074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0" i="0" err="1">
                <a:latin typeface="Avenir Next LT Pro" panose="020B0504020202020204" pitchFamily="34" charset="0"/>
              </a:endParaRPr>
            </a:p>
          </p:txBody>
        </p:sp>
        <p:sp>
          <p:nvSpPr>
            <p:cNvPr id="52" name="Oval 51">
              <a:extLst>
                <a:ext uri="{FF2B5EF4-FFF2-40B4-BE49-F238E27FC236}">
                  <a16:creationId xmlns:a16="http://schemas.microsoft.com/office/drawing/2014/main" id="{CD80BC99-E464-3CB9-3527-3AC8D9B823C5}"/>
                </a:ext>
              </a:extLst>
            </p:cNvPr>
            <p:cNvSpPr>
              <a:spLocks noChangeAspect="1"/>
            </p:cNvSpPr>
            <p:nvPr userDrawn="1"/>
          </p:nvSpPr>
          <p:spPr>
            <a:xfrm>
              <a:off x="7240014" y="2081057"/>
              <a:ext cx="70744" cy="7074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0" i="0" err="1">
                <a:latin typeface="Avenir Next LT Pro" panose="020B0504020202020204" pitchFamily="34" charset="0"/>
              </a:endParaRPr>
            </a:p>
          </p:txBody>
        </p:sp>
        <p:sp>
          <p:nvSpPr>
            <p:cNvPr id="53" name="Oval 52">
              <a:extLst>
                <a:ext uri="{FF2B5EF4-FFF2-40B4-BE49-F238E27FC236}">
                  <a16:creationId xmlns:a16="http://schemas.microsoft.com/office/drawing/2014/main" id="{94A47CE4-F914-4221-7807-688D9BDB3E2B}"/>
                </a:ext>
              </a:extLst>
            </p:cNvPr>
            <p:cNvSpPr>
              <a:spLocks noChangeAspect="1"/>
            </p:cNvSpPr>
            <p:nvPr userDrawn="1"/>
          </p:nvSpPr>
          <p:spPr>
            <a:xfrm>
              <a:off x="7369880" y="2081057"/>
              <a:ext cx="70744" cy="7074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0" i="0" err="1">
                <a:latin typeface="Avenir Next LT Pro" panose="020B0504020202020204" pitchFamily="34" charset="0"/>
              </a:endParaRPr>
            </a:p>
          </p:txBody>
        </p:sp>
        <p:sp>
          <p:nvSpPr>
            <p:cNvPr id="54" name="Rectangle 53">
              <a:extLst>
                <a:ext uri="{FF2B5EF4-FFF2-40B4-BE49-F238E27FC236}">
                  <a16:creationId xmlns:a16="http://schemas.microsoft.com/office/drawing/2014/main" id="{7AA60D0F-67E0-5549-C13F-8C01DC5E5ADE}"/>
                </a:ext>
              </a:extLst>
            </p:cNvPr>
            <p:cNvSpPr/>
            <p:nvPr userDrawn="1"/>
          </p:nvSpPr>
          <p:spPr>
            <a:xfrm>
              <a:off x="6915722" y="2238832"/>
              <a:ext cx="5074920" cy="302731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0" i="0" err="1">
                <a:latin typeface="Avenir Next LT Pro" panose="020B0504020202020204" pitchFamily="34" charset="0"/>
              </a:endParaRPr>
            </a:p>
          </p:txBody>
        </p:sp>
        <p:pic>
          <p:nvPicPr>
            <p:cNvPr id="55" name="Picture Placeholder 22" descr="A screenshot of a social media post&#10;&#10;Description automatically generated">
              <a:extLst>
                <a:ext uri="{FF2B5EF4-FFF2-40B4-BE49-F238E27FC236}">
                  <a16:creationId xmlns:a16="http://schemas.microsoft.com/office/drawing/2014/main" id="{F29AA651-97FA-E909-1341-A57B03BC0EE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7072098" y="2409854"/>
              <a:ext cx="4773244" cy="2715768"/>
            </a:xfrm>
            <a:prstGeom prst="rect">
              <a:avLst/>
            </a:prstGeom>
          </p:spPr>
        </p:pic>
      </p:grpSp>
      <p:sp>
        <p:nvSpPr>
          <p:cNvPr id="56" name="Picture Placeholder 32">
            <a:extLst>
              <a:ext uri="{FF2B5EF4-FFF2-40B4-BE49-F238E27FC236}">
                <a16:creationId xmlns:a16="http://schemas.microsoft.com/office/drawing/2014/main" id="{4A4682A3-7F18-3C5C-530B-7B2E21784824}"/>
              </a:ext>
            </a:extLst>
          </p:cNvPr>
          <p:cNvSpPr>
            <a:spLocks noGrp="1"/>
          </p:cNvSpPr>
          <p:nvPr>
            <p:ph type="pic" sz="quarter" idx="34"/>
          </p:nvPr>
        </p:nvSpPr>
        <p:spPr>
          <a:xfrm>
            <a:off x="10800559" y="2849653"/>
            <a:ext cx="1003327" cy="2075985"/>
          </a:xfrm>
          <a:solidFill>
            <a:schemeClr val="bg1">
              <a:lumMod val="85000"/>
            </a:schemeClr>
          </a:solidFill>
        </p:spPr>
        <p:txBody>
          <a:bodyPr anchor="ctr"/>
          <a:lstStyle>
            <a:lvl1pPr marL="0" indent="0" algn="ctr">
              <a:buNone/>
              <a:defRPr/>
            </a:lvl1pPr>
          </a:lstStyle>
          <a:p>
            <a:r>
              <a:rPr lang="en-US"/>
              <a:t>Click icon to add picture</a:t>
            </a:r>
          </a:p>
        </p:txBody>
      </p:sp>
      <p:pic>
        <p:nvPicPr>
          <p:cNvPr id="2" name="Graphic 37">
            <a:extLst>
              <a:ext uri="{FF2B5EF4-FFF2-40B4-BE49-F238E27FC236}">
                <a16:creationId xmlns:a16="http://schemas.microsoft.com/office/drawing/2014/main" id="{1E52A951-BBD1-7334-ED59-E26A0519B256}"/>
              </a:ext>
            </a:extLst>
          </p:cNvPr>
          <p:cNvPicPr>
            <a:picLocks noChangeAspect="1"/>
          </p:cNvPicPr>
          <p:nvPr userDrawn="1"/>
        </p:nvPicPr>
        <p:blipFill rotWithShape="1">
          <a:blip r:embed="rId3"/>
          <a:srcRect l="-11" r="-11"/>
          <a:stretch/>
        </p:blipFill>
        <p:spPr>
          <a:xfrm>
            <a:off x="9737806" y="6448672"/>
            <a:ext cx="1149581" cy="305818"/>
          </a:xfrm>
          <a:prstGeom prst="rect">
            <a:avLst/>
          </a:prstGeom>
        </p:spPr>
      </p:pic>
    </p:spTree>
    <p:extLst>
      <p:ext uri="{BB962C8B-B14F-4D97-AF65-F5344CB8AC3E}">
        <p14:creationId xmlns:p14="http://schemas.microsoft.com/office/powerpoint/2010/main" val="467433018"/>
      </p:ext>
    </p:extLst>
  </p:cSld>
  <p:clrMapOvr>
    <a:masterClrMapping/>
  </p:clrMapOvr>
  <p:extLst>
    <p:ext uri="{DCECCB84-F9BA-43D5-87BE-67443E8EF086}">
      <p15:sldGuideLst xmlns:p15="http://schemas.microsoft.com/office/powerpoint/2012/main">
        <p15:guide id="1" orient="horz" pos="216">
          <p15:clr>
            <a:srgbClr val="FBAE40"/>
          </p15:clr>
        </p15:guide>
      </p15:sldGuideLst>
    </p:ext>
  </p:extLst>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Case Study Laptop-Mobil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8019DF0-4D93-B2D5-A9EB-530CFACCC41C}"/>
              </a:ext>
            </a:extLst>
          </p:cNvPr>
          <p:cNvSpPr/>
          <p:nvPr userDrawn="1"/>
        </p:nvSpPr>
        <p:spPr>
          <a:xfrm>
            <a:off x="0" y="0"/>
            <a:ext cx="37719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0" i="0" err="1">
              <a:latin typeface="Avenir Next LT Pro" panose="020B0504020202020204" pitchFamily="34" charset="0"/>
            </a:endParaRPr>
          </a:p>
        </p:txBody>
      </p:sp>
      <p:sp>
        <p:nvSpPr>
          <p:cNvPr id="32" name="Rectangle 31">
            <a:extLst>
              <a:ext uri="{FF2B5EF4-FFF2-40B4-BE49-F238E27FC236}">
                <a16:creationId xmlns:a16="http://schemas.microsoft.com/office/drawing/2014/main" id="{E54B415B-9F4F-0B55-858C-981067499C60}"/>
              </a:ext>
            </a:extLst>
          </p:cNvPr>
          <p:cNvSpPr/>
          <p:nvPr userDrawn="1"/>
        </p:nvSpPr>
        <p:spPr>
          <a:xfrm>
            <a:off x="8433193" y="0"/>
            <a:ext cx="3758807"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A8278095-6EFF-C107-2244-A8A965888DCE}"/>
              </a:ext>
            </a:extLst>
          </p:cNvPr>
          <p:cNvSpPr/>
          <p:nvPr userDrawn="1"/>
        </p:nvSpPr>
        <p:spPr>
          <a:xfrm>
            <a:off x="1833" y="1417320"/>
            <a:ext cx="8431362" cy="102186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Content Placeholder 15">
            <a:extLst>
              <a:ext uri="{FF2B5EF4-FFF2-40B4-BE49-F238E27FC236}">
                <a16:creationId xmlns:a16="http://schemas.microsoft.com/office/drawing/2014/main" id="{9188185A-521B-3A91-6CB0-7A3F7BFF9167}"/>
              </a:ext>
            </a:extLst>
          </p:cNvPr>
          <p:cNvSpPr>
            <a:spLocks noGrp="1"/>
          </p:cNvSpPr>
          <p:nvPr>
            <p:ph sz="quarter" idx="24" hasCustomPrompt="1"/>
          </p:nvPr>
        </p:nvSpPr>
        <p:spPr>
          <a:xfrm>
            <a:off x="533754" y="1758974"/>
            <a:ext cx="7296171" cy="338554"/>
          </a:xfrm>
        </p:spPr>
        <p:txBody>
          <a:bodyPr wrap="square" anchor="ctr">
            <a:spAutoFit/>
          </a:bodyPr>
          <a:lstStyle>
            <a:lvl1pPr marL="0" indent="0">
              <a:buNone/>
              <a:defRPr sz="1600" b="0" i="0">
                <a:solidFill>
                  <a:schemeClr val="accent2"/>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Add client quote or blurb here</a:t>
            </a:r>
          </a:p>
        </p:txBody>
      </p:sp>
      <p:sp>
        <p:nvSpPr>
          <p:cNvPr id="36" name="Content Placeholder 3">
            <a:extLst>
              <a:ext uri="{FF2B5EF4-FFF2-40B4-BE49-F238E27FC236}">
                <a16:creationId xmlns:a16="http://schemas.microsoft.com/office/drawing/2014/main" id="{A5697DCC-6F20-F50F-A82E-7D6E44ECB65A}"/>
              </a:ext>
            </a:extLst>
          </p:cNvPr>
          <p:cNvSpPr>
            <a:spLocks noGrp="1"/>
          </p:cNvSpPr>
          <p:nvPr>
            <p:ph sz="quarter" idx="27"/>
          </p:nvPr>
        </p:nvSpPr>
        <p:spPr>
          <a:xfrm>
            <a:off x="533754" y="4170364"/>
            <a:ext cx="7867904" cy="1378568"/>
          </a:xfrm>
        </p:spPr>
        <p:txBody>
          <a:bodyPr anchor="ctr" anchorCtr="0"/>
          <a:lstStyle>
            <a:lvl1pPr marL="173038" indent="-173038">
              <a:spcAft>
                <a:spcPts val="300"/>
              </a:spcAft>
              <a:buClr>
                <a:schemeClr val="accent1"/>
              </a:buClr>
              <a:buFont typeface="Arial" panose="020B0604020202020204" pitchFamily="34" charset="0"/>
              <a:buChar char="•"/>
              <a:tabLst/>
              <a:defRPr lang="en-US" sz="1400" b="0" i="0" kern="1200" dirty="0" smtClean="0">
                <a:solidFill>
                  <a:schemeClr val="tx2"/>
                </a:solidFill>
                <a:latin typeface="+mn-lt"/>
                <a:ea typeface="ＭＳ Ｐゴシック" charset="0"/>
                <a:cs typeface="+mn-cs"/>
              </a:defRPr>
            </a:lvl1pPr>
            <a:lvl2pPr marL="403225" indent="-174625">
              <a:spcAft>
                <a:spcPts val="300"/>
              </a:spcAft>
              <a:buClr>
                <a:schemeClr val="accent1"/>
              </a:buClr>
              <a:buFont typeface="System Font Regular"/>
              <a:buChar char="–"/>
              <a:tabLst/>
              <a:defRPr sz="1400" b="0" i="0">
                <a:latin typeface="+mn-lt"/>
              </a:defRPr>
            </a:lvl2pPr>
            <a:lvl3pPr marL="633413" indent="-230188">
              <a:spcAft>
                <a:spcPts val="300"/>
              </a:spcAft>
              <a:buClr>
                <a:schemeClr val="accent1"/>
              </a:buClr>
              <a:tabLst/>
              <a:defRPr sz="1400" b="0" i="0">
                <a:latin typeface="+mn-lt"/>
              </a:defRPr>
            </a:lvl3pPr>
            <a:lvl4pPr marL="865188" indent="-231775">
              <a:spcAft>
                <a:spcPts val="300"/>
              </a:spcAft>
              <a:buClr>
                <a:schemeClr val="accent1"/>
              </a:buClr>
              <a:tabLst/>
              <a:defRPr sz="1400" b="0" i="0">
                <a:latin typeface="+mn-lt"/>
              </a:defRPr>
            </a:lvl4pPr>
            <a:lvl5pPr marL="1095375" indent="-230188">
              <a:spcAft>
                <a:spcPts val="300"/>
              </a:spcAft>
              <a:buClr>
                <a:schemeClr val="accent1"/>
              </a:buClr>
              <a:tabLst/>
              <a:defRPr sz="1400" b="0" i="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7" name="Text Placeholder 48">
            <a:extLst>
              <a:ext uri="{FF2B5EF4-FFF2-40B4-BE49-F238E27FC236}">
                <a16:creationId xmlns:a16="http://schemas.microsoft.com/office/drawing/2014/main" id="{89EEFD94-20A0-5499-D312-E208867A3F85}"/>
              </a:ext>
            </a:extLst>
          </p:cNvPr>
          <p:cNvSpPr>
            <a:spLocks noGrp="1"/>
          </p:cNvSpPr>
          <p:nvPr>
            <p:ph type="body" sz="quarter" idx="18" hasCustomPrompt="1"/>
          </p:nvPr>
        </p:nvSpPr>
        <p:spPr>
          <a:xfrm>
            <a:off x="618375" y="5805612"/>
            <a:ext cx="2231811" cy="394121"/>
          </a:xfrm>
        </p:spPr>
        <p:txBody>
          <a:bodyPr anchor="b"/>
          <a:lstStyle>
            <a:lvl1pPr marL="0" indent="0" algn="ctr">
              <a:buNone/>
              <a:defRPr sz="3600" b="1" i="0">
                <a:solidFill>
                  <a:schemeClr val="accent1"/>
                </a:solidFill>
                <a:latin typeface="+mj-lt"/>
                <a:cs typeface="Arial Black" panose="020B0604020202020204" pitchFamily="34" charset="0"/>
              </a:defRPr>
            </a:lvl1pPr>
            <a:lvl2pPr marL="230187" indent="0">
              <a:buNone/>
              <a:defRPr sz="2800">
                <a:solidFill>
                  <a:schemeClr val="accent3"/>
                </a:solidFill>
              </a:defRPr>
            </a:lvl2pPr>
            <a:lvl3pPr marL="519113" indent="0">
              <a:buNone/>
              <a:defRPr sz="2800">
                <a:solidFill>
                  <a:schemeClr val="accent3"/>
                </a:solidFill>
              </a:defRPr>
            </a:lvl3pPr>
            <a:lvl4pPr marL="801687" indent="0">
              <a:buNone/>
              <a:defRPr sz="2800">
                <a:solidFill>
                  <a:schemeClr val="accent3"/>
                </a:solidFill>
              </a:defRPr>
            </a:lvl4pPr>
            <a:lvl5pPr marL="1090613" indent="0">
              <a:buNone/>
              <a:defRPr sz="2800">
                <a:solidFill>
                  <a:schemeClr val="accent3"/>
                </a:solidFill>
              </a:defRPr>
            </a:lvl5pPr>
          </a:lstStyle>
          <a:p>
            <a:pPr lvl="0"/>
            <a:r>
              <a:rPr lang="en-US"/>
              <a:t>#</a:t>
            </a:r>
          </a:p>
        </p:txBody>
      </p:sp>
      <p:sp>
        <p:nvSpPr>
          <p:cNvPr id="38" name="Text Placeholder 51">
            <a:extLst>
              <a:ext uri="{FF2B5EF4-FFF2-40B4-BE49-F238E27FC236}">
                <a16:creationId xmlns:a16="http://schemas.microsoft.com/office/drawing/2014/main" id="{50F7C696-EE29-AA22-A5A0-3D226F307B2F}"/>
              </a:ext>
            </a:extLst>
          </p:cNvPr>
          <p:cNvSpPr>
            <a:spLocks noGrp="1"/>
          </p:cNvSpPr>
          <p:nvPr>
            <p:ph type="body" sz="quarter" idx="19" hasCustomPrompt="1"/>
          </p:nvPr>
        </p:nvSpPr>
        <p:spPr>
          <a:xfrm>
            <a:off x="618375" y="6070744"/>
            <a:ext cx="2231811" cy="341312"/>
          </a:xfrm>
        </p:spPr>
        <p:txBody>
          <a:bodyPr>
            <a:noAutofit/>
          </a:bodyPr>
          <a:lstStyle>
            <a:lvl1pPr marL="0" indent="0" algn="ctr">
              <a:buNone/>
              <a:defRPr sz="1200" b="0">
                <a:latin typeface="+mn-lt"/>
              </a:defRPr>
            </a:lvl1pPr>
          </a:lstStyle>
          <a:p>
            <a:pPr lvl="0"/>
            <a:r>
              <a:rPr lang="en-US"/>
              <a:t>description</a:t>
            </a:r>
          </a:p>
        </p:txBody>
      </p:sp>
      <p:sp>
        <p:nvSpPr>
          <p:cNvPr id="39" name="Text Placeholder 48">
            <a:extLst>
              <a:ext uri="{FF2B5EF4-FFF2-40B4-BE49-F238E27FC236}">
                <a16:creationId xmlns:a16="http://schemas.microsoft.com/office/drawing/2014/main" id="{53A17CA1-4CD7-7FA5-FEFA-04CEACDB9070}"/>
              </a:ext>
            </a:extLst>
          </p:cNvPr>
          <p:cNvSpPr>
            <a:spLocks noGrp="1"/>
          </p:cNvSpPr>
          <p:nvPr>
            <p:ph type="body" sz="quarter" idx="29" hasCustomPrompt="1"/>
          </p:nvPr>
        </p:nvSpPr>
        <p:spPr>
          <a:xfrm>
            <a:off x="3160481" y="5805612"/>
            <a:ext cx="2231811" cy="394121"/>
          </a:xfrm>
        </p:spPr>
        <p:txBody>
          <a:bodyPr anchor="b"/>
          <a:lstStyle>
            <a:lvl1pPr marL="0" indent="0" algn="ctr">
              <a:buNone/>
              <a:defRPr sz="3600" b="1" i="0">
                <a:solidFill>
                  <a:schemeClr val="accent1"/>
                </a:solidFill>
                <a:latin typeface="+mj-lt"/>
                <a:cs typeface="Arial Black" panose="020B0604020202020204" pitchFamily="34" charset="0"/>
              </a:defRPr>
            </a:lvl1pPr>
            <a:lvl2pPr marL="230187" indent="0">
              <a:buNone/>
              <a:defRPr sz="2800">
                <a:solidFill>
                  <a:schemeClr val="accent3"/>
                </a:solidFill>
              </a:defRPr>
            </a:lvl2pPr>
            <a:lvl3pPr marL="519113" indent="0">
              <a:buNone/>
              <a:defRPr sz="2800">
                <a:solidFill>
                  <a:schemeClr val="accent3"/>
                </a:solidFill>
              </a:defRPr>
            </a:lvl3pPr>
            <a:lvl4pPr marL="801687" indent="0">
              <a:buNone/>
              <a:defRPr sz="2800">
                <a:solidFill>
                  <a:schemeClr val="accent3"/>
                </a:solidFill>
              </a:defRPr>
            </a:lvl4pPr>
            <a:lvl5pPr marL="1090613" indent="0">
              <a:buNone/>
              <a:defRPr sz="2800">
                <a:solidFill>
                  <a:schemeClr val="accent3"/>
                </a:solidFill>
              </a:defRPr>
            </a:lvl5pPr>
          </a:lstStyle>
          <a:p>
            <a:pPr lvl="0"/>
            <a:r>
              <a:rPr lang="en-US"/>
              <a:t>#</a:t>
            </a:r>
          </a:p>
        </p:txBody>
      </p:sp>
      <p:sp>
        <p:nvSpPr>
          <p:cNvPr id="42" name="Text Placeholder 51">
            <a:extLst>
              <a:ext uri="{FF2B5EF4-FFF2-40B4-BE49-F238E27FC236}">
                <a16:creationId xmlns:a16="http://schemas.microsoft.com/office/drawing/2014/main" id="{6EA3A2AA-2EA2-5137-19AE-9C566B7DE8BD}"/>
              </a:ext>
            </a:extLst>
          </p:cNvPr>
          <p:cNvSpPr>
            <a:spLocks noGrp="1"/>
          </p:cNvSpPr>
          <p:nvPr>
            <p:ph type="body" sz="quarter" idx="30" hasCustomPrompt="1"/>
          </p:nvPr>
        </p:nvSpPr>
        <p:spPr>
          <a:xfrm>
            <a:off x="3160480" y="6070744"/>
            <a:ext cx="2231811" cy="341312"/>
          </a:xfrm>
        </p:spPr>
        <p:txBody>
          <a:bodyPr>
            <a:noAutofit/>
          </a:bodyPr>
          <a:lstStyle>
            <a:lvl1pPr marL="0" indent="0" algn="ctr">
              <a:buNone/>
              <a:defRPr sz="1200" b="0">
                <a:latin typeface="+mn-lt"/>
              </a:defRPr>
            </a:lvl1pPr>
          </a:lstStyle>
          <a:p>
            <a:pPr lvl="0"/>
            <a:r>
              <a:rPr lang="en-US"/>
              <a:t>description</a:t>
            </a:r>
          </a:p>
        </p:txBody>
      </p:sp>
      <p:sp>
        <p:nvSpPr>
          <p:cNvPr id="43" name="Text Placeholder 48">
            <a:extLst>
              <a:ext uri="{FF2B5EF4-FFF2-40B4-BE49-F238E27FC236}">
                <a16:creationId xmlns:a16="http://schemas.microsoft.com/office/drawing/2014/main" id="{2417019A-9281-F3F8-9E27-441319A7C198}"/>
              </a:ext>
            </a:extLst>
          </p:cNvPr>
          <p:cNvSpPr>
            <a:spLocks noGrp="1"/>
          </p:cNvSpPr>
          <p:nvPr>
            <p:ph type="body" sz="quarter" idx="31" hasCustomPrompt="1"/>
          </p:nvPr>
        </p:nvSpPr>
        <p:spPr>
          <a:xfrm>
            <a:off x="5726517" y="5805612"/>
            <a:ext cx="2231811" cy="394121"/>
          </a:xfrm>
        </p:spPr>
        <p:txBody>
          <a:bodyPr anchor="b"/>
          <a:lstStyle>
            <a:lvl1pPr marL="0" indent="0" algn="ctr">
              <a:buNone/>
              <a:defRPr sz="3600" b="1" i="0">
                <a:solidFill>
                  <a:schemeClr val="accent1"/>
                </a:solidFill>
                <a:latin typeface="+mj-lt"/>
                <a:cs typeface="Arial Black" panose="020B0604020202020204" pitchFamily="34" charset="0"/>
              </a:defRPr>
            </a:lvl1pPr>
            <a:lvl2pPr marL="230187" indent="0">
              <a:buNone/>
              <a:defRPr sz="2800">
                <a:solidFill>
                  <a:schemeClr val="accent3"/>
                </a:solidFill>
              </a:defRPr>
            </a:lvl2pPr>
            <a:lvl3pPr marL="519113" indent="0">
              <a:buNone/>
              <a:defRPr sz="2800">
                <a:solidFill>
                  <a:schemeClr val="accent3"/>
                </a:solidFill>
              </a:defRPr>
            </a:lvl3pPr>
            <a:lvl4pPr marL="801687" indent="0">
              <a:buNone/>
              <a:defRPr sz="2800">
                <a:solidFill>
                  <a:schemeClr val="accent3"/>
                </a:solidFill>
              </a:defRPr>
            </a:lvl4pPr>
            <a:lvl5pPr marL="1090613" indent="0">
              <a:buNone/>
              <a:defRPr sz="2800">
                <a:solidFill>
                  <a:schemeClr val="accent3"/>
                </a:solidFill>
              </a:defRPr>
            </a:lvl5pPr>
          </a:lstStyle>
          <a:p>
            <a:pPr lvl="0"/>
            <a:r>
              <a:rPr lang="en-US"/>
              <a:t>#</a:t>
            </a:r>
          </a:p>
        </p:txBody>
      </p:sp>
      <p:sp>
        <p:nvSpPr>
          <p:cNvPr id="44" name="Text Placeholder 51">
            <a:extLst>
              <a:ext uri="{FF2B5EF4-FFF2-40B4-BE49-F238E27FC236}">
                <a16:creationId xmlns:a16="http://schemas.microsoft.com/office/drawing/2014/main" id="{C399510D-D173-50D9-4D57-7CC52578F0AE}"/>
              </a:ext>
            </a:extLst>
          </p:cNvPr>
          <p:cNvSpPr>
            <a:spLocks noGrp="1"/>
          </p:cNvSpPr>
          <p:nvPr>
            <p:ph type="body" sz="quarter" idx="32" hasCustomPrompt="1"/>
          </p:nvPr>
        </p:nvSpPr>
        <p:spPr>
          <a:xfrm>
            <a:off x="5726516" y="6070744"/>
            <a:ext cx="2231811" cy="341312"/>
          </a:xfrm>
        </p:spPr>
        <p:txBody>
          <a:bodyPr>
            <a:noAutofit/>
          </a:bodyPr>
          <a:lstStyle>
            <a:lvl1pPr marL="0" indent="0" algn="ctr">
              <a:buNone/>
              <a:defRPr sz="1200" b="0">
                <a:latin typeface="+mn-lt"/>
              </a:defRPr>
            </a:lvl1pPr>
          </a:lstStyle>
          <a:p>
            <a:pPr lvl="0"/>
            <a:r>
              <a:rPr lang="en-US"/>
              <a:t>description</a:t>
            </a:r>
          </a:p>
        </p:txBody>
      </p:sp>
      <p:sp>
        <p:nvSpPr>
          <p:cNvPr id="45" name="Title 2">
            <a:extLst>
              <a:ext uri="{FF2B5EF4-FFF2-40B4-BE49-F238E27FC236}">
                <a16:creationId xmlns:a16="http://schemas.microsoft.com/office/drawing/2014/main" id="{D7816AFE-80CA-E3F0-3908-7861CB00719D}"/>
              </a:ext>
            </a:extLst>
          </p:cNvPr>
          <p:cNvSpPr>
            <a:spLocks noGrp="1"/>
          </p:cNvSpPr>
          <p:nvPr>
            <p:ph type="title"/>
          </p:nvPr>
        </p:nvSpPr>
        <p:spPr>
          <a:xfrm>
            <a:off x="533754" y="466795"/>
            <a:ext cx="6873497" cy="917733"/>
          </a:xfrm>
        </p:spPr>
        <p:txBody>
          <a:bodyPr>
            <a:normAutofit/>
          </a:bodyPr>
          <a:lstStyle>
            <a:lvl1pPr>
              <a:lnSpc>
                <a:spcPts val="3100"/>
              </a:lnSpc>
              <a:defRPr sz="3000"/>
            </a:lvl1pPr>
          </a:lstStyle>
          <a:p>
            <a:r>
              <a:rPr lang="en-US"/>
              <a:t>Click to edit Master title style</a:t>
            </a:r>
          </a:p>
        </p:txBody>
      </p:sp>
      <p:sp>
        <p:nvSpPr>
          <p:cNvPr id="46" name="Picture Placeholder 62">
            <a:extLst>
              <a:ext uri="{FF2B5EF4-FFF2-40B4-BE49-F238E27FC236}">
                <a16:creationId xmlns:a16="http://schemas.microsoft.com/office/drawing/2014/main" id="{F175AB71-26B6-C615-837E-1F83191A8274}"/>
              </a:ext>
            </a:extLst>
          </p:cNvPr>
          <p:cNvSpPr>
            <a:spLocks noGrp="1"/>
          </p:cNvSpPr>
          <p:nvPr>
            <p:ph type="pic" sz="quarter" idx="25" hasCustomPrompt="1"/>
          </p:nvPr>
        </p:nvSpPr>
        <p:spPr>
          <a:xfrm>
            <a:off x="9575076" y="57546"/>
            <a:ext cx="1443506" cy="847229"/>
          </a:xfrm>
        </p:spPr>
        <p:txBody>
          <a:bodyPr anchor="ctr"/>
          <a:lstStyle>
            <a:lvl1pPr marL="7938" indent="0" algn="ctr">
              <a:buNone/>
              <a:defRPr sz="1050" b="0">
                <a:solidFill>
                  <a:schemeClr val="bg1"/>
                </a:solidFill>
              </a:defRPr>
            </a:lvl1pPr>
          </a:lstStyle>
          <a:p>
            <a:r>
              <a:rPr lang="en-US"/>
              <a:t>Client logo here</a:t>
            </a:r>
          </a:p>
        </p:txBody>
      </p:sp>
      <p:sp>
        <p:nvSpPr>
          <p:cNvPr id="47" name="TextBox 46">
            <a:extLst>
              <a:ext uri="{FF2B5EF4-FFF2-40B4-BE49-F238E27FC236}">
                <a16:creationId xmlns:a16="http://schemas.microsoft.com/office/drawing/2014/main" id="{56E196CA-951E-6E96-76C5-200F0D5A6ED3}"/>
              </a:ext>
            </a:extLst>
          </p:cNvPr>
          <p:cNvSpPr txBox="1"/>
          <p:nvPr userDrawn="1"/>
        </p:nvSpPr>
        <p:spPr>
          <a:xfrm>
            <a:off x="533754" y="206764"/>
            <a:ext cx="1415772" cy="246221"/>
          </a:xfrm>
          <a:prstGeom prst="rect">
            <a:avLst/>
          </a:prstGeom>
          <a:noFill/>
        </p:spPr>
        <p:txBody>
          <a:bodyPr vert="horz" wrap="square" lIns="0" tIns="45720" rIns="91440" bIns="45720" rtlCol="0">
            <a:spAutoFit/>
          </a:bodyPr>
          <a:lstStyle>
            <a:lvl1pPr lvl="0" indent="0">
              <a:lnSpc>
                <a:spcPct val="100000"/>
              </a:lnSpc>
              <a:spcBef>
                <a:spcPts val="0"/>
              </a:spcBef>
              <a:spcAft>
                <a:spcPts val="800"/>
              </a:spcAft>
              <a:buFont typeface="Arial" panose="020B0604020202020204" pitchFamily="34" charset="0"/>
              <a:buNone/>
              <a:defRPr lang="en-US" sz="1100" b="0" i="0" cap="all" spc="300" baseline="0" dirty="0">
                <a:solidFill>
                  <a:schemeClr val="accent1"/>
                </a:solidFill>
                <a:latin typeface="Avenir Next LT Pro" panose="020B0504020202020204" pitchFamily="34" charset="77"/>
              </a:defRPr>
            </a:lvl1pPr>
            <a:lvl2pPr marL="3089275" indent="-2984500">
              <a:lnSpc>
                <a:spcPct val="100000"/>
              </a:lnSpc>
              <a:spcBef>
                <a:spcPts val="0"/>
              </a:spcBef>
              <a:spcAft>
                <a:spcPts val="800"/>
              </a:spcAft>
              <a:buClr>
                <a:schemeClr val="accent1"/>
              </a:buClr>
              <a:buFont typeface="Arial" panose="020B0604020202020204" pitchFamily="34" charset="0"/>
              <a:buChar char="•"/>
              <a:tabLst/>
              <a:defRPr lang="en-US" sz="3200" b="0" i="0" dirty="0">
                <a:solidFill>
                  <a:srgbClr val="6F706F"/>
                </a:solidFill>
              </a:defRPr>
            </a:lvl2pPr>
            <a:lvl3pPr marL="801688" indent="-285750">
              <a:lnSpc>
                <a:spcPct val="100000"/>
              </a:lnSpc>
              <a:spcBef>
                <a:spcPts val="0"/>
              </a:spcBef>
              <a:spcAft>
                <a:spcPts val="800"/>
              </a:spcAft>
              <a:buClr>
                <a:schemeClr val="accent1"/>
              </a:buClr>
              <a:buFont typeface="Courier New" panose="02070309020205020404" pitchFamily="49" charset="0"/>
              <a:buChar char="o"/>
              <a:defRPr lang="en-US" sz="3200" b="0" i="0">
                <a:solidFill>
                  <a:srgbClr val="6F706F"/>
                </a:solidFill>
              </a:defRPr>
            </a:lvl3pPr>
            <a:lvl4pPr marL="1260475" indent="-295275">
              <a:lnSpc>
                <a:spcPct val="100000"/>
              </a:lnSpc>
              <a:spcBef>
                <a:spcPts val="0"/>
              </a:spcBef>
              <a:spcAft>
                <a:spcPts val="800"/>
              </a:spcAft>
              <a:buClr>
                <a:schemeClr val="accent1"/>
              </a:buClr>
              <a:buFont typeface="System Font Regular"/>
              <a:buChar char="–"/>
              <a:tabLst/>
              <a:defRPr lang="en-US" sz="3200" b="0" i="0" dirty="0">
                <a:solidFill>
                  <a:srgbClr val="6F706F"/>
                </a:solidFill>
              </a:defRPr>
            </a:lvl4pPr>
            <a:lvl5pPr marL="1766888" indent="-285750">
              <a:lnSpc>
                <a:spcPct val="100000"/>
              </a:lnSpc>
              <a:spcBef>
                <a:spcPts val="0"/>
              </a:spcBef>
              <a:spcAft>
                <a:spcPts val="800"/>
              </a:spcAft>
              <a:buClr>
                <a:schemeClr val="accent1"/>
              </a:buClr>
              <a:buFont typeface="System Font Regular"/>
              <a:buChar char="&gt;"/>
              <a:defRPr lang="en-US" sz="3200" b="0" i="0" dirty="0">
                <a:solidFill>
                  <a:srgbClr val="6F706F"/>
                </a:solidFill>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lvl="0"/>
            <a:r>
              <a:rPr lang="en-US" sz="1000">
                <a:latin typeface="+mn-lt"/>
              </a:rPr>
              <a:t>CASE STUDY</a:t>
            </a:r>
          </a:p>
        </p:txBody>
      </p:sp>
      <p:sp>
        <p:nvSpPr>
          <p:cNvPr id="48" name="TextBox 47">
            <a:extLst>
              <a:ext uri="{FF2B5EF4-FFF2-40B4-BE49-F238E27FC236}">
                <a16:creationId xmlns:a16="http://schemas.microsoft.com/office/drawing/2014/main" id="{978D6729-2D1B-29B6-D801-256968F2CC18}"/>
              </a:ext>
            </a:extLst>
          </p:cNvPr>
          <p:cNvSpPr txBox="1">
            <a:spLocks noChangeArrowheads="1"/>
          </p:cNvSpPr>
          <p:nvPr userDrawn="1"/>
        </p:nvSpPr>
        <p:spPr bwMode="auto">
          <a:xfrm>
            <a:off x="533754" y="6713094"/>
            <a:ext cx="5726286" cy="923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marL="0" lvl="0" indent="0" algn="l">
              <a:lnSpc>
                <a:spcPct val="100000"/>
              </a:lnSpc>
              <a:defRPr sz="1800">
                <a:solidFill>
                  <a:srgbClr val="000000"/>
                </a:solidFill>
              </a:defRPr>
            </a:pPr>
            <a:r>
              <a:rPr lang="ga-IE" sz="600" b="0" i="0" baseline="0">
                <a:solidFill>
                  <a:schemeClr val="bg1">
                    <a:lumMod val="85000"/>
                  </a:schemeClr>
                </a:solidFill>
                <a:latin typeface="+mn-lt"/>
              </a:rPr>
              <a:t>© 2023 Epsilon Data Management, LLC. All rights reserved. Proprietary and confidential.</a:t>
            </a:r>
          </a:p>
        </p:txBody>
      </p:sp>
      <p:sp>
        <p:nvSpPr>
          <p:cNvPr id="49" name="Rectangle 48">
            <a:extLst>
              <a:ext uri="{FF2B5EF4-FFF2-40B4-BE49-F238E27FC236}">
                <a16:creationId xmlns:a16="http://schemas.microsoft.com/office/drawing/2014/main" id="{C23AF446-0676-2CC5-839E-8AD2C7648C29}"/>
              </a:ext>
            </a:extLst>
          </p:cNvPr>
          <p:cNvSpPr/>
          <p:nvPr userDrawn="1"/>
        </p:nvSpPr>
        <p:spPr>
          <a:xfrm rot="16200000">
            <a:off x="-552825" y="3079957"/>
            <a:ext cx="1511354" cy="246221"/>
          </a:xfrm>
          <a:prstGeom prst="rect">
            <a:avLst/>
          </a:prstGeom>
          <a:noFill/>
        </p:spPr>
        <p:txBody>
          <a:bodyPr vert="horz" wrap="square" lIns="91440" tIns="45720" rIns="91440" bIns="45720" rtlCol="0">
            <a:spAutoFit/>
          </a:bodyPr>
          <a:lstStyle/>
          <a:p>
            <a:pPr lvl="0" indent="0" algn="ctr">
              <a:lnSpc>
                <a:spcPct val="100000"/>
              </a:lnSpc>
              <a:spcBef>
                <a:spcPts val="0"/>
              </a:spcBef>
              <a:spcAft>
                <a:spcPts val="800"/>
              </a:spcAft>
              <a:buFont typeface="Arial" panose="020B0604020202020204" pitchFamily="34" charset="0"/>
              <a:buNone/>
            </a:pPr>
            <a:r>
              <a:rPr lang="en-US" sz="1000" b="1" i="0" cap="all" spc="300" baseline="0">
                <a:solidFill>
                  <a:schemeClr val="bg1"/>
                </a:solidFill>
                <a:latin typeface="+mn-lt"/>
              </a:rPr>
              <a:t>CHALLENGE</a:t>
            </a:r>
          </a:p>
        </p:txBody>
      </p:sp>
      <p:sp>
        <p:nvSpPr>
          <p:cNvPr id="50" name="Rectangle 49">
            <a:extLst>
              <a:ext uri="{FF2B5EF4-FFF2-40B4-BE49-F238E27FC236}">
                <a16:creationId xmlns:a16="http://schemas.microsoft.com/office/drawing/2014/main" id="{97EAC502-A3B9-654D-877F-C0C05081132A}"/>
              </a:ext>
            </a:extLst>
          </p:cNvPr>
          <p:cNvSpPr/>
          <p:nvPr userDrawn="1"/>
        </p:nvSpPr>
        <p:spPr>
          <a:xfrm rot="16200000">
            <a:off x="-500246" y="4594984"/>
            <a:ext cx="1406196" cy="246221"/>
          </a:xfrm>
          <a:prstGeom prst="rect">
            <a:avLst/>
          </a:prstGeom>
          <a:noFill/>
        </p:spPr>
        <p:txBody>
          <a:bodyPr vert="horz" wrap="square" lIns="91440" tIns="45720" rIns="91440" bIns="45720" rtlCol="0">
            <a:spAutoFit/>
          </a:bodyPr>
          <a:lstStyle/>
          <a:p>
            <a:pPr lvl="0" indent="0" algn="ctr">
              <a:lnSpc>
                <a:spcPct val="100000"/>
              </a:lnSpc>
              <a:spcBef>
                <a:spcPts val="0"/>
              </a:spcBef>
              <a:spcAft>
                <a:spcPts val="800"/>
              </a:spcAft>
              <a:buFont typeface="Arial" panose="020B0604020202020204" pitchFamily="34" charset="0"/>
              <a:buNone/>
            </a:pPr>
            <a:r>
              <a:rPr lang="en-US" sz="1000" b="1" i="0" cap="all" spc="300" baseline="0">
                <a:solidFill>
                  <a:schemeClr val="bg1"/>
                </a:solidFill>
                <a:latin typeface="+mn-lt"/>
              </a:rPr>
              <a:t>SOLUTION</a:t>
            </a:r>
          </a:p>
        </p:txBody>
      </p:sp>
      <p:sp>
        <p:nvSpPr>
          <p:cNvPr id="51" name="Rectangle 50">
            <a:extLst>
              <a:ext uri="{FF2B5EF4-FFF2-40B4-BE49-F238E27FC236}">
                <a16:creationId xmlns:a16="http://schemas.microsoft.com/office/drawing/2014/main" id="{94513CE2-A2B1-8036-25C3-1CE8FE51B999}"/>
              </a:ext>
            </a:extLst>
          </p:cNvPr>
          <p:cNvSpPr/>
          <p:nvPr userDrawn="1"/>
        </p:nvSpPr>
        <p:spPr>
          <a:xfrm rot="16200000">
            <a:off x="-345788" y="5961589"/>
            <a:ext cx="1097280" cy="246221"/>
          </a:xfrm>
          <a:prstGeom prst="rect">
            <a:avLst/>
          </a:prstGeom>
          <a:noFill/>
        </p:spPr>
        <p:txBody>
          <a:bodyPr vert="horz" wrap="square" lIns="91440" tIns="45720" rIns="91440" bIns="45720" rtlCol="0">
            <a:spAutoFit/>
          </a:bodyPr>
          <a:lstStyle/>
          <a:p>
            <a:pPr lvl="0" indent="0" algn="ctr">
              <a:lnSpc>
                <a:spcPct val="100000"/>
              </a:lnSpc>
              <a:spcBef>
                <a:spcPts val="0"/>
              </a:spcBef>
              <a:spcAft>
                <a:spcPts val="800"/>
              </a:spcAft>
              <a:buFont typeface="Arial" panose="020B0604020202020204" pitchFamily="34" charset="0"/>
              <a:buNone/>
            </a:pPr>
            <a:r>
              <a:rPr lang="en-US" sz="1000" b="1" i="0" cap="all" spc="300" baseline="0">
                <a:solidFill>
                  <a:schemeClr val="bg1"/>
                </a:solidFill>
                <a:latin typeface="+mn-lt"/>
              </a:rPr>
              <a:t>RESULTS</a:t>
            </a:r>
          </a:p>
        </p:txBody>
      </p:sp>
      <p:sp>
        <p:nvSpPr>
          <p:cNvPr id="52" name="Content Placeholder 3">
            <a:extLst>
              <a:ext uri="{FF2B5EF4-FFF2-40B4-BE49-F238E27FC236}">
                <a16:creationId xmlns:a16="http://schemas.microsoft.com/office/drawing/2014/main" id="{FE08AE8C-0D99-D9DE-8EB9-1EFD864B280C}"/>
              </a:ext>
            </a:extLst>
          </p:cNvPr>
          <p:cNvSpPr>
            <a:spLocks noGrp="1"/>
          </p:cNvSpPr>
          <p:nvPr>
            <p:ph sz="quarter" idx="35"/>
          </p:nvPr>
        </p:nvSpPr>
        <p:spPr>
          <a:xfrm>
            <a:off x="533754" y="2561483"/>
            <a:ext cx="7867904" cy="1378568"/>
          </a:xfrm>
        </p:spPr>
        <p:txBody>
          <a:bodyPr anchor="ctr" anchorCtr="0"/>
          <a:lstStyle>
            <a:lvl1pPr marL="173038" indent="-173038">
              <a:spcAft>
                <a:spcPts val="300"/>
              </a:spcAft>
              <a:buClr>
                <a:schemeClr val="accent1"/>
              </a:buClr>
              <a:buFont typeface="Arial" panose="020B0604020202020204" pitchFamily="34" charset="0"/>
              <a:buChar char="•"/>
              <a:tabLst/>
              <a:defRPr lang="en-US" sz="1400" b="0" i="0" kern="1200" dirty="0" smtClean="0">
                <a:solidFill>
                  <a:schemeClr val="tx2"/>
                </a:solidFill>
                <a:latin typeface="+mn-lt"/>
                <a:ea typeface="ＭＳ Ｐゴシック" charset="0"/>
                <a:cs typeface="+mn-cs"/>
              </a:defRPr>
            </a:lvl1pPr>
            <a:lvl2pPr marL="403225" indent="-174625">
              <a:spcAft>
                <a:spcPts val="300"/>
              </a:spcAft>
              <a:buClr>
                <a:schemeClr val="accent1"/>
              </a:buClr>
              <a:buFont typeface="System Font Regular"/>
              <a:buChar char="–"/>
              <a:tabLst/>
              <a:defRPr sz="1400" b="0" i="0">
                <a:latin typeface="+mn-lt"/>
              </a:defRPr>
            </a:lvl2pPr>
            <a:lvl3pPr marL="633413" indent="-230188">
              <a:spcAft>
                <a:spcPts val="300"/>
              </a:spcAft>
              <a:buClr>
                <a:schemeClr val="accent1"/>
              </a:buClr>
              <a:tabLst/>
              <a:defRPr sz="1400" b="0" i="0">
                <a:latin typeface="+mn-lt"/>
              </a:defRPr>
            </a:lvl3pPr>
            <a:lvl4pPr marL="865188" indent="-231775">
              <a:spcAft>
                <a:spcPts val="300"/>
              </a:spcAft>
              <a:buClr>
                <a:schemeClr val="accent1"/>
              </a:buClr>
              <a:tabLst/>
              <a:defRPr sz="1400" b="0" i="0">
                <a:latin typeface="+mn-lt"/>
              </a:defRPr>
            </a:lvl4pPr>
            <a:lvl5pPr marL="1095375" indent="-230188">
              <a:spcAft>
                <a:spcPts val="300"/>
              </a:spcAft>
              <a:buClr>
                <a:schemeClr val="accent1"/>
              </a:buClr>
              <a:tabLst/>
              <a:defRPr sz="1400" b="0" i="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53" name="Group 52">
            <a:extLst>
              <a:ext uri="{FF2B5EF4-FFF2-40B4-BE49-F238E27FC236}">
                <a16:creationId xmlns:a16="http://schemas.microsoft.com/office/drawing/2014/main" id="{523A04C6-C22C-37F8-F2E4-95E633E87F91}"/>
              </a:ext>
            </a:extLst>
          </p:cNvPr>
          <p:cNvGrpSpPr/>
          <p:nvPr userDrawn="1"/>
        </p:nvGrpSpPr>
        <p:grpSpPr>
          <a:xfrm>
            <a:off x="8548587" y="3786015"/>
            <a:ext cx="3528022" cy="2378809"/>
            <a:chOff x="6953162" y="1949282"/>
            <a:chExt cx="5077044" cy="3423255"/>
          </a:xfrm>
        </p:grpSpPr>
        <p:grpSp>
          <p:nvGrpSpPr>
            <p:cNvPr id="54" name="Group 53">
              <a:extLst>
                <a:ext uri="{FF2B5EF4-FFF2-40B4-BE49-F238E27FC236}">
                  <a16:creationId xmlns:a16="http://schemas.microsoft.com/office/drawing/2014/main" id="{76A38D2E-1BDA-666A-A3D5-B330075FDBBA}"/>
                </a:ext>
              </a:extLst>
            </p:cNvPr>
            <p:cNvGrpSpPr/>
            <p:nvPr userDrawn="1"/>
          </p:nvGrpSpPr>
          <p:grpSpPr>
            <a:xfrm>
              <a:off x="6953162" y="1949282"/>
              <a:ext cx="5077044" cy="3423255"/>
              <a:chOff x="9031170" y="1321761"/>
              <a:chExt cx="2310430" cy="2894718"/>
            </a:xfrm>
            <a:effectLst>
              <a:outerShdw blurRad="192984" dist="38100" dir="2700000" algn="tl" rotWithShape="0">
                <a:prstClr val="black">
                  <a:alpha val="40000"/>
                </a:prstClr>
              </a:outerShdw>
            </a:effectLst>
          </p:grpSpPr>
          <p:sp>
            <p:nvSpPr>
              <p:cNvPr id="56" name="Round Same Side Corner Rectangle 55">
                <a:extLst>
                  <a:ext uri="{FF2B5EF4-FFF2-40B4-BE49-F238E27FC236}">
                    <a16:creationId xmlns:a16="http://schemas.microsoft.com/office/drawing/2014/main" id="{EAF7301B-81F0-EC31-A395-BBF3C50E5594}"/>
                  </a:ext>
                </a:extLst>
              </p:cNvPr>
              <p:cNvSpPr/>
              <p:nvPr userDrawn="1"/>
            </p:nvSpPr>
            <p:spPr>
              <a:xfrm>
                <a:off x="9031170" y="1321761"/>
                <a:ext cx="2310430" cy="307127"/>
              </a:xfrm>
              <a:prstGeom prst="round2SameRect">
                <a:avLst>
                  <a:gd name="adj1" fmla="val 50000"/>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0" i="0" err="1">
                  <a:latin typeface="Avenir Next LT Pro" panose="020B0504020202020204" pitchFamily="34" charset="0"/>
                </a:endParaRPr>
              </a:p>
            </p:txBody>
          </p:sp>
          <p:sp>
            <p:nvSpPr>
              <p:cNvPr id="57" name="Round Same Side Corner Rectangle 56">
                <a:extLst>
                  <a:ext uri="{FF2B5EF4-FFF2-40B4-BE49-F238E27FC236}">
                    <a16:creationId xmlns:a16="http://schemas.microsoft.com/office/drawing/2014/main" id="{C7B649F7-76E8-A16F-36D6-62D6BE186D74}"/>
                  </a:ext>
                </a:extLst>
              </p:cNvPr>
              <p:cNvSpPr/>
              <p:nvPr userDrawn="1"/>
            </p:nvSpPr>
            <p:spPr>
              <a:xfrm rot="10800000">
                <a:off x="9031170" y="1608617"/>
                <a:ext cx="2310430" cy="2607862"/>
              </a:xfrm>
              <a:prstGeom prst="round2SameRect">
                <a:avLst>
                  <a:gd name="adj1" fmla="val 0"/>
                  <a:gd name="adj2" fmla="val 0"/>
                </a:avLst>
              </a:prstGeom>
              <a:solidFill>
                <a:srgbClr val="E0E0E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0" i="0" err="1">
                  <a:latin typeface="Avenir Next LT Pro" panose="020B0504020202020204" pitchFamily="34" charset="0"/>
                </a:endParaRPr>
              </a:p>
            </p:txBody>
          </p:sp>
        </p:grpSp>
        <p:pic>
          <p:nvPicPr>
            <p:cNvPr id="55" name="Picture Placeholder 22" descr="A screenshot of a social media post&#10;&#10;Description automatically generated">
              <a:extLst>
                <a:ext uri="{FF2B5EF4-FFF2-40B4-BE49-F238E27FC236}">
                  <a16:creationId xmlns:a16="http://schemas.microsoft.com/office/drawing/2014/main" id="{87C7A16E-334F-847E-75BE-11FB1A5245B7}"/>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7110148" y="2409854"/>
              <a:ext cx="4773244" cy="2715768"/>
            </a:xfrm>
            <a:prstGeom prst="rect">
              <a:avLst/>
            </a:prstGeom>
          </p:spPr>
        </p:pic>
      </p:grpSp>
      <p:sp>
        <p:nvSpPr>
          <p:cNvPr id="58" name="Picture Placeholder 32">
            <a:extLst>
              <a:ext uri="{FF2B5EF4-FFF2-40B4-BE49-F238E27FC236}">
                <a16:creationId xmlns:a16="http://schemas.microsoft.com/office/drawing/2014/main" id="{635C9BA5-A756-855A-86EF-389EDDE7B74F}"/>
              </a:ext>
            </a:extLst>
          </p:cNvPr>
          <p:cNvSpPr>
            <a:spLocks noGrp="1"/>
          </p:cNvSpPr>
          <p:nvPr>
            <p:ph type="pic" sz="quarter" idx="34"/>
          </p:nvPr>
        </p:nvSpPr>
        <p:spPr>
          <a:xfrm>
            <a:off x="11093257" y="4300605"/>
            <a:ext cx="784602" cy="1623421"/>
          </a:xfrm>
          <a:solidFill>
            <a:schemeClr val="bg1">
              <a:lumMod val="85000"/>
            </a:schemeClr>
          </a:solidFill>
        </p:spPr>
        <p:txBody>
          <a:bodyPr anchor="ctr"/>
          <a:lstStyle>
            <a:lvl1pPr marL="0" indent="0" algn="ctr">
              <a:buNone/>
              <a:defRPr/>
            </a:lvl1pPr>
          </a:lstStyle>
          <a:p>
            <a:r>
              <a:rPr lang="en-US"/>
              <a:t>Click icon to add picture</a:t>
            </a:r>
          </a:p>
        </p:txBody>
      </p:sp>
      <p:grpSp>
        <p:nvGrpSpPr>
          <p:cNvPr id="59" name="Group 58">
            <a:extLst>
              <a:ext uri="{FF2B5EF4-FFF2-40B4-BE49-F238E27FC236}">
                <a16:creationId xmlns:a16="http://schemas.microsoft.com/office/drawing/2014/main" id="{C8EF27C3-6199-2798-7F61-874F0445FDFF}"/>
              </a:ext>
            </a:extLst>
          </p:cNvPr>
          <p:cNvGrpSpPr/>
          <p:nvPr userDrawn="1"/>
        </p:nvGrpSpPr>
        <p:grpSpPr>
          <a:xfrm>
            <a:off x="8679447" y="3888690"/>
            <a:ext cx="330476" cy="70744"/>
            <a:chOff x="9058571" y="1370181"/>
            <a:chExt cx="330476" cy="70744"/>
          </a:xfrm>
        </p:grpSpPr>
        <p:sp>
          <p:nvSpPr>
            <p:cNvPr id="60" name="Oval 59">
              <a:extLst>
                <a:ext uri="{FF2B5EF4-FFF2-40B4-BE49-F238E27FC236}">
                  <a16:creationId xmlns:a16="http://schemas.microsoft.com/office/drawing/2014/main" id="{CFE579AC-5E97-E2EF-010C-2EBA0D3E2712}"/>
                </a:ext>
              </a:extLst>
            </p:cNvPr>
            <p:cNvSpPr>
              <a:spLocks noChangeAspect="1"/>
            </p:cNvSpPr>
            <p:nvPr userDrawn="1"/>
          </p:nvSpPr>
          <p:spPr>
            <a:xfrm>
              <a:off x="9058571" y="1370181"/>
              <a:ext cx="70744" cy="7074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0" i="0" err="1">
                <a:latin typeface="Avenir Next LT Pro" panose="020B0504020202020204" pitchFamily="34" charset="0"/>
              </a:endParaRPr>
            </a:p>
          </p:txBody>
        </p:sp>
        <p:sp>
          <p:nvSpPr>
            <p:cNvPr id="61" name="Oval 60">
              <a:extLst>
                <a:ext uri="{FF2B5EF4-FFF2-40B4-BE49-F238E27FC236}">
                  <a16:creationId xmlns:a16="http://schemas.microsoft.com/office/drawing/2014/main" id="{6671AB28-87F0-BE98-AD47-51EDF50E09D3}"/>
                </a:ext>
              </a:extLst>
            </p:cNvPr>
            <p:cNvSpPr>
              <a:spLocks noChangeAspect="1"/>
            </p:cNvSpPr>
            <p:nvPr userDrawn="1"/>
          </p:nvSpPr>
          <p:spPr>
            <a:xfrm>
              <a:off x="9188437" y="1370181"/>
              <a:ext cx="70744" cy="7074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0" i="0" err="1">
                <a:latin typeface="Avenir Next LT Pro" panose="020B0504020202020204" pitchFamily="34" charset="0"/>
              </a:endParaRPr>
            </a:p>
          </p:txBody>
        </p:sp>
        <p:sp>
          <p:nvSpPr>
            <p:cNvPr id="62" name="Oval 61">
              <a:extLst>
                <a:ext uri="{FF2B5EF4-FFF2-40B4-BE49-F238E27FC236}">
                  <a16:creationId xmlns:a16="http://schemas.microsoft.com/office/drawing/2014/main" id="{9D5F6DDC-A578-EB79-0EA3-9A08AECBDDE8}"/>
                </a:ext>
              </a:extLst>
            </p:cNvPr>
            <p:cNvSpPr>
              <a:spLocks noChangeAspect="1"/>
            </p:cNvSpPr>
            <p:nvPr userDrawn="1"/>
          </p:nvSpPr>
          <p:spPr>
            <a:xfrm>
              <a:off x="9318303" y="1370181"/>
              <a:ext cx="70744" cy="7074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0" i="0" err="1">
                <a:latin typeface="Avenir Next LT Pro" panose="020B0504020202020204" pitchFamily="34" charset="0"/>
              </a:endParaRPr>
            </a:p>
          </p:txBody>
        </p:sp>
      </p:grpSp>
      <p:sp>
        <p:nvSpPr>
          <p:cNvPr id="63" name="Picture Placeholder 14">
            <a:extLst>
              <a:ext uri="{FF2B5EF4-FFF2-40B4-BE49-F238E27FC236}">
                <a16:creationId xmlns:a16="http://schemas.microsoft.com/office/drawing/2014/main" id="{DA151E4D-2094-9F84-D5D6-60E7DBEA924D}"/>
              </a:ext>
            </a:extLst>
          </p:cNvPr>
          <p:cNvSpPr>
            <a:spLocks noGrp="1"/>
          </p:cNvSpPr>
          <p:nvPr>
            <p:ph type="pic" sz="quarter" idx="36"/>
          </p:nvPr>
        </p:nvSpPr>
        <p:spPr>
          <a:xfrm>
            <a:off x="9754786" y="1130122"/>
            <a:ext cx="1084087" cy="2326827"/>
          </a:xfrm>
          <a:prstGeom prst="roundRect">
            <a:avLst>
              <a:gd name="adj" fmla="val 10748"/>
            </a:avLst>
          </a:prstGeom>
          <a:solidFill>
            <a:schemeClr val="bg1">
              <a:lumMod val="95000"/>
            </a:schemeClr>
          </a:solidFill>
        </p:spPr>
        <p:txBody>
          <a:bodyPr wrap="square" anchor="ctr">
            <a:noAutofit/>
          </a:bodyPr>
          <a:lstStyle>
            <a:lvl1pPr marL="7938" indent="0" algn="ctr">
              <a:buNone/>
              <a:defRPr/>
            </a:lvl1pPr>
          </a:lstStyle>
          <a:p>
            <a:r>
              <a:rPr lang="en-US"/>
              <a:t>Click icon to add picture</a:t>
            </a:r>
          </a:p>
        </p:txBody>
      </p:sp>
      <p:sp>
        <p:nvSpPr>
          <p:cNvPr id="64" name="Freeform 63">
            <a:extLst>
              <a:ext uri="{FF2B5EF4-FFF2-40B4-BE49-F238E27FC236}">
                <a16:creationId xmlns:a16="http://schemas.microsoft.com/office/drawing/2014/main" id="{2A52D8FE-2949-E0EA-F3C5-1C9DA9D13478}"/>
              </a:ext>
            </a:extLst>
          </p:cNvPr>
          <p:cNvSpPr/>
          <p:nvPr userDrawn="1"/>
        </p:nvSpPr>
        <p:spPr>
          <a:xfrm rot="16200000">
            <a:off x="9060581" y="1663661"/>
            <a:ext cx="2472496" cy="1252557"/>
          </a:xfrm>
          <a:custGeom>
            <a:avLst/>
            <a:gdLst>
              <a:gd name="connsiteX0" fmla="*/ 5194023 w 5367201"/>
              <a:gd name="connsiteY0" fmla="*/ 444849 h 2719004"/>
              <a:gd name="connsiteX1" fmla="*/ 4935467 w 5367201"/>
              <a:gd name="connsiteY1" fmla="*/ 186293 h 2719004"/>
              <a:gd name="connsiteX2" fmla="*/ 416674 w 5367201"/>
              <a:gd name="connsiteY2" fmla="*/ 186292 h 2719004"/>
              <a:gd name="connsiteX3" fmla="*/ 158118 w 5367201"/>
              <a:gd name="connsiteY3" fmla="*/ 444848 h 2719004"/>
              <a:gd name="connsiteX4" fmla="*/ 158118 w 5367201"/>
              <a:gd name="connsiteY4" fmla="*/ 2268668 h 2719004"/>
              <a:gd name="connsiteX5" fmla="*/ 416674 w 5367201"/>
              <a:gd name="connsiteY5" fmla="*/ 2527224 h 2719004"/>
              <a:gd name="connsiteX6" fmla="*/ 4935467 w 5367201"/>
              <a:gd name="connsiteY6" fmla="*/ 2527224 h 2719004"/>
              <a:gd name="connsiteX7" fmla="*/ 5194023 w 5367201"/>
              <a:gd name="connsiteY7" fmla="*/ 2268669 h 2719004"/>
              <a:gd name="connsiteX8" fmla="*/ 5194023 w 5367201"/>
              <a:gd name="connsiteY8" fmla="*/ 2004263 h 2719004"/>
              <a:gd name="connsiteX9" fmla="*/ 5193667 w 5367201"/>
              <a:gd name="connsiteY9" fmla="*/ 2004263 h 2719004"/>
              <a:gd name="connsiteX10" fmla="*/ 5193667 w 5367201"/>
              <a:gd name="connsiteY10" fmla="*/ 709254 h 2719004"/>
              <a:gd name="connsiteX11" fmla="*/ 5194023 w 5367201"/>
              <a:gd name="connsiteY11" fmla="*/ 709254 h 2719004"/>
              <a:gd name="connsiteX12" fmla="*/ 5367201 w 5367201"/>
              <a:gd name="connsiteY12" fmla="*/ 439030 h 2719004"/>
              <a:gd name="connsiteX13" fmla="*/ 5367201 w 5367201"/>
              <a:gd name="connsiteY13" fmla="*/ 2274488 h 2719004"/>
              <a:gd name="connsiteX14" fmla="*/ 4950867 w 5367201"/>
              <a:gd name="connsiteY14" fmla="*/ 2690822 h 2719004"/>
              <a:gd name="connsiteX15" fmla="*/ 4130463 w 5367201"/>
              <a:gd name="connsiteY15" fmla="*/ 2690822 h 2719004"/>
              <a:gd name="connsiteX16" fmla="*/ 4130463 w 5367201"/>
              <a:gd name="connsiteY16" fmla="*/ 2699972 h 2719004"/>
              <a:gd name="connsiteX17" fmla="*/ 4111430 w 5367201"/>
              <a:gd name="connsiteY17" fmla="*/ 2719004 h 2719004"/>
              <a:gd name="connsiteX18" fmla="*/ 3516297 w 5367201"/>
              <a:gd name="connsiteY18" fmla="*/ 2719004 h 2719004"/>
              <a:gd name="connsiteX19" fmla="*/ 3497264 w 5367201"/>
              <a:gd name="connsiteY19" fmla="*/ 2699972 h 2719004"/>
              <a:gd name="connsiteX20" fmla="*/ 3497265 w 5367201"/>
              <a:gd name="connsiteY20" fmla="*/ 2690822 h 2719004"/>
              <a:gd name="connsiteX21" fmla="*/ 416334 w 5367201"/>
              <a:gd name="connsiteY21" fmla="*/ 2690821 h 2719004"/>
              <a:gd name="connsiteX22" fmla="*/ 0 w 5367201"/>
              <a:gd name="connsiteY22" fmla="*/ 2274487 h 2719004"/>
              <a:gd name="connsiteX23" fmla="*/ 0 w 5367201"/>
              <a:gd name="connsiteY23" fmla="*/ 439029 h 2719004"/>
              <a:gd name="connsiteX24" fmla="*/ 416334 w 5367201"/>
              <a:gd name="connsiteY24" fmla="*/ 22695 h 2719004"/>
              <a:gd name="connsiteX25" fmla="*/ 3361841 w 5367201"/>
              <a:gd name="connsiteY25" fmla="*/ 22695 h 2719004"/>
              <a:gd name="connsiteX26" fmla="*/ 3361841 w 5367201"/>
              <a:gd name="connsiteY26" fmla="*/ 19033 h 2719004"/>
              <a:gd name="connsiteX27" fmla="*/ 3380873 w 5367201"/>
              <a:gd name="connsiteY27" fmla="*/ 0 h 2719004"/>
              <a:gd name="connsiteX28" fmla="*/ 3723461 w 5367201"/>
              <a:gd name="connsiteY28" fmla="*/ 0 h 2719004"/>
              <a:gd name="connsiteX29" fmla="*/ 3742494 w 5367201"/>
              <a:gd name="connsiteY29" fmla="*/ 19033 h 2719004"/>
              <a:gd name="connsiteX30" fmla="*/ 3742494 w 5367201"/>
              <a:gd name="connsiteY30" fmla="*/ 22696 h 2719004"/>
              <a:gd name="connsiteX31" fmla="*/ 3877915 w 5367201"/>
              <a:gd name="connsiteY31" fmla="*/ 22696 h 2719004"/>
              <a:gd name="connsiteX32" fmla="*/ 3877915 w 5367201"/>
              <a:gd name="connsiteY32" fmla="*/ 19034 h 2719004"/>
              <a:gd name="connsiteX33" fmla="*/ 3896948 w 5367201"/>
              <a:gd name="connsiteY33" fmla="*/ 1 h 2719004"/>
              <a:gd name="connsiteX34" fmla="*/ 4239536 w 5367201"/>
              <a:gd name="connsiteY34" fmla="*/ 1 h 2719004"/>
              <a:gd name="connsiteX35" fmla="*/ 4258569 w 5367201"/>
              <a:gd name="connsiteY35" fmla="*/ 19034 h 2719004"/>
              <a:gd name="connsiteX36" fmla="*/ 4258569 w 5367201"/>
              <a:gd name="connsiteY36" fmla="*/ 22696 h 2719004"/>
              <a:gd name="connsiteX37" fmla="*/ 4413611 w 5367201"/>
              <a:gd name="connsiteY37" fmla="*/ 22696 h 2719004"/>
              <a:gd name="connsiteX38" fmla="*/ 4413611 w 5367201"/>
              <a:gd name="connsiteY38" fmla="*/ 19036 h 2719004"/>
              <a:gd name="connsiteX39" fmla="*/ 4432644 w 5367201"/>
              <a:gd name="connsiteY39" fmla="*/ 3 h 2719004"/>
              <a:gd name="connsiteX40" fmla="*/ 4622971 w 5367201"/>
              <a:gd name="connsiteY40" fmla="*/ 3 h 2719004"/>
              <a:gd name="connsiteX41" fmla="*/ 4642004 w 5367201"/>
              <a:gd name="connsiteY41" fmla="*/ 19036 h 2719004"/>
              <a:gd name="connsiteX42" fmla="*/ 4642004 w 5367201"/>
              <a:gd name="connsiteY42" fmla="*/ 22696 h 2719004"/>
              <a:gd name="connsiteX43" fmla="*/ 4950867 w 5367201"/>
              <a:gd name="connsiteY43" fmla="*/ 22696 h 2719004"/>
              <a:gd name="connsiteX44" fmla="*/ 5367201 w 5367201"/>
              <a:gd name="connsiteY44" fmla="*/ 439030 h 271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5367201" h="2719004">
                <a:moveTo>
                  <a:pt x="5194023" y="444849"/>
                </a:moveTo>
                <a:cubicBezTo>
                  <a:pt x="5194023" y="302052"/>
                  <a:pt x="5078264" y="186293"/>
                  <a:pt x="4935467" y="186293"/>
                </a:cubicBezTo>
                <a:lnTo>
                  <a:pt x="416674" y="186292"/>
                </a:lnTo>
                <a:cubicBezTo>
                  <a:pt x="273878" y="186292"/>
                  <a:pt x="158118" y="302051"/>
                  <a:pt x="158118" y="444848"/>
                </a:cubicBezTo>
                <a:lnTo>
                  <a:pt x="158118" y="2268668"/>
                </a:lnTo>
                <a:cubicBezTo>
                  <a:pt x="158118" y="2411464"/>
                  <a:pt x="273878" y="2527224"/>
                  <a:pt x="416674" y="2527224"/>
                </a:cubicBezTo>
                <a:lnTo>
                  <a:pt x="4935467" y="2527224"/>
                </a:lnTo>
                <a:cubicBezTo>
                  <a:pt x="5078264" y="2527224"/>
                  <a:pt x="5194023" y="2411465"/>
                  <a:pt x="5194023" y="2268669"/>
                </a:cubicBezTo>
                <a:lnTo>
                  <a:pt x="5194023" y="2004263"/>
                </a:lnTo>
                <a:lnTo>
                  <a:pt x="5193667" y="2004263"/>
                </a:lnTo>
                <a:lnTo>
                  <a:pt x="5193667" y="709254"/>
                </a:lnTo>
                <a:lnTo>
                  <a:pt x="5194023" y="709254"/>
                </a:lnTo>
                <a:close/>
                <a:moveTo>
                  <a:pt x="5367201" y="439030"/>
                </a:moveTo>
                <a:lnTo>
                  <a:pt x="5367201" y="2274488"/>
                </a:lnTo>
                <a:cubicBezTo>
                  <a:pt x="5367201" y="2504423"/>
                  <a:pt x="5180802" y="2690822"/>
                  <a:pt x="4950867" y="2690822"/>
                </a:cubicBezTo>
                <a:lnTo>
                  <a:pt x="4130463" y="2690822"/>
                </a:lnTo>
                <a:lnTo>
                  <a:pt x="4130463" y="2699972"/>
                </a:lnTo>
                <a:cubicBezTo>
                  <a:pt x="4130463" y="2710483"/>
                  <a:pt x="4121942" y="2719004"/>
                  <a:pt x="4111430" y="2719004"/>
                </a:cubicBezTo>
                <a:lnTo>
                  <a:pt x="3516297" y="2719004"/>
                </a:lnTo>
                <a:cubicBezTo>
                  <a:pt x="3505786" y="2719004"/>
                  <a:pt x="3497264" y="2710483"/>
                  <a:pt x="3497264" y="2699972"/>
                </a:cubicBezTo>
                <a:lnTo>
                  <a:pt x="3497265" y="2690822"/>
                </a:lnTo>
                <a:lnTo>
                  <a:pt x="416334" y="2690821"/>
                </a:lnTo>
                <a:cubicBezTo>
                  <a:pt x="186399" y="2690821"/>
                  <a:pt x="0" y="2504422"/>
                  <a:pt x="0" y="2274487"/>
                </a:cubicBezTo>
                <a:lnTo>
                  <a:pt x="0" y="439029"/>
                </a:lnTo>
                <a:cubicBezTo>
                  <a:pt x="0" y="209094"/>
                  <a:pt x="186399" y="22695"/>
                  <a:pt x="416334" y="22695"/>
                </a:cubicBezTo>
                <a:lnTo>
                  <a:pt x="3361841" y="22695"/>
                </a:lnTo>
                <a:lnTo>
                  <a:pt x="3361841" y="19033"/>
                </a:lnTo>
                <a:cubicBezTo>
                  <a:pt x="3361841" y="8522"/>
                  <a:pt x="3370362" y="0"/>
                  <a:pt x="3380873" y="0"/>
                </a:cubicBezTo>
                <a:lnTo>
                  <a:pt x="3723461" y="0"/>
                </a:lnTo>
                <a:cubicBezTo>
                  <a:pt x="3733973" y="0"/>
                  <a:pt x="3742494" y="8522"/>
                  <a:pt x="3742494" y="19033"/>
                </a:cubicBezTo>
                <a:lnTo>
                  <a:pt x="3742494" y="22696"/>
                </a:lnTo>
                <a:lnTo>
                  <a:pt x="3877915" y="22696"/>
                </a:lnTo>
                <a:lnTo>
                  <a:pt x="3877915" y="19034"/>
                </a:lnTo>
                <a:cubicBezTo>
                  <a:pt x="3877915" y="8523"/>
                  <a:pt x="3886437" y="1"/>
                  <a:pt x="3896948" y="1"/>
                </a:cubicBezTo>
                <a:lnTo>
                  <a:pt x="4239536" y="1"/>
                </a:lnTo>
                <a:cubicBezTo>
                  <a:pt x="4250048" y="1"/>
                  <a:pt x="4258569" y="8523"/>
                  <a:pt x="4258569" y="19034"/>
                </a:cubicBezTo>
                <a:lnTo>
                  <a:pt x="4258569" y="22696"/>
                </a:lnTo>
                <a:lnTo>
                  <a:pt x="4413611" y="22696"/>
                </a:lnTo>
                <a:lnTo>
                  <a:pt x="4413611" y="19036"/>
                </a:lnTo>
                <a:cubicBezTo>
                  <a:pt x="4413611" y="8524"/>
                  <a:pt x="4422133" y="3"/>
                  <a:pt x="4432644" y="3"/>
                </a:cubicBezTo>
                <a:lnTo>
                  <a:pt x="4622971" y="3"/>
                </a:lnTo>
                <a:cubicBezTo>
                  <a:pt x="4633482" y="3"/>
                  <a:pt x="4642004" y="8524"/>
                  <a:pt x="4642004" y="19036"/>
                </a:cubicBezTo>
                <a:lnTo>
                  <a:pt x="4642004" y="22696"/>
                </a:lnTo>
                <a:lnTo>
                  <a:pt x="4950867" y="22696"/>
                </a:lnTo>
                <a:cubicBezTo>
                  <a:pt x="5180802" y="22696"/>
                  <a:pt x="5367201" y="209095"/>
                  <a:pt x="5367201" y="43903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600" b="0" i="0" err="1">
              <a:latin typeface="+mn-lt"/>
            </a:endParaRPr>
          </a:p>
        </p:txBody>
      </p:sp>
      <p:pic>
        <p:nvPicPr>
          <p:cNvPr id="2" name="Graphic 37">
            <a:extLst>
              <a:ext uri="{FF2B5EF4-FFF2-40B4-BE49-F238E27FC236}">
                <a16:creationId xmlns:a16="http://schemas.microsoft.com/office/drawing/2014/main" id="{6A0C1FC6-42BF-63E4-17D4-FCD3C546B97E}"/>
              </a:ext>
            </a:extLst>
          </p:cNvPr>
          <p:cNvPicPr>
            <a:picLocks noChangeAspect="1"/>
          </p:cNvPicPr>
          <p:nvPr userDrawn="1"/>
        </p:nvPicPr>
        <p:blipFill rotWithShape="1">
          <a:blip r:embed="rId3"/>
          <a:srcRect l="-11" r="-11"/>
          <a:stretch/>
        </p:blipFill>
        <p:spPr>
          <a:xfrm>
            <a:off x="9737806" y="6448672"/>
            <a:ext cx="1149581" cy="305818"/>
          </a:xfrm>
          <a:prstGeom prst="rect">
            <a:avLst/>
          </a:prstGeom>
        </p:spPr>
      </p:pic>
    </p:spTree>
    <p:extLst>
      <p:ext uri="{BB962C8B-B14F-4D97-AF65-F5344CB8AC3E}">
        <p14:creationId xmlns:p14="http://schemas.microsoft.com/office/powerpoint/2010/main" val="3691837739"/>
      </p:ext>
    </p:extLst>
  </p:cSld>
  <p:clrMapOvr>
    <a:masterClrMapping/>
  </p:clrMapOvr>
  <p:extLst>
    <p:ext uri="{DCECCB84-F9BA-43D5-87BE-67443E8EF086}">
      <p15:sldGuideLst xmlns:p15="http://schemas.microsoft.com/office/powerpoint/2012/main">
        <p15:guide id="1" orient="horz" pos="216">
          <p15:clr>
            <a:srgbClr val="FBAE40"/>
          </p15:clr>
        </p15:guide>
      </p15:sldGuideLst>
    </p:ext>
  </p:extLst>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Case Study Photo">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24265F7-2340-9C1C-55F4-366FD4ADE292}"/>
              </a:ext>
            </a:extLst>
          </p:cNvPr>
          <p:cNvSpPr/>
          <p:nvPr userDrawn="1"/>
        </p:nvSpPr>
        <p:spPr>
          <a:xfrm>
            <a:off x="0" y="0"/>
            <a:ext cx="37719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0" i="0" err="1">
              <a:latin typeface="Avenir Next LT Pro" panose="020B0504020202020204" pitchFamily="34" charset="0"/>
            </a:endParaRPr>
          </a:p>
        </p:txBody>
      </p:sp>
      <p:sp>
        <p:nvSpPr>
          <p:cNvPr id="17" name="Rectangle 16">
            <a:extLst>
              <a:ext uri="{FF2B5EF4-FFF2-40B4-BE49-F238E27FC236}">
                <a16:creationId xmlns:a16="http://schemas.microsoft.com/office/drawing/2014/main" id="{F2D8745D-5B90-F777-A241-561DD67E13F5}"/>
              </a:ext>
            </a:extLst>
          </p:cNvPr>
          <p:cNvSpPr/>
          <p:nvPr userDrawn="1"/>
        </p:nvSpPr>
        <p:spPr>
          <a:xfrm>
            <a:off x="1833" y="1417320"/>
            <a:ext cx="8431362" cy="102186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Content Placeholder 15">
            <a:extLst>
              <a:ext uri="{FF2B5EF4-FFF2-40B4-BE49-F238E27FC236}">
                <a16:creationId xmlns:a16="http://schemas.microsoft.com/office/drawing/2014/main" id="{EFDD2FD0-C8FF-D3B6-813C-D43B41B30B41}"/>
              </a:ext>
            </a:extLst>
          </p:cNvPr>
          <p:cNvSpPr>
            <a:spLocks noGrp="1"/>
          </p:cNvSpPr>
          <p:nvPr>
            <p:ph sz="quarter" idx="24" hasCustomPrompt="1"/>
          </p:nvPr>
        </p:nvSpPr>
        <p:spPr>
          <a:xfrm>
            <a:off x="533754" y="1758974"/>
            <a:ext cx="7296171" cy="338554"/>
          </a:xfrm>
        </p:spPr>
        <p:txBody>
          <a:bodyPr wrap="square" anchor="ctr">
            <a:spAutoFit/>
          </a:bodyPr>
          <a:lstStyle>
            <a:lvl1pPr marL="0" indent="0">
              <a:buNone/>
              <a:defRPr sz="1600" b="0" i="0">
                <a:solidFill>
                  <a:schemeClr val="accent2"/>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Add client quote or blurb here</a:t>
            </a:r>
          </a:p>
        </p:txBody>
      </p:sp>
      <p:sp>
        <p:nvSpPr>
          <p:cNvPr id="20" name="Content Placeholder 3">
            <a:extLst>
              <a:ext uri="{FF2B5EF4-FFF2-40B4-BE49-F238E27FC236}">
                <a16:creationId xmlns:a16="http://schemas.microsoft.com/office/drawing/2014/main" id="{99CD38C5-06F3-D334-57F0-F35A94BEC97F}"/>
              </a:ext>
            </a:extLst>
          </p:cNvPr>
          <p:cNvSpPr>
            <a:spLocks noGrp="1"/>
          </p:cNvSpPr>
          <p:nvPr>
            <p:ph sz="quarter" idx="27"/>
          </p:nvPr>
        </p:nvSpPr>
        <p:spPr>
          <a:xfrm>
            <a:off x="533754" y="4170364"/>
            <a:ext cx="7867904" cy="1378568"/>
          </a:xfrm>
        </p:spPr>
        <p:txBody>
          <a:bodyPr anchor="ctr" anchorCtr="0"/>
          <a:lstStyle>
            <a:lvl1pPr marL="173038" indent="-173038">
              <a:spcAft>
                <a:spcPts val="300"/>
              </a:spcAft>
              <a:buClr>
                <a:schemeClr val="accent1"/>
              </a:buClr>
              <a:buFont typeface="Arial" panose="020B0604020202020204" pitchFamily="34" charset="0"/>
              <a:buChar char="•"/>
              <a:tabLst/>
              <a:defRPr lang="en-US" sz="1400" b="0" i="0" kern="1200" dirty="0" smtClean="0">
                <a:solidFill>
                  <a:schemeClr val="tx2"/>
                </a:solidFill>
                <a:latin typeface="+mn-lt"/>
                <a:ea typeface="ＭＳ Ｐゴシック" charset="0"/>
                <a:cs typeface="+mn-cs"/>
              </a:defRPr>
            </a:lvl1pPr>
            <a:lvl2pPr marL="403225" indent="-230188">
              <a:spcAft>
                <a:spcPts val="300"/>
              </a:spcAft>
              <a:buClr>
                <a:schemeClr val="accent1"/>
              </a:buClr>
              <a:buFont typeface="System Font Regular"/>
              <a:buChar char="–"/>
              <a:tabLst/>
              <a:defRPr sz="1400" b="0" i="0">
                <a:latin typeface="+mn-lt"/>
              </a:defRPr>
            </a:lvl2pPr>
            <a:lvl3pPr marL="633413" indent="-230188">
              <a:spcAft>
                <a:spcPts val="300"/>
              </a:spcAft>
              <a:buClr>
                <a:schemeClr val="accent1"/>
              </a:buClr>
              <a:tabLst/>
              <a:defRPr sz="1400" b="0" i="0">
                <a:latin typeface="+mn-lt"/>
              </a:defRPr>
            </a:lvl3pPr>
            <a:lvl4pPr marL="865188" indent="-231775">
              <a:spcAft>
                <a:spcPts val="300"/>
              </a:spcAft>
              <a:buClr>
                <a:schemeClr val="accent1"/>
              </a:buClr>
              <a:tabLst/>
              <a:defRPr sz="1400" b="0" i="0">
                <a:latin typeface="+mn-lt"/>
              </a:defRPr>
            </a:lvl4pPr>
            <a:lvl5pPr marL="1095375" indent="-230188">
              <a:spcAft>
                <a:spcPts val="300"/>
              </a:spcAft>
              <a:buClr>
                <a:schemeClr val="accent1"/>
              </a:buClr>
              <a:tabLst/>
              <a:defRPr sz="1400" b="0" i="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Text Placeholder 48">
            <a:extLst>
              <a:ext uri="{FF2B5EF4-FFF2-40B4-BE49-F238E27FC236}">
                <a16:creationId xmlns:a16="http://schemas.microsoft.com/office/drawing/2014/main" id="{96007930-8B4C-99CF-0A20-84CC6957DC27}"/>
              </a:ext>
            </a:extLst>
          </p:cNvPr>
          <p:cNvSpPr>
            <a:spLocks noGrp="1"/>
          </p:cNvSpPr>
          <p:nvPr>
            <p:ph type="body" sz="quarter" idx="18" hasCustomPrompt="1"/>
          </p:nvPr>
        </p:nvSpPr>
        <p:spPr>
          <a:xfrm>
            <a:off x="618375" y="5805612"/>
            <a:ext cx="2231811" cy="394121"/>
          </a:xfrm>
        </p:spPr>
        <p:txBody>
          <a:bodyPr anchor="b"/>
          <a:lstStyle>
            <a:lvl1pPr marL="0" indent="0" algn="ctr">
              <a:buNone/>
              <a:defRPr sz="2800" b="1" i="0">
                <a:solidFill>
                  <a:schemeClr val="accent1"/>
                </a:solidFill>
                <a:latin typeface="+mj-lt"/>
                <a:cs typeface="Arial Black" panose="020B0604020202020204" pitchFamily="34" charset="0"/>
              </a:defRPr>
            </a:lvl1pPr>
            <a:lvl2pPr marL="230187" indent="0">
              <a:buNone/>
              <a:defRPr sz="2800">
                <a:solidFill>
                  <a:schemeClr val="accent3"/>
                </a:solidFill>
              </a:defRPr>
            </a:lvl2pPr>
            <a:lvl3pPr marL="519113" indent="0">
              <a:buNone/>
              <a:defRPr sz="2800">
                <a:solidFill>
                  <a:schemeClr val="accent3"/>
                </a:solidFill>
              </a:defRPr>
            </a:lvl3pPr>
            <a:lvl4pPr marL="801687" indent="0">
              <a:buNone/>
              <a:defRPr sz="2800">
                <a:solidFill>
                  <a:schemeClr val="accent3"/>
                </a:solidFill>
              </a:defRPr>
            </a:lvl4pPr>
            <a:lvl5pPr marL="1090613" indent="0">
              <a:buNone/>
              <a:defRPr sz="2800">
                <a:solidFill>
                  <a:schemeClr val="accent3"/>
                </a:solidFill>
              </a:defRPr>
            </a:lvl5pPr>
          </a:lstStyle>
          <a:p>
            <a:pPr lvl="0"/>
            <a:r>
              <a:rPr lang="en-US"/>
              <a:t>#</a:t>
            </a:r>
          </a:p>
        </p:txBody>
      </p:sp>
      <p:sp>
        <p:nvSpPr>
          <p:cNvPr id="22" name="Text Placeholder 51">
            <a:extLst>
              <a:ext uri="{FF2B5EF4-FFF2-40B4-BE49-F238E27FC236}">
                <a16:creationId xmlns:a16="http://schemas.microsoft.com/office/drawing/2014/main" id="{F8668D2F-4F50-EA1F-F9BA-7F014A5F8D76}"/>
              </a:ext>
            </a:extLst>
          </p:cNvPr>
          <p:cNvSpPr>
            <a:spLocks noGrp="1"/>
          </p:cNvSpPr>
          <p:nvPr>
            <p:ph type="body" sz="quarter" idx="19" hasCustomPrompt="1"/>
          </p:nvPr>
        </p:nvSpPr>
        <p:spPr>
          <a:xfrm>
            <a:off x="618375" y="6070744"/>
            <a:ext cx="2231811" cy="341312"/>
          </a:xfrm>
        </p:spPr>
        <p:txBody>
          <a:bodyPr>
            <a:noAutofit/>
          </a:bodyPr>
          <a:lstStyle>
            <a:lvl1pPr marL="0" indent="0" algn="ctr">
              <a:buNone/>
              <a:defRPr sz="1200" b="0">
                <a:latin typeface="+mn-lt"/>
              </a:defRPr>
            </a:lvl1pPr>
          </a:lstStyle>
          <a:p>
            <a:pPr lvl="0"/>
            <a:r>
              <a:rPr lang="en-US"/>
              <a:t>description</a:t>
            </a:r>
          </a:p>
        </p:txBody>
      </p:sp>
      <p:sp>
        <p:nvSpPr>
          <p:cNvPr id="23" name="Text Placeholder 48">
            <a:extLst>
              <a:ext uri="{FF2B5EF4-FFF2-40B4-BE49-F238E27FC236}">
                <a16:creationId xmlns:a16="http://schemas.microsoft.com/office/drawing/2014/main" id="{8E64B698-95CD-72AE-0ACA-CC9B870FD11B}"/>
              </a:ext>
            </a:extLst>
          </p:cNvPr>
          <p:cNvSpPr>
            <a:spLocks noGrp="1"/>
          </p:cNvSpPr>
          <p:nvPr>
            <p:ph type="body" sz="quarter" idx="29" hasCustomPrompt="1"/>
          </p:nvPr>
        </p:nvSpPr>
        <p:spPr>
          <a:xfrm>
            <a:off x="3160481" y="5805612"/>
            <a:ext cx="2231811" cy="394121"/>
          </a:xfrm>
        </p:spPr>
        <p:txBody>
          <a:bodyPr anchor="b"/>
          <a:lstStyle>
            <a:lvl1pPr marL="0" indent="0" algn="ctr">
              <a:buNone/>
              <a:defRPr sz="2800" b="1" i="0">
                <a:solidFill>
                  <a:schemeClr val="accent1"/>
                </a:solidFill>
                <a:latin typeface="+mj-lt"/>
                <a:cs typeface="Arial Black" panose="020B0604020202020204" pitchFamily="34" charset="0"/>
              </a:defRPr>
            </a:lvl1pPr>
            <a:lvl2pPr marL="230187" indent="0">
              <a:buNone/>
              <a:defRPr sz="2800">
                <a:solidFill>
                  <a:schemeClr val="accent3"/>
                </a:solidFill>
              </a:defRPr>
            </a:lvl2pPr>
            <a:lvl3pPr marL="519113" indent="0">
              <a:buNone/>
              <a:defRPr sz="2800">
                <a:solidFill>
                  <a:schemeClr val="accent3"/>
                </a:solidFill>
              </a:defRPr>
            </a:lvl3pPr>
            <a:lvl4pPr marL="801687" indent="0">
              <a:buNone/>
              <a:defRPr sz="2800">
                <a:solidFill>
                  <a:schemeClr val="accent3"/>
                </a:solidFill>
              </a:defRPr>
            </a:lvl4pPr>
            <a:lvl5pPr marL="1090613" indent="0">
              <a:buNone/>
              <a:defRPr sz="2800">
                <a:solidFill>
                  <a:schemeClr val="accent3"/>
                </a:solidFill>
              </a:defRPr>
            </a:lvl5pPr>
          </a:lstStyle>
          <a:p>
            <a:pPr lvl="0"/>
            <a:r>
              <a:rPr lang="en-US"/>
              <a:t>#</a:t>
            </a:r>
          </a:p>
        </p:txBody>
      </p:sp>
      <p:sp>
        <p:nvSpPr>
          <p:cNvPr id="24" name="Text Placeholder 51">
            <a:extLst>
              <a:ext uri="{FF2B5EF4-FFF2-40B4-BE49-F238E27FC236}">
                <a16:creationId xmlns:a16="http://schemas.microsoft.com/office/drawing/2014/main" id="{2E93EB07-753F-2E13-4AAD-22D32CD24F42}"/>
              </a:ext>
            </a:extLst>
          </p:cNvPr>
          <p:cNvSpPr>
            <a:spLocks noGrp="1"/>
          </p:cNvSpPr>
          <p:nvPr>
            <p:ph type="body" sz="quarter" idx="30" hasCustomPrompt="1"/>
          </p:nvPr>
        </p:nvSpPr>
        <p:spPr>
          <a:xfrm>
            <a:off x="3160480" y="6070744"/>
            <a:ext cx="2231811" cy="341312"/>
          </a:xfrm>
        </p:spPr>
        <p:txBody>
          <a:bodyPr>
            <a:noAutofit/>
          </a:bodyPr>
          <a:lstStyle>
            <a:lvl1pPr marL="0" indent="0" algn="ctr">
              <a:buNone/>
              <a:defRPr sz="1200" b="0">
                <a:latin typeface="+mn-lt"/>
              </a:defRPr>
            </a:lvl1pPr>
          </a:lstStyle>
          <a:p>
            <a:pPr lvl="0"/>
            <a:r>
              <a:rPr lang="en-US"/>
              <a:t>description</a:t>
            </a:r>
          </a:p>
        </p:txBody>
      </p:sp>
      <p:sp>
        <p:nvSpPr>
          <p:cNvPr id="25" name="Text Placeholder 48">
            <a:extLst>
              <a:ext uri="{FF2B5EF4-FFF2-40B4-BE49-F238E27FC236}">
                <a16:creationId xmlns:a16="http://schemas.microsoft.com/office/drawing/2014/main" id="{EDBD4475-D344-F7F4-384B-F02C66D6C30D}"/>
              </a:ext>
            </a:extLst>
          </p:cNvPr>
          <p:cNvSpPr>
            <a:spLocks noGrp="1"/>
          </p:cNvSpPr>
          <p:nvPr>
            <p:ph type="body" sz="quarter" idx="31" hasCustomPrompt="1"/>
          </p:nvPr>
        </p:nvSpPr>
        <p:spPr>
          <a:xfrm>
            <a:off x="5726517" y="5805612"/>
            <a:ext cx="2231811" cy="394121"/>
          </a:xfrm>
        </p:spPr>
        <p:txBody>
          <a:bodyPr anchor="b"/>
          <a:lstStyle>
            <a:lvl1pPr marL="0" indent="0" algn="ctr">
              <a:buNone/>
              <a:defRPr sz="2800" b="1" i="0">
                <a:solidFill>
                  <a:schemeClr val="accent1"/>
                </a:solidFill>
                <a:latin typeface="+mj-lt"/>
                <a:cs typeface="Arial Black" panose="020B0604020202020204" pitchFamily="34" charset="0"/>
              </a:defRPr>
            </a:lvl1pPr>
            <a:lvl2pPr marL="230187" indent="0">
              <a:buNone/>
              <a:defRPr sz="2800">
                <a:solidFill>
                  <a:schemeClr val="accent3"/>
                </a:solidFill>
              </a:defRPr>
            </a:lvl2pPr>
            <a:lvl3pPr marL="519113" indent="0">
              <a:buNone/>
              <a:defRPr sz="2800">
                <a:solidFill>
                  <a:schemeClr val="accent3"/>
                </a:solidFill>
              </a:defRPr>
            </a:lvl3pPr>
            <a:lvl4pPr marL="801687" indent="0">
              <a:buNone/>
              <a:defRPr sz="2800">
                <a:solidFill>
                  <a:schemeClr val="accent3"/>
                </a:solidFill>
              </a:defRPr>
            </a:lvl4pPr>
            <a:lvl5pPr marL="1090613" indent="0">
              <a:buNone/>
              <a:defRPr sz="2800">
                <a:solidFill>
                  <a:schemeClr val="accent3"/>
                </a:solidFill>
              </a:defRPr>
            </a:lvl5pPr>
          </a:lstStyle>
          <a:p>
            <a:pPr lvl="0"/>
            <a:r>
              <a:rPr lang="en-US"/>
              <a:t>#</a:t>
            </a:r>
          </a:p>
        </p:txBody>
      </p:sp>
      <p:sp>
        <p:nvSpPr>
          <p:cNvPr id="30" name="Text Placeholder 51">
            <a:extLst>
              <a:ext uri="{FF2B5EF4-FFF2-40B4-BE49-F238E27FC236}">
                <a16:creationId xmlns:a16="http://schemas.microsoft.com/office/drawing/2014/main" id="{6C6F27AF-C445-7E3A-8A90-33B4E32C24D2}"/>
              </a:ext>
            </a:extLst>
          </p:cNvPr>
          <p:cNvSpPr>
            <a:spLocks noGrp="1"/>
          </p:cNvSpPr>
          <p:nvPr>
            <p:ph type="body" sz="quarter" idx="32" hasCustomPrompt="1"/>
          </p:nvPr>
        </p:nvSpPr>
        <p:spPr>
          <a:xfrm>
            <a:off x="5726516" y="6070744"/>
            <a:ext cx="2231811" cy="341312"/>
          </a:xfrm>
        </p:spPr>
        <p:txBody>
          <a:bodyPr>
            <a:noAutofit/>
          </a:bodyPr>
          <a:lstStyle>
            <a:lvl1pPr marL="0" indent="0" algn="ctr">
              <a:buNone/>
              <a:defRPr sz="1200" b="0">
                <a:latin typeface="+mn-lt"/>
              </a:defRPr>
            </a:lvl1pPr>
          </a:lstStyle>
          <a:p>
            <a:pPr lvl="0"/>
            <a:r>
              <a:rPr lang="en-US"/>
              <a:t>description</a:t>
            </a:r>
          </a:p>
        </p:txBody>
      </p:sp>
      <p:sp>
        <p:nvSpPr>
          <p:cNvPr id="31" name="Title 2">
            <a:extLst>
              <a:ext uri="{FF2B5EF4-FFF2-40B4-BE49-F238E27FC236}">
                <a16:creationId xmlns:a16="http://schemas.microsoft.com/office/drawing/2014/main" id="{AB9329FD-4EEA-16B0-3C70-536073CD85E0}"/>
              </a:ext>
            </a:extLst>
          </p:cNvPr>
          <p:cNvSpPr>
            <a:spLocks noGrp="1"/>
          </p:cNvSpPr>
          <p:nvPr>
            <p:ph type="title"/>
          </p:nvPr>
        </p:nvSpPr>
        <p:spPr>
          <a:xfrm>
            <a:off x="533754" y="466795"/>
            <a:ext cx="6873497" cy="917733"/>
          </a:xfrm>
        </p:spPr>
        <p:txBody>
          <a:bodyPr>
            <a:normAutofit/>
          </a:bodyPr>
          <a:lstStyle>
            <a:lvl1pPr>
              <a:lnSpc>
                <a:spcPts val="3100"/>
              </a:lnSpc>
              <a:defRPr sz="3000"/>
            </a:lvl1pPr>
          </a:lstStyle>
          <a:p>
            <a:r>
              <a:rPr lang="en-US"/>
              <a:t>Click to edit Master title style</a:t>
            </a:r>
          </a:p>
        </p:txBody>
      </p:sp>
      <p:sp>
        <p:nvSpPr>
          <p:cNvPr id="32" name="TextBox 31">
            <a:extLst>
              <a:ext uri="{FF2B5EF4-FFF2-40B4-BE49-F238E27FC236}">
                <a16:creationId xmlns:a16="http://schemas.microsoft.com/office/drawing/2014/main" id="{3BD9D50C-CE1E-DA50-7129-7E4306352855}"/>
              </a:ext>
            </a:extLst>
          </p:cNvPr>
          <p:cNvSpPr txBox="1"/>
          <p:nvPr userDrawn="1"/>
        </p:nvSpPr>
        <p:spPr>
          <a:xfrm>
            <a:off x="533754" y="206764"/>
            <a:ext cx="1415772" cy="246221"/>
          </a:xfrm>
          <a:prstGeom prst="rect">
            <a:avLst/>
          </a:prstGeom>
          <a:noFill/>
        </p:spPr>
        <p:txBody>
          <a:bodyPr vert="horz" wrap="square" lIns="0" tIns="45720" rIns="91440" bIns="45720" rtlCol="0">
            <a:spAutoFit/>
          </a:bodyPr>
          <a:lstStyle>
            <a:lvl1pPr lvl="0" indent="0">
              <a:lnSpc>
                <a:spcPct val="100000"/>
              </a:lnSpc>
              <a:spcBef>
                <a:spcPts val="0"/>
              </a:spcBef>
              <a:spcAft>
                <a:spcPts val="800"/>
              </a:spcAft>
              <a:buFont typeface="Arial" panose="020B0604020202020204" pitchFamily="34" charset="0"/>
              <a:buNone/>
              <a:defRPr lang="en-US" sz="1100" b="0" i="0" cap="all" spc="300" baseline="0" dirty="0">
                <a:solidFill>
                  <a:schemeClr val="accent1"/>
                </a:solidFill>
                <a:latin typeface="Avenir Next LT Pro" panose="020B0504020202020204" pitchFamily="34" charset="77"/>
              </a:defRPr>
            </a:lvl1pPr>
            <a:lvl2pPr marL="3089275" indent="-2984500">
              <a:lnSpc>
                <a:spcPct val="100000"/>
              </a:lnSpc>
              <a:spcBef>
                <a:spcPts val="0"/>
              </a:spcBef>
              <a:spcAft>
                <a:spcPts val="800"/>
              </a:spcAft>
              <a:buClr>
                <a:schemeClr val="accent1"/>
              </a:buClr>
              <a:buFont typeface="Arial" panose="020B0604020202020204" pitchFamily="34" charset="0"/>
              <a:buChar char="•"/>
              <a:tabLst/>
              <a:defRPr lang="en-US" sz="3200" b="0" i="0" dirty="0">
                <a:solidFill>
                  <a:srgbClr val="6F706F"/>
                </a:solidFill>
              </a:defRPr>
            </a:lvl2pPr>
            <a:lvl3pPr marL="801688" indent="-285750">
              <a:lnSpc>
                <a:spcPct val="100000"/>
              </a:lnSpc>
              <a:spcBef>
                <a:spcPts val="0"/>
              </a:spcBef>
              <a:spcAft>
                <a:spcPts val="800"/>
              </a:spcAft>
              <a:buClr>
                <a:schemeClr val="accent1"/>
              </a:buClr>
              <a:buFont typeface="Courier New" panose="02070309020205020404" pitchFamily="49" charset="0"/>
              <a:buChar char="o"/>
              <a:defRPr lang="en-US" sz="3200" b="0" i="0">
                <a:solidFill>
                  <a:srgbClr val="6F706F"/>
                </a:solidFill>
              </a:defRPr>
            </a:lvl3pPr>
            <a:lvl4pPr marL="1260475" indent="-295275">
              <a:lnSpc>
                <a:spcPct val="100000"/>
              </a:lnSpc>
              <a:spcBef>
                <a:spcPts val="0"/>
              </a:spcBef>
              <a:spcAft>
                <a:spcPts val="800"/>
              </a:spcAft>
              <a:buClr>
                <a:schemeClr val="accent1"/>
              </a:buClr>
              <a:buFont typeface="System Font Regular"/>
              <a:buChar char="–"/>
              <a:tabLst/>
              <a:defRPr lang="en-US" sz="3200" b="0" i="0" dirty="0">
                <a:solidFill>
                  <a:srgbClr val="6F706F"/>
                </a:solidFill>
              </a:defRPr>
            </a:lvl4pPr>
            <a:lvl5pPr marL="1766888" indent="-285750">
              <a:lnSpc>
                <a:spcPct val="100000"/>
              </a:lnSpc>
              <a:spcBef>
                <a:spcPts val="0"/>
              </a:spcBef>
              <a:spcAft>
                <a:spcPts val="800"/>
              </a:spcAft>
              <a:buClr>
                <a:schemeClr val="accent1"/>
              </a:buClr>
              <a:buFont typeface="System Font Regular"/>
              <a:buChar char="&gt;"/>
              <a:defRPr lang="en-US" sz="3200" b="0" i="0" dirty="0">
                <a:solidFill>
                  <a:srgbClr val="6F706F"/>
                </a:solidFill>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lvl="0"/>
            <a:r>
              <a:rPr lang="en-US" sz="1000">
                <a:latin typeface="+mn-lt"/>
              </a:rPr>
              <a:t>CASE STUDY</a:t>
            </a:r>
          </a:p>
        </p:txBody>
      </p:sp>
      <p:sp>
        <p:nvSpPr>
          <p:cNvPr id="33" name="TextBox 32">
            <a:extLst>
              <a:ext uri="{FF2B5EF4-FFF2-40B4-BE49-F238E27FC236}">
                <a16:creationId xmlns:a16="http://schemas.microsoft.com/office/drawing/2014/main" id="{57633C05-0A76-358B-FEE5-4A00FA7572A5}"/>
              </a:ext>
            </a:extLst>
          </p:cNvPr>
          <p:cNvSpPr txBox="1">
            <a:spLocks noChangeArrowheads="1"/>
          </p:cNvSpPr>
          <p:nvPr userDrawn="1"/>
        </p:nvSpPr>
        <p:spPr bwMode="auto">
          <a:xfrm>
            <a:off x="533754" y="6713094"/>
            <a:ext cx="5726286" cy="923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marL="0" lvl="0" indent="0" algn="l">
              <a:lnSpc>
                <a:spcPct val="100000"/>
              </a:lnSpc>
              <a:defRPr sz="1800">
                <a:solidFill>
                  <a:srgbClr val="000000"/>
                </a:solidFill>
              </a:defRPr>
            </a:pPr>
            <a:r>
              <a:rPr lang="ga-IE" sz="600" b="0" i="0" baseline="0">
                <a:solidFill>
                  <a:schemeClr val="bg1">
                    <a:lumMod val="85000"/>
                  </a:schemeClr>
                </a:solidFill>
                <a:latin typeface="+mn-lt"/>
              </a:rPr>
              <a:t>© 2023 Epsilon Data Management, LLC. All rights reserved. Proprietary and confidential.</a:t>
            </a:r>
          </a:p>
        </p:txBody>
      </p:sp>
      <p:sp>
        <p:nvSpPr>
          <p:cNvPr id="34" name="Rectangle 33">
            <a:extLst>
              <a:ext uri="{FF2B5EF4-FFF2-40B4-BE49-F238E27FC236}">
                <a16:creationId xmlns:a16="http://schemas.microsoft.com/office/drawing/2014/main" id="{A3DEA5F7-9249-DB11-3920-FB2C202327F8}"/>
              </a:ext>
            </a:extLst>
          </p:cNvPr>
          <p:cNvSpPr/>
          <p:nvPr userDrawn="1"/>
        </p:nvSpPr>
        <p:spPr>
          <a:xfrm rot="16200000">
            <a:off x="-552825" y="3079957"/>
            <a:ext cx="1511354" cy="246221"/>
          </a:xfrm>
          <a:prstGeom prst="rect">
            <a:avLst/>
          </a:prstGeom>
          <a:noFill/>
        </p:spPr>
        <p:txBody>
          <a:bodyPr vert="horz" wrap="square" lIns="91440" tIns="45720" rIns="91440" bIns="45720" rtlCol="0">
            <a:spAutoFit/>
          </a:bodyPr>
          <a:lstStyle/>
          <a:p>
            <a:pPr lvl="0" indent="0" algn="ctr">
              <a:lnSpc>
                <a:spcPct val="100000"/>
              </a:lnSpc>
              <a:spcBef>
                <a:spcPts val="0"/>
              </a:spcBef>
              <a:spcAft>
                <a:spcPts val="800"/>
              </a:spcAft>
              <a:buFont typeface="Arial" panose="020B0604020202020204" pitchFamily="34" charset="0"/>
              <a:buNone/>
            </a:pPr>
            <a:r>
              <a:rPr lang="en-US" sz="1000" b="1" i="0" cap="all" spc="300" baseline="0">
                <a:solidFill>
                  <a:schemeClr val="bg1"/>
                </a:solidFill>
                <a:latin typeface="+mn-lt"/>
              </a:rPr>
              <a:t>CHALLENGE</a:t>
            </a:r>
          </a:p>
        </p:txBody>
      </p:sp>
      <p:sp>
        <p:nvSpPr>
          <p:cNvPr id="36" name="Rectangle 35">
            <a:extLst>
              <a:ext uri="{FF2B5EF4-FFF2-40B4-BE49-F238E27FC236}">
                <a16:creationId xmlns:a16="http://schemas.microsoft.com/office/drawing/2014/main" id="{B788E5DD-70FF-2178-5434-D7B77C803F48}"/>
              </a:ext>
            </a:extLst>
          </p:cNvPr>
          <p:cNvSpPr/>
          <p:nvPr userDrawn="1"/>
        </p:nvSpPr>
        <p:spPr>
          <a:xfrm rot="16200000">
            <a:off x="-500246" y="4594984"/>
            <a:ext cx="1406196" cy="246221"/>
          </a:xfrm>
          <a:prstGeom prst="rect">
            <a:avLst/>
          </a:prstGeom>
          <a:noFill/>
        </p:spPr>
        <p:txBody>
          <a:bodyPr vert="horz" wrap="square" lIns="91440" tIns="45720" rIns="91440" bIns="45720" rtlCol="0">
            <a:spAutoFit/>
          </a:bodyPr>
          <a:lstStyle/>
          <a:p>
            <a:pPr lvl="0" indent="0" algn="ctr">
              <a:lnSpc>
                <a:spcPct val="100000"/>
              </a:lnSpc>
              <a:spcBef>
                <a:spcPts val="0"/>
              </a:spcBef>
              <a:spcAft>
                <a:spcPts val="800"/>
              </a:spcAft>
              <a:buFont typeface="Arial" panose="020B0604020202020204" pitchFamily="34" charset="0"/>
              <a:buNone/>
            </a:pPr>
            <a:r>
              <a:rPr lang="en-US" sz="1000" b="1" i="0" cap="all" spc="300" baseline="0">
                <a:solidFill>
                  <a:schemeClr val="bg1"/>
                </a:solidFill>
                <a:latin typeface="+mn-lt"/>
              </a:rPr>
              <a:t>SOLUTION</a:t>
            </a:r>
          </a:p>
        </p:txBody>
      </p:sp>
      <p:sp>
        <p:nvSpPr>
          <p:cNvPr id="37" name="Rectangle 36">
            <a:extLst>
              <a:ext uri="{FF2B5EF4-FFF2-40B4-BE49-F238E27FC236}">
                <a16:creationId xmlns:a16="http://schemas.microsoft.com/office/drawing/2014/main" id="{CCD24A42-7176-AFC2-784F-3B5142CAC99F}"/>
              </a:ext>
            </a:extLst>
          </p:cNvPr>
          <p:cNvSpPr/>
          <p:nvPr userDrawn="1"/>
        </p:nvSpPr>
        <p:spPr>
          <a:xfrm rot="16200000">
            <a:off x="-345788" y="5961589"/>
            <a:ext cx="1097280" cy="246221"/>
          </a:xfrm>
          <a:prstGeom prst="rect">
            <a:avLst/>
          </a:prstGeom>
          <a:noFill/>
        </p:spPr>
        <p:txBody>
          <a:bodyPr vert="horz" wrap="square" lIns="91440" tIns="45720" rIns="91440" bIns="45720" rtlCol="0">
            <a:spAutoFit/>
          </a:bodyPr>
          <a:lstStyle/>
          <a:p>
            <a:pPr lvl="0" indent="0" algn="ctr">
              <a:lnSpc>
                <a:spcPct val="100000"/>
              </a:lnSpc>
              <a:spcBef>
                <a:spcPts val="0"/>
              </a:spcBef>
              <a:spcAft>
                <a:spcPts val="800"/>
              </a:spcAft>
              <a:buFont typeface="Arial" panose="020B0604020202020204" pitchFamily="34" charset="0"/>
              <a:buNone/>
            </a:pPr>
            <a:r>
              <a:rPr lang="en-US" sz="1000" b="1" i="0" cap="all" spc="300" baseline="0">
                <a:solidFill>
                  <a:schemeClr val="bg1"/>
                </a:solidFill>
                <a:latin typeface="+mn-lt"/>
              </a:rPr>
              <a:t>RESULTS</a:t>
            </a:r>
          </a:p>
        </p:txBody>
      </p:sp>
      <p:sp>
        <p:nvSpPr>
          <p:cNvPr id="38" name="Content Placeholder 3">
            <a:extLst>
              <a:ext uri="{FF2B5EF4-FFF2-40B4-BE49-F238E27FC236}">
                <a16:creationId xmlns:a16="http://schemas.microsoft.com/office/drawing/2014/main" id="{9A0F7B2E-0CFB-CA19-CC0F-E2D5C4A700D4}"/>
              </a:ext>
            </a:extLst>
          </p:cNvPr>
          <p:cNvSpPr>
            <a:spLocks noGrp="1"/>
          </p:cNvSpPr>
          <p:nvPr>
            <p:ph sz="quarter" idx="35"/>
          </p:nvPr>
        </p:nvSpPr>
        <p:spPr>
          <a:xfrm>
            <a:off x="533754" y="2561483"/>
            <a:ext cx="7867904" cy="1378568"/>
          </a:xfrm>
        </p:spPr>
        <p:txBody>
          <a:bodyPr anchor="ctr" anchorCtr="0"/>
          <a:lstStyle>
            <a:lvl1pPr marL="173038" indent="-173038">
              <a:spcAft>
                <a:spcPts val="300"/>
              </a:spcAft>
              <a:buClr>
                <a:schemeClr val="accent1"/>
              </a:buClr>
              <a:buFont typeface="Arial" panose="020B0604020202020204" pitchFamily="34" charset="0"/>
              <a:buChar char="•"/>
              <a:tabLst/>
              <a:defRPr lang="en-US" sz="1400" b="0" i="0" kern="1200" dirty="0" smtClean="0">
                <a:solidFill>
                  <a:schemeClr val="tx2"/>
                </a:solidFill>
                <a:latin typeface="+mn-lt"/>
                <a:ea typeface="ＭＳ Ｐゴシック" charset="0"/>
                <a:cs typeface="+mn-cs"/>
              </a:defRPr>
            </a:lvl1pPr>
            <a:lvl2pPr marL="403225" indent="-230188">
              <a:spcAft>
                <a:spcPts val="300"/>
              </a:spcAft>
              <a:buClr>
                <a:schemeClr val="accent1"/>
              </a:buClr>
              <a:buFont typeface="System Font Regular"/>
              <a:buChar char="–"/>
              <a:tabLst/>
              <a:defRPr sz="1400" b="0" i="0">
                <a:latin typeface="+mn-lt"/>
              </a:defRPr>
            </a:lvl2pPr>
            <a:lvl3pPr marL="633413" indent="-230188">
              <a:spcAft>
                <a:spcPts val="300"/>
              </a:spcAft>
              <a:buClr>
                <a:schemeClr val="accent1"/>
              </a:buClr>
              <a:tabLst/>
              <a:defRPr sz="1400" b="0" i="0">
                <a:latin typeface="+mn-lt"/>
              </a:defRPr>
            </a:lvl3pPr>
            <a:lvl4pPr marL="865188" indent="-231775">
              <a:spcAft>
                <a:spcPts val="300"/>
              </a:spcAft>
              <a:buClr>
                <a:schemeClr val="accent1"/>
              </a:buClr>
              <a:tabLst/>
              <a:defRPr sz="1400" b="0" i="0">
                <a:latin typeface="+mn-lt"/>
              </a:defRPr>
            </a:lvl4pPr>
            <a:lvl5pPr marL="1095375" indent="-230188">
              <a:spcAft>
                <a:spcPts val="300"/>
              </a:spcAft>
              <a:buClr>
                <a:schemeClr val="accent1"/>
              </a:buClr>
              <a:tabLst/>
              <a:defRPr sz="1400" b="0" i="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9" name="Picture Placeholder 4">
            <a:extLst>
              <a:ext uri="{FF2B5EF4-FFF2-40B4-BE49-F238E27FC236}">
                <a16:creationId xmlns:a16="http://schemas.microsoft.com/office/drawing/2014/main" id="{179ABD45-FBE5-2DC7-E4E4-F17C2B9F2F7D}"/>
              </a:ext>
            </a:extLst>
          </p:cNvPr>
          <p:cNvSpPr>
            <a:spLocks noGrp="1"/>
          </p:cNvSpPr>
          <p:nvPr>
            <p:ph type="pic" sz="quarter" idx="11"/>
          </p:nvPr>
        </p:nvSpPr>
        <p:spPr>
          <a:xfrm>
            <a:off x="8433196" y="0"/>
            <a:ext cx="3758804" cy="6857999"/>
          </a:xfrm>
          <a:solidFill>
            <a:schemeClr val="bg1">
              <a:lumMod val="85000"/>
            </a:schemeClr>
          </a:solidFill>
        </p:spPr>
        <p:txBody>
          <a:bodyPr anchor="ctr"/>
          <a:lstStyle>
            <a:lvl1pPr marL="0" indent="0" algn="ctr">
              <a:buNone/>
              <a:defRPr/>
            </a:lvl1pPr>
          </a:lstStyle>
          <a:p>
            <a:r>
              <a:rPr lang="en-US"/>
              <a:t>Click icon to add picture</a:t>
            </a:r>
          </a:p>
        </p:txBody>
      </p:sp>
      <p:sp>
        <p:nvSpPr>
          <p:cNvPr id="40" name="Picture Placeholder 62">
            <a:extLst>
              <a:ext uri="{FF2B5EF4-FFF2-40B4-BE49-F238E27FC236}">
                <a16:creationId xmlns:a16="http://schemas.microsoft.com/office/drawing/2014/main" id="{A5A98288-B9CE-1775-BF3B-9248482CA24E}"/>
              </a:ext>
            </a:extLst>
          </p:cNvPr>
          <p:cNvSpPr>
            <a:spLocks noGrp="1"/>
          </p:cNvSpPr>
          <p:nvPr>
            <p:ph type="pic" sz="quarter" idx="25" hasCustomPrompt="1"/>
          </p:nvPr>
        </p:nvSpPr>
        <p:spPr>
          <a:xfrm>
            <a:off x="9590845" y="57546"/>
            <a:ext cx="1443506" cy="847229"/>
          </a:xfrm>
        </p:spPr>
        <p:txBody>
          <a:bodyPr anchor="ctr"/>
          <a:lstStyle>
            <a:lvl1pPr marL="7938" indent="0" algn="ctr">
              <a:buNone/>
              <a:defRPr sz="1050" b="0">
                <a:solidFill>
                  <a:schemeClr val="bg1"/>
                </a:solidFill>
              </a:defRPr>
            </a:lvl1pPr>
          </a:lstStyle>
          <a:p>
            <a:r>
              <a:rPr lang="en-US"/>
              <a:t>Client logo here</a:t>
            </a:r>
          </a:p>
        </p:txBody>
      </p:sp>
      <p:pic>
        <p:nvPicPr>
          <p:cNvPr id="3" name="Graphic 37">
            <a:extLst>
              <a:ext uri="{FF2B5EF4-FFF2-40B4-BE49-F238E27FC236}">
                <a16:creationId xmlns:a16="http://schemas.microsoft.com/office/drawing/2014/main" id="{4B7E2E73-A3B8-3E86-D74E-B123E61A2B35}"/>
              </a:ext>
            </a:extLst>
          </p:cNvPr>
          <p:cNvPicPr>
            <a:picLocks noChangeAspect="1"/>
          </p:cNvPicPr>
          <p:nvPr userDrawn="1"/>
        </p:nvPicPr>
        <p:blipFill rotWithShape="1">
          <a:blip r:embed="rId2"/>
          <a:srcRect l="-11" r="-11"/>
          <a:stretch/>
        </p:blipFill>
        <p:spPr>
          <a:xfrm>
            <a:off x="9737808" y="6448672"/>
            <a:ext cx="1149581" cy="305818"/>
          </a:xfrm>
          <a:prstGeom prst="rect">
            <a:avLst/>
          </a:prstGeom>
        </p:spPr>
      </p:pic>
    </p:spTree>
    <p:extLst>
      <p:ext uri="{BB962C8B-B14F-4D97-AF65-F5344CB8AC3E}">
        <p14:creationId xmlns:p14="http://schemas.microsoft.com/office/powerpoint/2010/main" val="324678674"/>
      </p:ext>
    </p:extLst>
  </p:cSld>
  <p:clrMapOvr>
    <a:masterClrMapping/>
  </p:clrMapOvr>
  <p:extLst>
    <p:ext uri="{DCECCB84-F9BA-43D5-87BE-67443E8EF086}">
      <p15:sldGuideLst xmlns:p15="http://schemas.microsoft.com/office/powerpoint/2012/main">
        <p15:guide id="1" orient="horz" pos="216">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 Icons White">
    <p:bg>
      <p:bgPr>
        <a:solidFill>
          <a:schemeClr val="bg1"/>
        </a:solidFill>
        <a:effectLst/>
      </p:bgPr>
    </p:bg>
    <p:spTree>
      <p:nvGrpSpPr>
        <p:cNvPr id="1" name=""/>
        <p:cNvGrpSpPr/>
        <p:nvPr/>
      </p:nvGrpSpPr>
      <p:grpSpPr>
        <a:xfrm>
          <a:off x="0" y="0"/>
          <a:ext cx="0" cy="0"/>
          <a:chOff x="0" y="0"/>
          <a:chExt cx="0" cy="0"/>
        </a:xfrm>
      </p:grpSpPr>
      <p:sp>
        <p:nvSpPr>
          <p:cNvPr id="6" name="Oval 5">
            <a:extLst>
              <a:ext uri="{FF2B5EF4-FFF2-40B4-BE49-F238E27FC236}">
                <a16:creationId xmlns:a16="http://schemas.microsoft.com/office/drawing/2014/main" id="{FE14257C-3E40-D7D0-2946-29D523863166}"/>
              </a:ext>
            </a:extLst>
          </p:cNvPr>
          <p:cNvSpPr/>
          <p:nvPr userDrawn="1"/>
        </p:nvSpPr>
        <p:spPr>
          <a:xfrm>
            <a:off x="1323871" y="2029766"/>
            <a:ext cx="2270928" cy="2270928"/>
          </a:xfrm>
          <a:prstGeom prst="ellipse">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Avenir Next LT Pro"/>
              <a:ea typeface="+mn-ea"/>
              <a:cs typeface="+mn-cs"/>
            </a:endParaRPr>
          </a:p>
        </p:txBody>
      </p:sp>
      <p:sp>
        <p:nvSpPr>
          <p:cNvPr id="9" name="Oval 8">
            <a:extLst>
              <a:ext uri="{FF2B5EF4-FFF2-40B4-BE49-F238E27FC236}">
                <a16:creationId xmlns:a16="http://schemas.microsoft.com/office/drawing/2014/main" id="{08BA352F-50E1-F671-C044-6A7E85D54BEC}"/>
              </a:ext>
            </a:extLst>
          </p:cNvPr>
          <p:cNvSpPr/>
          <p:nvPr userDrawn="1"/>
        </p:nvSpPr>
        <p:spPr>
          <a:xfrm>
            <a:off x="4960536" y="2029766"/>
            <a:ext cx="2270928" cy="2270928"/>
          </a:xfrm>
          <a:prstGeom prst="ellipse">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Avenir Next LT Pro"/>
              <a:ea typeface="+mn-ea"/>
              <a:cs typeface="+mn-cs"/>
            </a:endParaRPr>
          </a:p>
        </p:txBody>
      </p:sp>
      <p:sp>
        <p:nvSpPr>
          <p:cNvPr id="13" name="Oval 12">
            <a:extLst>
              <a:ext uri="{FF2B5EF4-FFF2-40B4-BE49-F238E27FC236}">
                <a16:creationId xmlns:a16="http://schemas.microsoft.com/office/drawing/2014/main" id="{3199D322-F5A2-FCA0-4A71-492C30D8B2ED}"/>
              </a:ext>
            </a:extLst>
          </p:cNvPr>
          <p:cNvSpPr/>
          <p:nvPr userDrawn="1"/>
        </p:nvSpPr>
        <p:spPr>
          <a:xfrm>
            <a:off x="8597201" y="2029766"/>
            <a:ext cx="2270928" cy="2270928"/>
          </a:xfrm>
          <a:prstGeom prst="ellipse">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Avenir Next LT Pro"/>
              <a:ea typeface="+mn-ea"/>
              <a:cs typeface="+mn-cs"/>
            </a:endParaRPr>
          </a:p>
        </p:txBody>
      </p:sp>
      <p:sp>
        <p:nvSpPr>
          <p:cNvPr id="15" name="Picture Placeholder 14">
            <a:extLst>
              <a:ext uri="{FF2B5EF4-FFF2-40B4-BE49-F238E27FC236}">
                <a16:creationId xmlns:a16="http://schemas.microsoft.com/office/drawing/2014/main" id="{DEBD4B28-9B8E-4FB5-2365-22107EB6D858}"/>
              </a:ext>
            </a:extLst>
          </p:cNvPr>
          <p:cNvSpPr>
            <a:spLocks noGrp="1" noChangeAspect="1"/>
          </p:cNvSpPr>
          <p:nvPr>
            <p:ph type="pic" sz="quarter" idx="11" hasCustomPrompt="1"/>
          </p:nvPr>
        </p:nvSpPr>
        <p:spPr>
          <a:xfrm>
            <a:off x="1747577" y="2457491"/>
            <a:ext cx="1423516" cy="1418660"/>
          </a:xfrm>
          <a:prstGeom prst="rect">
            <a:avLst/>
          </a:prstGeom>
        </p:spPr>
        <p:txBody>
          <a:bodyPr anchor="ctr">
            <a:normAutofit/>
          </a:bodyPr>
          <a:lstStyle>
            <a:lvl1pPr marL="0" indent="0" algn="ctr">
              <a:buNone/>
              <a:defRPr sz="1600"/>
            </a:lvl1pPr>
          </a:lstStyle>
          <a:p>
            <a:r>
              <a:rPr lang="en-US"/>
              <a:t>Click to add icon from Epicenter</a:t>
            </a:r>
            <a:br>
              <a:rPr lang="en-US"/>
            </a:br>
            <a:r>
              <a:rPr lang="en-US"/>
              <a:t>(NO PHOTOS)</a:t>
            </a:r>
          </a:p>
        </p:txBody>
      </p:sp>
      <p:sp>
        <p:nvSpPr>
          <p:cNvPr id="17" name="Picture Placeholder 14">
            <a:extLst>
              <a:ext uri="{FF2B5EF4-FFF2-40B4-BE49-F238E27FC236}">
                <a16:creationId xmlns:a16="http://schemas.microsoft.com/office/drawing/2014/main" id="{3AF64053-FC6E-BF87-81DE-2924F705E45F}"/>
              </a:ext>
            </a:extLst>
          </p:cNvPr>
          <p:cNvSpPr>
            <a:spLocks noGrp="1" noChangeAspect="1"/>
          </p:cNvSpPr>
          <p:nvPr>
            <p:ph type="pic" sz="quarter" idx="12" hasCustomPrompt="1"/>
          </p:nvPr>
        </p:nvSpPr>
        <p:spPr>
          <a:xfrm>
            <a:off x="5384242" y="2457491"/>
            <a:ext cx="1423516" cy="1418660"/>
          </a:xfrm>
          <a:prstGeom prst="rect">
            <a:avLst/>
          </a:prstGeom>
        </p:spPr>
        <p:txBody>
          <a:bodyPr anchor="ctr">
            <a:normAutofit/>
          </a:bodyPr>
          <a:lstStyle>
            <a:lvl1pPr marL="0" indent="0" algn="ctr">
              <a:buNone/>
              <a:defRPr sz="1600"/>
            </a:lvl1pPr>
          </a:lstStyle>
          <a:p>
            <a:r>
              <a:rPr lang="en-US"/>
              <a:t>Click to add icon from Epicenter</a:t>
            </a:r>
            <a:br>
              <a:rPr lang="en-US"/>
            </a:br>
            <a:r>
              <a:rPr lang="en-US"/>
              <a:t>(NO PHOTOS)</a:t>
            </a:r>
          </a:p>
        </p:txBody>
      </p:sp>
      <p:sp>
        <p:nvSpPr>
          <p:cNvPr id="18" name="Picture Placeholder 14">
            <a:extLst>
              <a:ext uri="{FF2B5EF4-FFF2-40B4-BE49-F238E27FC236}">
                <a16:creationId xmlns:a16="http://schemas.microsoft.com/office/drawing/2014/main" id="{6F09818A-913A-01BE-6E29-BC79232FDBAB}"/>
              </a:ext>
            </a:extLst>
          </p:cNvPr>
          <p:cNvSpPr>
            <a:spLocks noGrp="1" noChangeAspect="1"/>
          </p:cNvSpPr>
          <p:nvPr>
            <p:ph type="pic" sz="quarter" idx="13" hasCustomPrompt="1"/>
          </p:nvPr>
        </p:nvSpPr>
        <p:spPr>
          <a:xfrm>
            <a:off x="9020907" y="2457491"/>
            <a:ext cx="1423516" cy="1418660"/>
          </a:xfrm>
          <a:prstGeom prst="rect">
            <a:avLst/>
          </a:prstGeom>
        </p:spPr>
        <p:txBody>
          <a:bodyPr anchor="ctr">
            <a:normAutofit/>
          </a:bodyPr>
          <a:lstStyle>
            <a:lvl1pPr marL="0" indent="0" algn="ctr">
              <a:buNone/>
              <a:defRPr sz="1600"/>
            </a:lvl1pPr>
          </a:lstStyle>
          <a:p>
            <a:r>
              <a:rPr lang="en-US"/>
              <a:t>Click to add icon from Epicenter</a:t>
            </a:r>
            <a:br>
              <a:rPr lang="en-US"/>
            </a:br>
            <a:r>
              <a:rPr lang="en-US"/>
              <a:t>(NO PHOTOS)</a:t>
            </a:r>
          </a:p>
        </p:txBody>
      </p:sp>
      <p:sp>
        <p:nvSpPr>
          <p:cNvPr id="20" name="Text Placeholder 19">
            <a:extLst>
              <a:ext uri="{FF2B5EF4-FFF2-40B4-BE49-F238E27FC236}">
                <a16:creationId xmlns:a16="http://schemas.microsoft.com/office/drawing/2014/main" id="{E99F68A0-63A2-E6E2-8517-BB15AD5B2F55}"/>
              </a:ext>
            </a:extLst>
          </p:cNvPr>
          <p:cNvSpPr>
            <a:spLocks noGrp="1"/>
          </p:cNvSpPr>
          <p:nvPr>
            <p:ph type="body" sz="quarter" idx="14" hasCustomPrompt="1"/>
          </p:nvPr>
        </p:nvSpPr>
        <p:spPr>
          <a:xfrm>
            <a:off x="1024932" y="4451699"/>
            <a:ext cx="2868806" cy="914400"/>
          </a:xfrm>
          <a:prstGeom prst="rect">
            <a:avLst/>
          </a:prstGeom>
        </p:spPr>
        <p:txBody>
          <a:bodyPr/>
          <a:lstStyle>
            <a:lvl1pPr marL="0" indent="0" algn="ctr">
              <a:buNone/>
              <a:defRPr>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Description</a:t>
            </a:r>
          </a:p>
        </p:txBody>
      </p:sp>
      <p:sp>
        <p:nvSpPr>
          <p:cNvPr id="21" name="Text Placeholder 19">
            <a:extLst>
              <a:ext uri="{FF2B5EF4-FFF2-40B4-BE49-F238E27FC236}">
                <a16:creationId xmlns:a16="http://schemas.microsoft.com/office/drawing/2014/main" id="{AA158197-4C61-E3A5-FBDD-AEBF7519DF8E}"/>
              </a:ext>
            </a:extLst>
          </p:cNvPr>
          <p:cNvSpPr>
            <a:spLocks noGrp="1"/>
          </p:cNvSpPr>
          <p:nvPr>
            <p:ph type="body" sz="quarter" idx="15" hasCustomPrompt="1"/>
          </p:nvPr>
        </p:nvSpPr>
        <p:spPr>
          <a:xfrm>
            <a:off x="4661597" y="4451699"/>
            <a:ext cx="2868806" cy="914400"/>
          </a:xfrm>
          <a:prstGeom prst="rect">
            <a:avLst/>
          </a:prstGeom>
        </p:spPr>
        <p:txBody>
          <a:bodyPr/>
          <a:lstStyle>
            <a:lvl1pPr marL="0" indent="0" algn="ctr">
              <a:buNone/>
              <a:defRPr>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Description</a:t>
            </a:r>
          </a:p>
        </p:txBody>
      </p:sp>
      <p:sp>
        <p:nvSpPr>
          <p:cNvPr id="22" name="Text Placeholder 19">
            <a:extLst>
              <a:ext uri="{FF2B5EF4-FFF2-40B4-BE49-F238E27FC236}">
                <a16:creationId xmlns:a16="http://schemas.microsoft.com/office/drawing/2014/main" id="{B1DC87DD-606F-D305-D685-7DA1C1B74A9D}"/>
              </a:ext>
            </a:extLst>
          </p:cNvPr>
          <p:cNvSpPr>
            <a:spLocks noGrp="1"/>
          </p:cNvSpPr>
          <p:nvPr>
            <p:ph type="body" sz="quarter" idx="16" hasCustomPrompt="1"/>
          </p:nvPr>
        </p:nvSpPr>
        <p:spPr>
          <a:xfrm>
            <a:off x="8298262" y="4451699"/>
            <a:ext cx="2868806" cy="914400"/>
          </a:xfrm>
          <a:prstGeom prst="rect">
            <a:avLst/>
          </a:prstGeom>
        </p:spPr>
        <p:txBody>
          <a:bodyPr/>
          <a:lstStyle>
            <a:lvl1pPr marL="0" indent="0" algn="ctr">
              <a:buNone/>
              <a:defRPr>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Description</a:t>
            </a:r>
          </a:p>
        </p:txBody>
      </p:sp>
      <p:sp>
        <p:nvSpPr>
          <p:cNvPr id="3" name="Title 2">
            <a:extLst>
              <a:ext uri="{FF2B5EF4-FFF2-40B4-BE49-F238E27FC236}">
                <a16:creationId xmlns:a16="http://schemas.microsoft.com/office/drawing/2014/main" id="{D0356C1C-B997-183C-9491-DD8C01461E41}"/>
              </a:ext>
            </a:extLst>
          </p:cNvPr>
          <p:cNvSpPr>
            <a:spLocks noGrp="1"/>
          </p:cNvSpPr>
          <p:nvPr>
            <p:ph type="title"/>
          </p:nvPr>
        </p:nvSpPr>
        <p:spPr/>
        <p:txBody>
          <a:bodyPr/>
          <a:lstStyle>
            <a:lvl1pPr>
              <a:defRPr>
                <a:solidFill>
                  <a:schemeClr val="accent1"/>
                </a:solidFill>
              </a:defRPr>
            </a:lvl1pPr>
          </a:lstStyle>
          <a:p>
            <a:r>
              <a:rPr lang="en-US"/>
              <a:t>Click to edit Master title style</a:t>
            </a:r>
          </a:p>
        </p:txBody>
      </p:sp>
      <p:pic>
        <p:nvPicPr>
          <p:cNvPr id="5" name="Picture 4">
            <a:extLst>
              <a:ext uri="{FF2B5EF4-FFF2-40B4-BE49-F238E27FC236}">
                <a16:creationId xmlns:a16="http://schemas.microsoft.com/office/drawing/2014/main" id="{08AB88DF-CFD6-27A0-3312-6F6DB2A8A41B}"/>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p:blipFill>
        <p:spPr>
          <a:xfrm>
            <a:off x="256032" y="6254496"/>
            <a:ext cx="292100" cy="368300"/>
          </a:xfrm>
          <a:prstGeom prst="rect">
            <a:avLst/>
          </a:prstGeom>
        </p:spPr>
      </p:pic>
      <p:sp>
        <p:nvSpPr>
          <p:cNvPr id="8" name="TextBox 7">
            <a:extLst>
              <a:ext uri="{FF2B5EF4-FFF2-40B4-BE49-F238E27FC236}">
                <a16:creationId xmlns:a16="http://schemas.microsoft.com/office/drawing/2014/main" id="{2570DD26-5FA2-9AE0-94F0-10B9EB9E6825}"/>
              </a:ext>
            </a:extLst>
          </p:cNvPr>
          <p:cNvSpPr txBox="1">
            <a:spLocks noChangeArrowheads="1"/>
          </p:cNvSpPr>
          <p:nvPr userDrawn="1"/>
        </p:nvSpPr>
        <p:spPr bwMode="auto">
          <a:xfrm>
            <a:off x="691527" y="6544036"/>
            <a:ext cx="5726286" cy="923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sz="1800">
                <a:solidFill>
                  <a:srgbClr val="000000"/>
                </a:solidFill>
              </a:defRPr>
            </a:pPr>
            <a:r>
              <a:rPr kumimoji="0" lang="ga-IE" sz="600" b="0" i="0" u="none" strike="noStrike" kern="1200" cap="none" spc="0" normalizeH="0" baseline="0" noProof="0">
                <a:ln>
                  <a:noFill/>
                </a:ln>
                <a:solidFill>
                  <a:srgbClr val="FFFFFF">
                    <a:lumMod val="85000"/>
                  </a:srgbClr>
                </a:solidFill>
                <a:effectLst/>
                <a:uLnTx/>
                <a:uFillTx/>
                <a:latin typeface="Avenir Next LT Pro"/>
                <a:ea typeface="ＭＳ Ｐゴシック" charset="0"/>
              </a:rPr>
              <a:t>© 2023 Epsilon Data Management, LLC. All rights reserved. Proprietary and confidential. V-1.31.23</a:t>
            </a:r>
          </a:p>
        </p:txBody>
      </p:sp>
      <p:sp>
        <p:nvSpPr>
          <p:cNvPr id="10" name="TextBox 9">
            <a:extLst>
              <a:ext uri="{FF2B5EF4-FFF2-40B4-BE49-F238E27FC236}">
                <a16:creationId xmlns:a16="http://schemas.microsoft.com/office/drawing/2014/main" id="{0F59D7FE-BF82-A08B-1342-126F70B1F1D5}"/>
              </a:ext>
            </a:extLst>
          </p:cNvPr>
          <p:cNvSpPr txBox="1">
            <a:spLocks noChangeAspect="1"/>
          </p:cNvSpPr>
          <p:nvPr userDrawn="1"/>
        </p:nvSpPr>
        <p:spPr>
          <a:xfrm>
            <a:off x="11722608" y="6446520"/>
            <a:ext cx="227692" cy="228600"/>
          </a:xfrm>
          <a:prstGeom prst="ellipse">
            <a:avLst/>
          </a:prstGeom>
          <a:solidFill>
            <a:schemeClr val="accent1"/>
          </a:solidFill>
        </p:spPr>
        <p:txBody>
          <a:bodyPr wrap="non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9F77B881-CDA4-7041-897F-97D0053686EF}" type="slidenum">
              <a:rPr kumimoji="0" lang="en-US" sz="700" b="1" i="0" u="none" strike="noStrike" kern="1200" cap="none" spc="0" normalizeH="0" baseline="0" noProof="0" smtClean="0">
                <a:ln>
                  <a:noFill/>
                </a:ln>
                <a:solidFill>
                  <a:srgbClr val="FFFFFF"/>
                </a:solidFill>
                <a:effectLst/>
                <a:uLnTx/>
                <a:uFillTx/>
                <a:latin typeface="Avenir Next LT Pro"/>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700" b="1" i="0" u="none" strike="noStrike" kern="1200" cap="none" spc="0" normalizeH="0" baseline="0" noProof="0">
              <a:ln>
                <a:noFill/>
              </a:ln>
              <a:solidFill>
                <a:srgbClr val="FFFFFF"/>
              </a:solidFill>
              <a:effectLst/>
              <a:uLnTx/>
              <a:uFillTx/>
              <a:latin typeface="Avenir Next LT Pro"/>
              <a:ea typeface="+mn-ea"/>
              <a:cs typeface="+mn-cs"/>
            </a:endParaRPr>
          </a:p>
        </p:txBody>
      </p:sp>
      <p:sp>
        <p:nvSpPr>
          <p:cNvPr id="11" name="Rectangle 10">
            <a:extLst>
              <a:ext uri="{FF2B5EF4-FFF2-40B4-BE49-F238E27FC236}">
                <a16:creationId xmlns:a16="http://schemas.microsoft.com/office/drawing/2014/main" id="{FB09E5D1-5509-2B68-53EE-23B947BD3CBC}"/>
              </a:ext>
            </a:extLst>
          </p:cNvPr>
          <p:cNvSpPr/>
          <p:nvPr userDrawn="1"/>
        </p:nvSpPr>
        <p:spPr>
          <a:xfrm rot="5400000" flipV="1">
            <a:off x="8729393" y="3392424"/>
            <a:ext cx="6858000" cy="73152"/>
          </a:xfrm>
          <a:prstGeom prst="rect">
            <a:avLst/>
          </a:prstGeom>
          <a:gradFill flip="none" rotWithShape="1">
            <a:gsLst>
              <a:gs pos="68000">
                <a:schemeClr val="accent2"/>
              </a:gs>
              <a:gs pos="8000">
                <a:schemeClr val="accent5"/>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LT Pro"/>
              <a:ea typeface="+mn-ea"/>
              <a:cs typeface="+mn-cs"/>
            </a:endParaRPr>
          </a:p>
        </p:txBody>
      </p:sp>
    </p:spTree>
    <p:extLst>
      <p:ext uri="{BB962C8B-B14F-4D97-AF65-F5344CB8AC3E}">
        <p14:creationId xmlns:p14="http://schemas.microsoft.com/office/powerpoint/2010/main" val="243746297"/>
      </p:ext>
    </p:extLst>
  </p:cSld>
  <p:clrMapOvr>
    <a:masterClrMapping/>
  </p:clrMapOvr>
  <p:extLst>
    <p:ext uri="{DCECCB84-F9BA-43D5-87BE-67443E8EF086}">
      <p15:sldGuideLst xmlns:p15="http://schemas.microsoft.com/office/powerpoint/2012/main">
        <p15:guide id="1" orient="horz" pos="216">
          <p15:clr>
            <a:srgbClr val="FBAE40"/>
          </p15:clr>
        </p15:guide>
        <p15:guide id="2" pos="3840">
          <p15:clr>
            <a:srgbClr val="FBAE40"/>
          </p15:clr>
        </p15:guide>
      </p15:sldGuideLst>
    </p:ext>
  </p:extLst>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2_Divider_5">
    <p:bg>
      <p:bgPr>
        <a:solidFill>
          <a:schemeClr val="accent4"/>
        </a:solidFill>
        <a:effectLst/>
      </p:bgPr>
    </p:bg>
    <p:spTree>
      <p:nvGrpSpPr>
        <p:cNvPr id="1" name=""/>
        <p:cNvGrpSpPr/>
        <p:nvPr/>
      </p:nvGrpSpPr>
      <p:grpSpPr>
        <a:xfrm>
          <a:off x="0" y="0"/>
          <a:ext cx="0" cy="0"/>
          <a:chOff x="0" y="0"/>
          <a:chExt cx="0" cy="0"/>
        </a:xfrm>
      </p:grpSpPr>
      <p:pic>
        <p:nvPicPr>
          <p:cNvPr id="5" name="Picture 4" descr="Shape, rectangle&#10;&#10;Description automatically generated">
            <a:extLst>
              <a:ext uri="{FF2B5EF4-FFF2-40B4-BE49-F238E27FC236}">
                <a16:creationId xmlns:a16="http://schemas.microsoft.com/office/drawing/2014/main" id="{72422D38-1226-7135-CBC5-9B8734D47F31}"/>
              </a:ext>
            </a:extLst>
          </p:cNvPr>
          <p:cNvPicPr>
            <a:picLocks noChangeAspect="1"/>
          </p:cNvPicPr>
          <p:nvPr userDrawn="1"/>
        </p:nvPicPr>
        <p:blipFill rotWithShape="1">
          <a:blip r:embed="rId2"/>
          <a:srcRect l="1950"/>
          <a:stretch/>
        </p:blipFill>
        <p:spPr>
          <a:xfrm>
            <a:off x="0" y="0"/>
            <a:ext cx="12192000" cy="6934854"/>
          </a:xfrm>
          <a:prstGeom prst="rect">
            <a:avLst/>
          </a:prstGeom>
        </p:spPr>
      </p:pic>
      <p:sp>
        <p:nvSpPr>
          <p:cNvPr id="3" name="Title 1">
            <a:extLst>
              <a:ext uri="{FF2B5EF4-FFF2-40B4-BE49-F238E27FC236}">
                <a16:creationId xmlns:a16="http://schemas.microsoft.com/office/drawing/2014/main" id="{BA8029A1-4C93-348A-E503-BD52A6CDCE13}"/>
              </a:ext>
            </a:extLst>
          </p:cNvPr>
          <p:cNvSpPr>
            <a:spLocks noGrp="1"/>
          </p:cNvSpPr>
          <p:nvPr>
            <p:ph type="ctrTitle" hasCustomPrompt="1"/>
          </p:nvPr>
        </p:nvSpPr>
        <p:spPr>
          <a:xfrm>
            <a:off x="1788160" y="2235200"/>
            <a:ext cx="8615680" cy="1879600"/>
          </a:xfrm>
        </p:spPr>
        <p:txBody>
          <a:bodyPr anchor="b"/>
          <a:lstStyle>
            <a:lvl1pPr algn="ctr">
              <a:defRPr sz="4800">
                <a:solidFill>
                  <a:schemeClr val="bg1"/>
                </a:solidFill>
              </a:defRPr>
            </a:lvl1pPr>
          </a:lstStyle>
          <a:p>
            <a:r>
              <a:rPr lang="en-US"/>
              <a:t>Click to edit</a:t>
            </a:r>
            <a:br>
              <a:rPr lang="en-US"/>
            </a:br>
            <a:r>
              <a:rPr lang="en-US"/>
              <a:t>divider slide</a:t>
            </a:r>
          </a:p>
        </p:txBody>
      </p:sp>
      <p:pic>
        <p:nvPicPr>
          <p:cNvPr id="4" name="Picture 3" descr="A picture containing text, clipart&#10;&#10;Description automatically generated">
            <a:extLst>
              <a:ext uri="{FF2B5EF4-FFF2-40B4-BE49-F238E27FC236}">
                <a16:creationId xmlns:a16="http://schemas.microsoft.com/office/drawing/2014/main" id="{FD41110E-F223-E31B-B533-C2495473B93A}"/>
              </a:ext>
            </a:extLst>
          </p:cNvPr>
          <p:cNvPicPr>
            <a:picLocks noChangeAspect="1"/>
          </p:cNvPicPr>
          <p:nvPr userDrawn="1"/>
        </p:nvPicPr>
        <p:blipFill>
          <a:blip r:embed="rId3"/>
          <a:stretch>
            <a:fillRect/>
          </a:stretch>
        </p:blipFill>
        <p:spPr>
          <a:xfrm>
            <a:off x="538936" y="387330"/>
            <a:ext cx="1462812" cy="389145"/>
          </a:xfrm>
          <a:prstGeom prst="rect">
            <a:avLst/>
          </a:prstGeom>
        </p:spPr>
      </p:pic>
      <p:sp>
        <p:nvSpPr>
          <p:cNvPr id="6" name="Text Placeholder 5">
            <a:extLst>
              <a:ext uri="{FF2B5EF4-FFF2-40B4-BE49-F238E27FC236}">
                <a16:creationId xmlns:a16="http://schemas.microsoft.com/office/drawing/2014/main" id="{40E4419F-9291-4B8B-E557-1B550A6839E4}"/>
              </a:ext>
            </a:extLst>
          </p:cNvPr>
          <p:cNvSpPr>
            <a:spLocks noGrp="1"/>
          </p:cNvSpPr>
          <p:nvPr>
            <p:ph type="body" sz="quarter" idx="10" hasCustomPrompt="1"/>
          </p:nvPr>
        </p:nvSpPr>
        <p:spPr>
          <a:xfrm>
            <a:off x="1788159" y="4153227"/>
            <a:ext cx="8615680" cy="662613"/>
          </a:xfrm>
        </p:spPr>
        <p:txBody>
          <a:bodyPr>
            <a:noAutofit/>
          </a:bodyPr>
          <a:lstStyle>
            <a:lvl1pPr marL="0" indent="0" algn="ctr">
              <a:buNone/>
              <a:defRPr sz="2000" b="1">
                <a:solidFill>
                  <a:schemeClr val="bg1"/>
                </a:solidFill>
              </a:defRPr>
            </a:lvl1pPr>
            <a:lvl2pPr marL="285750" indent="0" algn="ctr">
              <a:buNone/>
              <a:defRPr sz="2000" b="1">
                <a:solidFill>
                  <a:schemeClr val="bg1"/>
                </a:solidFill>
              </a:defRPr>
            </a:lvl2pPr>
            <a:lvl3pPr marL="574675" indent="0" algn="ctr">
              <a:buNone/>
              <a:defRPr sz="2000" b="1">
                <a:solidFill>
                  <a:schemeClr val="bg1"/>
                </a:solidFill>
              </a:defRPr>
            </a:lvl3pPr>
            <a:lvl4pPr marL="862012" indent="0" algn="ctr">
              <a:buNone/>
              <a:defRPr sz="2000" b="1">
                <a:solidFill>
                  <a:schemeClr val="bg1"/>
                </a:solidFill>
              </a:defRPr>
            </a:lvl4pPr>
            <a:lvl5pPr marL="1149350" indent="0" algn="ctr">
              <a:buNone/>
              <a:defRPr sz="2000" b="1">
                <a:solidFill>
                  <a:schemeClr val="bg1"/>
                </a:solidFill>
              </a:defRPr>
            </a:lvl5pPr>
          </a:lstStyle>
          <a:p>
            <a:pPr lvl="0"/>
            <a:r>
              <a:rPr lang="en-US"/>
              <a:t>Subtitle</a:t>
            </a:r>
          </a:p>
        </p:txBody>
      </p:sp>
    </p:spTree>
    <p:extLst>
      <p:ext uri="{BB962C8B-B14F-4D97-AF65-F5344CB8AC3E}">
        <p14:creationId xmlns:p14="http://schemas.microsoft.com/office/powerpoint/2010/main" val="2529213632"/>
      </p:ext>
    </p:extLst>
  </p:cSld>
  <p:clrMapOvr>
    <a:masterClrMapping/>
  </p:clrMapOvr>
  <p:extLst>
    <p:ext uri="{DCECCB84-F9BA-43D5-87BE-67443E8EF086}">
      <p15:sldGuideLst xmlns:p15="http://schemas.microsoft.com/office/powerpoint/2012/main">
        <p15:guide id="1" pos="120">
          <p15:clr>
            <a:srgbClr val="FBAE40"/>
          </p15:clr>
        </p15:guide>
        <p15:guide id="2" orient="horz" pos="4200">
          <p15:clr>
            <a:srgbClr val="FBAE40"/>
          </p15:clr>
        </p15:guide>
      </p15:sldGuideLst>
    </p:ext>
  </p:extLst>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5_Divider_5">
    <p:bg>
      <p:bgPr>
        <a:solidFill>
          <a:schemeClr val="accent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2422D38-1226-7135-CBC5-9B8734D47F31}"/>
              </a:ext>
            </a:extLst>
          </p:cNvPr>
          <p:cNvPicPr>
            <a:picLocks/>
          </p:cNvPicPr>
          <p:nvPr userDrawn="1"/>
        </p:nvPicPr>
        <p:blipFill rotWithShape="1">
          <a:blip r:embed="rId2"/>
          <a:srcRect l="1409" t="6759" r="1409" b="2488"/>
          <a:stretch/>
        </p:blipFill>
        <p:spPr>
          <a:xfrm>
            <a:off x="0" y="0"/>
            <a:ext cx="12198096" cy="6858000"/>
          </a:xfrm>
          <a:prstGeom prst="rect">
            <a:avLst/>
          </a:prstGeom>
        </p:spPr>
      </p:pic>
      <p:pic>
        <p:nvPicPr>
          <p:cNvPr id="2" name="Picture 1" descr="A picture containing text, clipart&#10;&#10;Description automatically generated">
            <a:extLst>
              <a:ext uri="{FF2B5EF4-FFF2-40B4-BE49-F238E27FC236}">
                <a16:creationId xmlns:a16="http://schemas.microsoft.com/office/drawing/2014/main" id="{EC43B671-AD79-10BA-1359-CD3A4980E6D3}"/>
              </a:ext>
            </a:extLst>
          </p:cNvPr>
          <p:cNvPicPr>
            <a:picLocks noChangeAspect="1"/>
          </p:cNvPicPr>
          <p:nvPr userDrawn="1"/>
        </p:nvPicPr>
        <p:blipFill>
          <a:blip r:embed="rId3"/>
          <a:stretch>
            <a:fillRect/>
          </a:stretch>
        </p:blipFill>
        <p:spPr>
          <a:xfrm>
            <a:off x="538936" y="6142649"/>
            <a:ext cx="1462812" cy="389145"/>
          </a:xfrm>
          <a:prstGeom prst="rect">
            <a:avLst/>
          </a:prstGeom>
        </p:spPr>
      </p:pic>
      <p:sp>
        <p:nvSpPr>
          <p:cNvPr id="4" name="Title 1">
            <a:extLst>
              <a:ext uri="{FF2B5EF4-FFF2-40B4-BE49-F238E27FC236}">
                <a16:creationId xmlns:a16="http://schemas.microsoft.com/office/drawing/2014/main" id="{56EF1306-29CB-3D9B-B452-6E7BD65FEDF4}"/>
              </a:ext>
            </a:extLst>
          </p:cNvPr>
          <p:cNvSpPr>
            <a:spLocks noGrp="1"/>
          </p:cNvSpPr>
          <p:nvPr>
            <p:ph type="ctrTitle" hasCustomPrompt="1"/>
          </p:nvPr>
        </p:nvSpPr>
        <p:spPr>
          <a:xfrm>
            <a:off x="1788160" y="2235200"/>
            <a:ext cx="8615680" cy="1879600"/>
          </a:xfrm>
        </p:spPr>
        <p:txBody>
          <a:bodyPr anchor="b"/>
          <a:lstStyle>
            <a:lvl1pPr algn="ctr">
              <a:defRPr sz="4800">
                <a:solidFill>
                  <a:schemeClr val="bg1"/>
                </a:solidFill>
              </a:defRPr>
            </a:lvl1pPr>
          </a:lstStyle>
          <a:p>
            <a:r>
              <a:rPr lang="en-US"/>
              <a:t>Click to edit</a:t>
            </a:r>
            <a:br>
              <a:rPr lang="en-US"/>
            </a:br>
            <a:r>
              <a:rPr lang="en-US"/>
              <a:t>divider slide</a:t>
            </a:r>
          </a:p>
        </p:txBody>
      </p:sp>
      <p:sp>
        <p:nvSpPr>
          <p:cNvPr id="6" name="Text Placeholder 5">
            <a:extLst>
              <a:ext uri="{FF2B5EF4-FFF2-40B4-BE49-F238E27FC236}">
                <a16:creationId xmlns:a16="http://schemas.microsoft.com/office/drawing/2014/main" id="{14B45C28-4C5A-9153-E16C-41CE28F6DDE9}"/>
              </a:ext>
            </a:extLst>
          </p:cNvPr>
          <p:cNvSpPr>
            <a:spLocks noGrp="1"/>
          </p:cNvSpPr>
          <p:nvPr>
            <p:ph type="body" sz="quarter" idx="10" hasCustomPrompt="1"/>
          </p:nvPr>
        </p:nvSpPr>
        <p:spPr>
          <a:xfrm>
            <a:off x="1788159" y="4153227"/>
            <a:ext cx="8615680" cy="662613"/>
          </a:xfrm>
        </p:spPr>
        <p:txBody>
          <a:bodyPr>
            <a:noAutofit/>
          </a:bodyPr>
          <a:lstStyle>
            <a:lvl1pPr marL="0" indent="0" algn="ctr">
              <a:buNone/>
              <a:defRPr sz="2000" b="1">
                <a:solidFill>
                  <a:schemeClr val="bg1"/>
                </a:solidFill>
              </a:defRPr>
            </a:lvl1pPr>
            <a:lvl2pPr marL="285750" indent="0" algn="ctr">
              <a:buNone/>
              <a:defRPr sz="2000" b="1">
                <a:solidFill>
                  <a:schemeClr val="bg1"/>
                </a:solidFill>
              </a:defRPr>
            </a:lvl2pPr>
            <a:lvl3pPr marL="574675" indent="0" algn="ctr">
              <a:buNone/>
              <a:defRPr sz="2000" b="1">
                <a:solidFill>
                  <a:schemeClr val="bg1"/>
                </a:solidFill>
              </a:defRPr>
            </a:lvl3pPr>
            <a:lvl4pPr marL="862012" indent="0" algn="ctr">
              <a:buNone/>
              <a:defRPr sz="2000" b="1">
                <a:solidFill>
                  <a:schemeClr val="bg1"/>
                </a:solidFill>
              </a:defRPr>
            </a:lvl4pPr>
            <a:lvl5pPr marL="1149350" indent="0" algn="ctr">
              <a:buNone/>
              <a:defRPr sz="2000" b="1">
                <a:solidFill>
                  <a:schemeClr val="bg1"/>
                </a:solidFill>
              </a:defRPr>
            </a:lvl5pPr>
          </a:lstStyle>
          <a:p>
            <a:pPr lvl="0"/>
            <a:r>
              <a:rPr lang="en-US"/>
              <a:t>Subtitle</a:t>
            </a:r>
          </a:p>
        </p:txBody>
      </p:sp>
    </p:spTree>
    <p:extLst>
      <p:ext uri="{BB962C8B-B14F-4D97-AF65-F5344CB8AC3E}">
        <p14:creationId xmlns:p14="http://schemas.microsoft.com/office/powerpoint/2010/main" val="2758765724"/>
      </p:ext>
    </p:extLst>
  </p:cSld>
  <p:clrMapOvr>
    <a:masterClrMapping/>
  </p:clrMapOvr>
  <p:extLst>
    <p:ext uri="{DCECCB84-F9BA-43D5-87BE-67443E8EF086}">
      <p15:sldGuideLst xmlns:p15="http://schemas.microsoft.com/office/powerpoint/2012/main">
        <p15:guide id="1" pos="120">
          <p15:clr>
            <a:srgbClr val="FBAE40"/>
          </p15:clr>
        </p15:guide>
        <p15:guide id="2" orient="horz" pos="4200">
          <p15:clr>
            <a:srgbClr val="FBAE40"/>
          </p15:clr>
        </p15:guide>
      </p15:sldGuideLst>
    </p:ext>
  </p:extLst>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2_Icon Divider Blue">
    <p:bg>
      <p:bgPr>
        <a:solidFill>
          <a:schemeClr val="accent1"/>
        </a:solidFill>
        <a:effectLst/>
      </p:bgPr>
    </p:bg>
    <p:spTree>
      <p:nvGrpSpPr>
        <p:cNvPr id="1" name=""/>
        <p:cNvGrpSpPr/>
        <p:nvPr/>
      </p:nvGrpSpPr>
      <p:grpSpPr>
        <a:xfrm>
          <a:off x="0" y="0"/>
          <a:ext cx="0" cy="0"/>
          <a:chOff x="0" y="0"/>
          <a:chExt cx="0" cy="0"/>
        </a:xfrm>
      </p:grpSpPr>
      <p:pic>
        <p:nvPicPr>
          <p:cNvPr id="8" name="Picture 7" descr="Shape, rectangle&#10;&#10;Description automatically generated">
            <a:extLst>
              <a:ext uri="{FF2B5EF4-FFF2-40B4-BE49-F238E27FC236}">
                <a16:creationId xmlns:a16="http://schemas.microsoft.com/office/drawing/2014/main" id="{2AE34794-50BD-3F02-DE15-51F7AD84A040}"/>
              </a:ext>
            </a:extLst>
          </p:cNvPr>
          <p:cNvPicPr>
            <a:picLocks/>
          </p:cNvPicPr>
          <p:nvPr userDrawn="1"/>
        </p:nvPicPr>
        <p:blipFill>
          <a:blip r:embed="rId2"/>
          <a:stretch>
            <a:fillRect/>
          </a:stretch>
        </p:blipFill>
        <p:spPr>
          <a:xfrm>
            <a:off x="0" y="0"/>
            <a:ext cx="12188952" cy="6858000"/>
          </a:xfrm>
          <a:prstGeom prst="rect">
            <a:avLst/>
          </a:prstGeom>
        </p:spPr>
      </p:pic>
      <p:sp>
        <p:nvSpPr>
          <p:cNvPr id="3" name="Title 1">
            <a:extLst>
              <a:ext uri="{FF2B5EF4-FFF2-40B4-BE49-F238E27FC236}">
                <a16:creationId xmlns:a16="http://schemas.microsoft.com/office/drawing/2014/main" id="{BA8029A1-4C93-348A-E503-BD52A6CDCE13}"/>
              </a:ext>
            </a:extLst>
          </p:cNvPr>
          <p:cNvSpPr>
            <a:spLocks noGrp="1"/>
          </p:cNvSpPr>
          <p:nvPr>
            <p:ph type="ctrTitle" hasCustomPrompt="1"/>
          </p:nvPr>
        </p:nvSpPr>
        <p:spPr>
          <a:xfrm>
            <a:off x="533400" y="4522526"/>
            <a:ext cx="7696200" cy="1463040"/>
          </a:xfrm>
        </p:spPr>
        <p:txBody>
          <a:bodyPr anchor="t"/>
          <a:lstStyle>
            <a:lvl1pPr algn="l">
              <a:defRPr sz="4800">
                <a:solidFill>
                  <a:schemeClr val="bg1"/>
                </a:solidFill>
              </a:defRPr>
            </a:lvl1pPr>
          </a:lstStyle>
          <a:p>
            <a:r>
              <a:rPr lang="en-US"/>
              <a:t>Click to edit</a:t>
            </a:r>
            <a:br>
              <a:rPr lang="en-US"/>
            </a:br>
            <a:r>
              <a:rPr lang="en-US"/>
              <a:t>divider slide</a:t>
            </a:r>
          </a:p>
        </p:txBody>
      </p:sp>
      <p:sp>
        <p:nvSpPr>
          <p:cNvPr id="2" name="Picture Placeholder 14">
            <a:extLst>
              <a:ext uri="{FF2B5EF4-FFF2-40B4-BE49-F238E27FC236}">
                <a16:creationId xmlns:a16="http://schemas.microsoft.com/office/drawing/2014/main" id="{1E98FF31-717A-F420-5338-B799878C217A}"/>
              </a:ext>
            </a:extLst>
          </p:cNvPr>
          <p:cNvSpPr>
            <a:spLocks noGrp="1" noChangeAspect="1"/>
          </p:cNvSpPr>
          <p:nvPr>
            <p:ph type="pic" sz="quarter" idx="11"/>
          </p:nvPr>
        </p:nvSpPr>
        <p:spPr>
          <a:xfrm>
            <a:off x="9703220" y="1838778"/>
            <a:ext cx="1893220" cy="1886761"/>
          </a:xfrm>
          <a:prstGeom prst="rect">
            <a:avLst/>
          </a:prstGeom>
        </p:spPr>
        <p:txBody>
          <a:bodyPr anchor="ctr"/>
          <a:lstStyle>
            <a:lvl1pPr marL="0" indent="0" algn="ctr">
              <a:buNone/>
              <a:defRPr>
                <a:solidFill>
                  <a:schemeClr val="bg1"/>
                </a:solidFill>
              </a:defRPr>
            </a:lvl1pPr>
          </a:lstStyle>
          <a:p>
            <a:r>
              <a:rPr lang="en-US"/>
              <a:t>Click icon to add picture</a:t>
            </a:r>
          </a:p>
        </p:txBody>
      </p:sp>
      <p:pic>
        <p:nvPicPr>
          <p:cNvPr id="6" name="Picture 5" descr="A picture containing text, clipart&#10;&#10;Description automatically generated">
            <a:extLst>
              <a:ext uri="{FF2B5EF4-FFF2-40B4-BE49-F238E27FC236}">
                <a16:creationId xmlns:a16="http://schemas.microsoft.com/office/drawing/2014/main" id="{04BEF04F-50CB-7449-B897-870A3FA69870}"/>
              </a:ext>
            </a:extLst>
          </p:cNvPr>
          <p:cNvPicPr>
            <a:picLocks noChangeAspect="1"/>
          </p:cNvPicPr>
          <p:nvPr userDrawn="1"/>
        </p:nvPicPr>
        <p:blipFill>
          <a:blip r:embed="rId3"/>
          <a:stretch>
            <a:fillRect/>
          </a:stretch>
        </p:blipFill>
        <p:spPr>
          <a:xfrm>
            <a:off x="538936" y="387330"/>
            <a:ext cx="1462812" cy="389145"/>
          </a:xfrm>
          <a:prstGeom prst="rect">
            <a:avLst/>
          </a:prstGeom>
        </p:spPr>
      </p:pic>
      <p:pic>
        <p:nvPicPr>
          <p:cNvPr id="12" name="Picture 11" descr="A picture containing device&#10;&#10;Description automatically generated">
            <a:extLst>
              <a:ext uri="{FF2B5EF4-FFF2-40B4-BE49-F238E27FC236}">
                <a16:creationId xmlns:a16="http://schemas.microsoft.com/office/drawing/2014/main" id="{AEE743D2-E883-A78B-DE94-9FBE74825C61}"/>
              </a:ext>
            </a:extLst>
          </p:cNvPr>
          <p:cNvPicPr>
            <a:picLocks noChangeAspect="1"/>
          </p:cNvPicPr>
          <p:nvPr userDrawn="1"/>
        </p:nvPicPr>
        <p:blipFill rotWithShape="1">
          <a:blip r:embed="rId4"/>
          <a:srcRect l="6647"/>
          <a:stretch/>
        </p:blipFill>
        <p:spPr>
          <a:xfrm>
            <a:off x="-1" y="2158077"/>
            <a:ext cx="9552079" cy="1311349"/>
          </a:xfrm>
          <a:prstGeom prst="rect">
            <a:avLst/>
          </a:prstGeom>
        </p:spPr>
      </p:pic>
      <p:sp>
        <p:nvSpPr>
          <p:cNvPr id="4" name="Text Placeholder 5">
            <a:extLst>
              <a:ext uri="{FF2B5EF4-FFF2-40B4-BE49-F238E27FC236}">
                <a16:creationId xmlns:a16="http://schemas.microsoft.com/office/drawing/2014/main" id="{35B361D5-FB3E-76EE-B093-B8210557F574}"/>
              </a:ext>
            </a:extLst>
          </p:cNvPr>
          <p:cNvSpPr>
            <a:spLocks noGrp="1"/>
          </p:cNvSpPr>
          <p:nvPr>
            <p:ph type="body" sz="quarter" idx="10" hasCustomPrompt="1"/>
          </p:nvPr>
        </p:nvSpPr>
        <p:spPr>
          <a:xfrm>
            <a:off x="538936" y="6032827"/>
            <a:ext cx="7690664" cy="662613"/>
          </a:xfrm>
        </p:spPr>
        <p:txBody>
          <a:bodyPr>
            <a:noAutofit/>
          </a:bodyPr>
          <a:lstStyle>
            <a:lvl1pPr marL="0" indent="0" algn="l">
              <a:buNone/>
              <a:defRPr sz="2000" b="1">
                <a:solidFill>
                  <a:schemeClr val="bg1"/>
                </a:solidFill>
              </a:defRPr>
            </a:lvl1pPr>
            <a:lvl2pPr marL="285750" indent="0" algn="ctr">
              <a:buNone/>
              <a:defRPr sz="2000" b="1">
                <a:solidFill>
                  <a:schemeClr val="bg1"/>
                </a:solidFill>
              </a:defRPr>
            </a:lvl2pPr>
            <a:lvl3pPr marL="574675" indent="0" algn="ctr">
              <a:buNone/>
              <a:defRPr sz="2000" b="1">
                <a:solidFill>
                  <a:schemeClr val="bg1"/>
                </a:solidFill>
              </a:defRPr>
            </a:lvl3pPr>
            <a:lvl4pPr marL="862012" indent="0" algn="ctr">
              <a:buNone/>
              <a:defRPr sz="2000" b="1">
                <a:solidFill>
                  <a:schemeClr val="bg1"/>
                </a:solidFill>
              </a:defRPr>
            </a:lvl4pPr>
            <a:lvl5pPr marL="1149350" indent="0" algn="ctr">
              <a:buNone/>
              <a:defRPr sz="2000" b="1">
                <a:solidFill>
                  <a:schemeClr val="bg1"/>
                </a:solidFill>
              </a:defRPr>
            </a:lvl5pPr>
          </a:lstStyle>
          <a:p>
            <a:pPr lvl="0"/>
            <a:r>
              <a:rPr lang="en-US"/>
              <a:t>Subtitle</a:t>
            </a:r>
          </a:p>
        </p:txBody>
      </p:sp>
    </p:spTree>
    <p:extLst>
      <p:ext uri="{BB962C8B-B14F-4D97-AF65-F5344CB8AC3E}">
        <p14:creationId xmlns:p14="http://schemas.microsoft.com/office/powerpoint/2010/main" val="3858751257"/>
      </p:ext>
    </p:extLst>
  </p:cSld>
  <p:clrMapOvr>
    <a:masterClrMapping/>
  </p:clrMapOvr>
  <p:extLst>
    <p:ext uri="{DCECCB84-F9BA-43D5-87BE-67443E8EF086}">
      <p15:sldGuideLst xmlns:p15="http://schemas.microsoft.com/office/powerpoint/2012/main">
        <p15:guide id="1" pos="120">
          <p15:clr>
            <a:srgbClr val="FBAE40"/>
          </p15:clr>
        </p15:guide>
        <p15:guide id="2" orient="horz" pos="4200">
          <p15:clr>
            <a:srgbClr val="FBAE40"/>
          </p15:clr>
        </p15:guide>
      </p15:sldGuideLst>
    </p:ext>
  </p:extLst>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2_Divider Line Blue">
    <p:bg>
      <p:bgPr>
        <a:solidFill>
          <a:schemeClr val="accent1"/>
        </a:solidFill>
        <a:effectLst/>
      </p:bgPr>
    </p:bg>
    <p:spTree>
      <p:nvGrpSpPr>
        <p:cNvPr id="1" name=""/>
        <p:cNvGrpSpPr/>
        <p:nvPr/>
      </p:nvGrpSpPr>
      <p:grpSpPr>
        <a:xfrm>
          <a:off x="0" y="0"/>
          <a:ext cx="0" cy="0"/>
          <a:chOff x="0" y="0"/>
          <a:chExt cx="0" cy="0"/>
        </a:xfrm>
      </p:grpSpPr>
      <p:pic>
        <p:nvPicPr>
          <p:cNvPr id="4" name="Picture 3" descr="Icon&#10;&#10;Description automatically generated">
            <a:extLst>
              <a:ext uri="{FF2B5EF4-FFF2-40B4-BE49-F238E27FC236}">
                <a16:creationId xmlns:a16="http://schemas.microsoft.com/office/drawing/2014/main" id="{C68CF9F1-E73B-FDBC-D238-C8CE75B78B8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594" b="4753"/>
          <a:stretch/>
        </p:blipFill>
        <p:spPr>
          <a:xfrm>
            <a:off x="394594" y="-14289"/>
            <a:ext cx="12297433" cy="6872289"/>
          </a:xfrm>
          <a:prstGeom prst="rect">
            <a:avLst/>
          </a:prstGeom>
        </p:spPr>
      </p:pic>
      <p:pic>
        <p:nvPicPr>
          <p:cNvPr id="5" name="Picture 4" descr="A picture containing text, clipart&#10;&#10;Description automatically generated">
            <a:extLst>
              <a:ext uri="{FF2B5EF4-FFF2-40B4-BE49-F238E27FC236}">
                <a16:creationId xmlns:a16="http://schemas.microsoft.com/office/drawing/2014/main" id="{4F9F54E8-B086-37F6-B2A7-5FA6C8B4CF3E}"/>
              </a:ext>
            </a:extLst>
          </p:cNvPr>
          <p:cNvPicPr>
            <a:picLocks noChangeAspect="1"/>
          </p:cNvPicPr>
          <p:nvPr userDrawn="1"/>
        </p:nvPicPr>
        <p:blipFill>
          <a:blip r:embed="rId3"/>
          <a:stretch>
            <a:fillRect/>
          </a:stretch>
        </p:blipFill>
        <p:spPr>
          <a:xfrm>
            <a:off x="538936" y="387330"/>
            <a:ext cx="1462812" cy="389145"/>
          </a:xfrm>
          <a:prstGeom prst="rect">
            <a:avLst/>
          </a:prstGeom>
        </p:spPr>
      </p:pic>
      <p:sp>
        <p:nvSpPr>
          <p:cNvPr id="7" name="Text Placeholder 5">
            <a:extLst>
              <a:ext uri="{FF2B5EF4-FFF2-40B4-BE49-F238E27FC236}">
                <a16:creationId xmlns:a16="http://schemas.microsoft.com/office/drawing/2014/main" id="{1EF7B6F1-5BB2-0D5A-AADE-AFAFB84A2C8C}"/>
              </a:ext>
            </a:extLst>
          </p:cNvPr>
          <p:cNvSpPr>
            <a:spLocks noGrp="1"/>
          </p:cNvSpPr>
          <p:nvPr>
            <p:ph type="body" sz="quarter" idx="10" hasCustomPrompt="1"/>
          </p:nvPr>
        </p:nvSpPr>
        <p:spPr>
          <a:xfrm>
            <a:off x="538936" y="5148907"/>
            <a:ext cx="8076744" cy="662613"/>
          </a:xfrm>
        </p:spPr>
        <p:txBody>
          <a:bodyPr>
            <a:noAutofit/>
          </a:bodyPr>
          <a:lstStyle>
            <a:lvl1pPr marL="0" indent="0" algn="l">
              <a:buNone/>
              <a:defRPr sz="2000" b="1">
                <a:solidFill>
                  <a:schemeClr val="bg1"/>
                </a:solidFill>
              </a:defRPr>
            </a:lvl1pPr>
            <a:lvl2pPr marL="285750" indent="0" algn="ctr">
              <a:buNone/>
              <a:defRPr sz="2000" b="1">
                <a:solidFill>
                  <a:schemeClr val="bg1"/>
                </a:solidFill>
              </a:defRPr>
            </a:lvl2pPr>
            <a:lvl3pPr marL="574675" indent="0" algn="ctr">
              <a:buNone/>
              <a:defRPr sz="2000" b="1">
                <a:solidFill>
                  <a:schemeClr val="bg1"/>
                </a:solidFill>
              </a:defRPr>
            </a:lvl3pPr>
            <a:lvl4pPr marL="862012" indent="0" algn="ctr">
              <a:buNone/>
              <a:defRPr sz="2000" b="1">
                <a:solidFill>
                  <a:schemeClr val="bg1"/>
                </a:solidFill>
              </a:defRPr>
            </a:lvl4pPr>
            <a:lvl5pPr marL="1149350" indent="0" algn="ctr">
              <a:buNone/>
              <a:defRPr sz="2000" b="1">
                <a:solidFill>
                  <a:schemeClr val="bg1"/>
                </a:solidFill>
              </a:defRPr>
            </a:lvl5pPr>
          </a:lstStyle>
          <a:p>
            <a:pPr lvl="0"/>
            <a:r>
              <a:rPr lang="en-US"/>
              <a:t>Subtitle</a:t>
            </a:r>
          </a:p>
        </p:txBody>
      </p:sp>
      <p:sp>
        <p:nvSpPr>
          <p:cNvPr id="8" name="Title 6">
            <a:extLst>
              <a:ext uri="{FF2B5EF4-FFF2-40B4-BE49-F238E27FC236}">
                <a16:creationId xmlns:a16="http://schemas.microsoft.com/office/drawing/2014/main" id="{2F28D5AA-2031-EDB0-692C-F586B1B0D50D}"/>
              </a:ext>
            </a:extLst>
          </p:cNvPr>
          <p:cNvSpPr>
            <a:spLocks noGrp="1"/>
          </p:cNvSpPr>
          <p:nvPr>
            <p:ph type="title" hasCustomPrompt="1"/>
          </p:nvPr>
        </p:nvSpPr>
        <p:spPr>
          <a:xfrm>
            <a:off x="538935" y="2804160"/>
            <a:ext cx="8076745" cy="2209567"/>
          </a:xfrm>
        </p:spPr>
        <p:txBody>
          <a:bodyPr vert="horz" lIns="0" tIns="45720" rIns="91440" bIns="45720" rtlCol="0" anchor="b">
            <a:noAutofit/>
          </a:bodyPr>
          <a:lstStyle>
            <a:lvl1pPr>
              <a:defRPr lang="en-US" sz="4800">
                <a:solidFill>
                  <a:schemeClr val="bg1"/>
                </a:solidFill>
              </a:defRPr>
            </a:lvl1pPr>
          </a:lstStyle>
          <a:p>
            <a:pPr marL="0" lvl="0"/>
            <a:r>
              <a:rPr lang="en-US"/>
              <a:t>Click to edit </a:t>
            </a:r>
            <a:br>
              <a:rPr lang="en-US"/>
            </a:br>
            <a:r>
              <a:rPr lang="en-US"/>
              <a:t>divider slide</a:t>
            </a:r>
          </a:p>
        </p:txBody>
      </p:sp>
    </p:spTree>
    <p:extLst>
      <p:ext uri="{BB962C8B-B14F-4D97-AF65-F5344CB8AC3E}">
        <p14:creationId xmlns:p14="http://schemas.microsoft.com/office/powerpoint/2010/main" val="2660439283"/>
      </p:ext>
    </p:extLst>
  </p:cSld>
  <p:clrMapOvr>
    <a:masterClrMapping/>
  </p:clrMapOvr>
  <p:extLst>
    <p:ext uri="{DCECCB84-F9BA-43D5-87BE-67443E8EF086}">
      <p15:sldGuideLst xmlns:p15="http://schemas.microsoft.com/office/powerpoint/2012/main">
        <p15:guide id="1" pos="120">
          <p15:clr>
            <a:srgbClr val="FBAE40"/>
          </p15:clr>
        </p15:guide>
        <p15:guide id="2" orient="horz" pos="4200">
          <p15:clr>
            <a:srgbClr val="FBAE40"/>
          </p15:clr>
        </p15:guide>
      </p15:sldGuideLst>
    </p:ext>
  </p:extLst>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1_Computer Slide Blue">
    <p:bg>
      <p:bgPr>
        <a:solidFill>
          <a:schemeClr val="accent1"/>
        </a:solidFill>
        <a:effectLst/>
      </p:bgPr>
    </p:bg>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1FF8935B-7D93-F768-6E5D-9DD17BAF7E36}"/>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pic>
        <p:nvPicPr>
          <p:cNvPr id="5" name="Picture 4">
            <a:extLst>
              <a:ext uri="{FF2B5EF4-FFF2-40B4-BE49-F238E27FC236}">
                <a16:creationId xmlns:a16="http://schemas.microsoft.com/office/drawing/2014/main" id="{C6466850-970B-FF41-DD36-0EE14D6D01FB}"/>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2808955" y="1186044"/>
            <a:ext cx="6574090" cy="5454737"/>
          </a:xfrm>
          <a:prstGeom prst="rect">
            <a:avLst/>
          </a:prstGeom>
        </p:spPr>
      </p:pic>
      <p:sp>
        <p:nvSpPr>
          <p:cNvPr id="7" name="Picture Placeholder 20">
            <a:extLst>
              <a:ext uri="{FF2B5EF4-FFF2-40B4-BE49-F238E27FC236}">
                <a16:creationId xmlns:a16="http://schemas.microsoft.com/office/drawing/2014/main" id="{D59A5A58-4953-459A-A8EF-00C02A85DB21}"/>
              </a:ext>
            </a:extLst>
          </p:cNvPr>
          <p:cNvSpPr>
            <a:spLocks noGrp="1"/>
          </p:cNvSpPr>
          <p:nvPr>
            <p:ph type="pic" sz="quarter" idx="10"/>
          </p:nvPr>
        </p:nvSpPr>
        <p:spPr>
          <a:xfrm>
            <a:off x="3037332" y="1433513"/>
            <a:ext cx="6117336" cy="3474720"/>
          </a:xfrm>
          <a:prstGeom prst="rect">
            <a:avLst/>
          </a:prstGeom>
          <a:pattFill prst="dkUpDiag">
            <a:fgClr>
              <a:schemeClr val="bg1">
                <a:lumMod val="85000"/>
              </a:schemeClr>
            </a:fgClr>
            <a:bgClr>
              <a:schemeClr val="bg1"/>
            </a:bgClr>
          </a:pattFill>
        </p:spPr>
        <p:txBody>
          <a:bodyPr anchor="ctr"/>
          <a:lstStyle>
            <a:lvl1pPr marL="7938" indent="0" algn="ctr">
              <a:buNone/>
              <a:defRPr/>
            </a:lvl1pPr>
          </a:lstStyle>
          <a:p>
            <a:r>
              <a:rPr lang="en-US"/>
              <a:t>Click icon to add picture</a:t>
            </a:r>
          </a:p>
        </p:txBody>
      </p:sp>
      <p:sp>
        <p:nvSpPr>
          <p:cNvPr id="6" name="TextBox 5">
            <a:extLst>
              <a:ext uri="{FF2B5EF4-FFF2-40B4-BE49-F238E27FC236}">
                <a16:creationId xmlns:a16="http://schemas.microsoft.com/office/drawing/2014/main" id="{DAA9D652-CCE1-BC09-B1FA-7903737DD0B2}"/>
              </a:ext>
            </a:extLst>
          </p:cNvPr>
          <p:cNvSpPr txBox="1">
            <a:spLocks noChangeAspect="1"/>
          </p:cNvSpPr>
          <p:nvPr userDrawn="1"/>
        </p:nvSpPr>
        <p:spPr>
          <a:xfrm>
            <a:off x="11725097" y="6447240"/>
            <a:ext cx="227692" cy="228600"/>
          </a:xfrm>
          <a:prstGeom prst="ellipse">
            <a:avLst/>
          </a:prstGeom>
          <a:solidFill>
            <a:schemeClr val="bg1"/>
          </a:solidFill>
        </p:spPr>
        <p:txBody>
          <a:bodyPr wrap="none" rtlCol="0" anchor="ctr">
            <a:noAutofit/>
          </a:bodyPr>
          <a:lstStyle/>
          <a:p>
            <a:pPr algn="ctr"/>
            <a:fld id="{9F77B881-CDA4-7041-897F-97D0053686EF}" type="slidenum">
              <a:rPr lang="en-US" sz="700" b="1" i="0" smtClean="0">
                <a:solidFill>
                  <a:schemeClr val="accent1"/>
                </a:solidFill>
                <a:latin typeface="+mn-lt"/>
              </a:rPr>
              <a:pPr algn="ctr"/>
              <a:t>‹#›</a:t>
            </a:fld>
            <a:endParaRPr lang="en-US" sz="700" b="1" i="0">
              <a:solidFill>
                <a:schemeClr val="accent1"/>
              </a:solidFill>
              <a:latin typeface="+mn-lt"/>
            </a:endParaRPr>
          </a:p>
        </p:txBody>
      </p:sp>
      <p:pic>
        <p:nvPicPr>
          <p:cNvPr id="10" name="Picture 9" descr="Icon&#10;&#10;Description automatically generated">
            <a:extLst>
              <a:ext uri="{FF2B5EF4-FFF2-40B4-BE49-F238E27FC236}">
                <a16:creationId xmlns:a16="http://schemas.microsoft.com/office/drawing/2014/main" id="{65ADC1E0-3C22-F52D-2769-810952E3E34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60548" y="6251542"/>
            <a:ext cx="292100" cy="368300"/>
          </a:xfrm>
          <a:prstGeom prst="rect">
            <a:avLst/>
          </a:prstGeom>
        </p:spPr>
      </p:pic>
      <p:sp>
        <p:nvSpPr>
          <p:cNvPr id="11" name="TextBox 10">
            <a:extLst>
              <a:ext uri="{FF2B5EF4-FFF2-40B4-BE49-F238E27FC236}">
                <a16:creationId xmlns:a16="http://schemas.microsoft.com/office/drawing/2014/main" id="{A384CCBB-1AB6-9E6F-C824-DB5C642F7418}"/>
              </a:ext>
            </a:extLst>
          </p:cNvPr>
          <p:cNvSpPr txBox="1">
            <a:spLocks noChangeArrowheads="1"/>
          </p:cNvSpPr>
          <p:nvPr userDrawn="1"/>
        </p:nvSpPr>
        <p:spPr bwMode="auto">
          <a:xfrm>
            <a:off x="691527" y="6544036"/>
            <a:ext cx="5726286" cy="923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marL="0" lvl="0" indent="0" algn="l">
              <a:lnSpc>
                <a:spcPct val="100000"/>
              </a:lnSpc>
              <a:defRPr sz="1800">
                <a:solidFill>
                  <a:srgbClr val="000000"/>
                </a:solidFill>
              </a:defRPr>
            </a:pPr>
            <a:r>
              <a:rPr lang="ga-IE" sz="600" b="0" i="0" baseline="0">
                <a:solidFill>
                  <a:schemeClr val="bg1">
                    <a:lumMod val="85000"/>
                  </a:schemeClr>
                </a:solidFill>
                <a:latin typeface="+mn-lt"/>
              </a:rPr>
              <a:t>© 2023 Epsilon Data Management, LLC. All rights reserved. Proprietary and confidential.</a:t>
            </a:r>
          </a:p>
        </p:txBody>
      </p:sp>
    </p:spTree>
    <p:extLst>
      <p:ext uri="{BB962C8B-B14F-4D97-AF65-F5344CB8AC3E}">
        <p14:creationId xmlns:p14="http://schemas.microsoft.com/office/powerpoint/2010/main" val="1267342951"/>
      </p:ext>
    </p:extLst>
  </p:cSld>
  <p:clrMapOvr>
    <a:masterClrMapping/>
  </p:clrMapOvr>
  <p:extLst>
    <p:ext uri="{DCECCB84-F9BA-43D5-87BE-67443E8EF086}">
      <p15:sldGuideLst xmlns:p15="http://schemas.microsoft.com/office/powerpoint/2012/main">
        <p15:guide id="1" orient="horz" pos="216">
          <p15:clr>
            <a:srgbClr val="FBAE40"/>
          </p15:clr>
        </p15:guide>
        <p15:guide id="2" pos="3840">
          <p15:clr>
            <a:srgbClr val="FBAE40"/>
          </p15:clr>
        </p15:guide>
      </p15:sldGuideLst>
    </p:ext>
  </p:extLst>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1_Laptop Blue">
    <p:bg>
      <p:bgPr>
        <a:solidFill>
          <a:schemeClr val="accent1"/>
        </a:solidFill>
        <a:effectLst/>
      </p:bgPr>
    </p:bg>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1FF8935B-7D93-F768-6E5D-9DD17BAF7E36}"/>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5" name="Picture Placeholder 20">
            <a:extLst>
              <a:ext uri="{FF2B5EF4-FFF2-40B4-BE49-F238E27FC236}">
                <a16:creationId xmlns:a16="http://schemas.microsoft.com/office/drawing/2014/main" id="{4E59FDB9-6594-D66D-E1F7-D3FE2AB1FC57}"/>
              </a:ext>
            </a:extLst>
          </p:cNvPr>
          <p:cNvSpPr>
            <a:spLocks noGrp="1"/>
          </p:cNvSpPr>
          <p:nvPr>
            <p:ph type="pic" sz="quarter" idx="10"/>
          </p:nvPr>
        </p:nvSpPr>
        <p:spPr>
          <a:xfrm>
            <a:off x="3107531" y="1743075"/>
            <a:ext cx="5965032" cy="3783217"/>
          </a:xfrm>
          <a:prstGeom prst="rect">
            <a:avLst/>
          </a:prstGeom>
          <a:pattFill prst="dkDnDiag">
            <a:fgClr>
              <a:schemeClr val="bg1">
                <a:lumMod val="85000"/>
              </a:schemeClr>
            </a:fgClr>
            <a:bgClr>
              <a:schemeClr val="bg1"/>
            </a:bgClr>
          </a:pattFill>
        </p:spPr>
        <p:txBody>
          <a:bodyPr anchor="ctr"/>
          <a:lstStyle>
            <a:lvl1pPr marL="7938" indent="0" algn="ctr">
              <a:buNone/>
              <a:defRPr/>
            </a:lvl1pPr>
          </a:lstStyle>
          <a:p>
            <a:r>
              <a:rPr lang="en-US"/>
              <a:t>Click icon to add picture</a:t>
            </a:r>
          </a:p>
        </p:txBody>
      </p:sp>
      <p:pic>
        <p:nvPicPr>
          <p:cNvPr id="7" name="Picture 6" descr="Shape, rectangle&#10;&#10;Description automatically generated">
            <a:extLst>
              <a:ext uri="{FF2B5EF4-FFF2-40B4-BE49-F238E27FC236}">
                <a16:creationId xmlns:a16="http://schemas.microsoft.com/office/drawing/2014/main" id="{36B0285F-F9A6-C9E2-2848-B819735D5D3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200469" y="1453298"/>
            <a:ext cx="7772400" cy="4525263"/>
          </a:xfrm>
          <a:prstGeom prst="rect">
            <a:avLst/>
          </a:prstGeom>
        </p:spPr>
      </p:pic>
      <p:sp>
        <p:nvSpPr>
          <p:cNvPr id="6" name="TextBox 5">
            <a:extLst>
              <a:ext uri="{FF2B5EF4-FFF2-40B4-BE49-F238E27FC236}">
                <a16:creationId xmlns:a16="http://schemas.microsoft.com/office/drawing/2014/main" id="{58669C7A-99A2-AC50-267A-683E9437A5DD}"/>
              </a:ext>
            </a:extLst>
          </p:cNvPr>
          <p:cNvSpPr txBox="1">
            <a:spLocks noChangeAspect="1"/>
          </p:cNvSpPr>
          <p:nvPr userDrawn="1"/>
        </p:nvSpPr>
        <p:spPr>
          <a:xfrm>
            <a:off x="11725097" y="6447240"/>
            <a:ext cx="227692" cy="228600"/>
          </a:xfrm>
          <a:prstGeom prst="ellipse">
            <a:avLst/>
          </a:prstGeom>
          <a:solidFill>
            <a:schemeClr val="bg1"/>
          </a:solidFill>
        </p:spPr>
        <p:txBody>
          <a:bodyPr wrap="none" rtlCol="0" anchor="ctr">
            <a:noAutofit/>
          </a:bodyPr>
          <a:lstStyle/>
          <a:p>
            <a:pPr algn="ctr"/>
            <a:fld id="{9F77B881-CDA4-7041-897F-97D0053686EF}" type="slidenum">
              <a:rPr lang="en-US" sz="700" b="1" i="0" smtClean="0">
                <a:solidFill>
                  <a:schemeClr val="accent1"/>
                </a:solidFill>
                <a:latin typeface="+mn-lt"/>
              </a:rPr>
              <a:pPr algn="ctr"/>
              <a:t>‹#›</a:t>
            </a:fld>
            <a:endParaRPr lang="en-US" sz="700" b="1" i="0">
              <a:solidFill>
                <a:schemeClr val="accent1"/>
              </a:solidFill>
              <a:latin typeface="+mn-lt"/>
            </a:endParaRPr>
          </a:p>
        </p:txBody>
      </p:sp>
      <p:pic>
        <p:nvPicPr>
          <p:cNvPr id="8" name="Picture 7" descr="Icon&#10;&#10;Description automatically generated">
            <a:extLst>
              <a:ext uri="{FF2B5EF4-FFF2-40B4-BE49-F238E27FC236}">
                <a16:creationId xmlns:a16="http://schemas.microsoft.com/office/drawing/2014/main" id="{3C9E9E7F-2B12-DACA-DE3F-2562D108468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60548" y="6251542"/>
            <a:ext cx="292100" cy="368300"/>
          </a:xfrm>
          <a:prstGeom prst="rect">
            <a:avLst/>
          </a:prstGeom>
        </p:spPr>
      </p:pic>
      <p:sp>
        <p:nvSpPr>
          <p:cNvPr id="10" name="TextBox 9">
            <a:extLst>
              <a:ext uri="{FF2B5EF4-FFF2-40B4-BE49-F238E27FC236}">
                <a16:creationId xmlns:a16="http://schemas.microsoft.com/office/drawing/2014/main" id="{2A85316C-8721-48E3-D013-96913E7FFE65}"/>
              </a:ext>
            </a:extLst>
          </p:cNvPr>
          <p:cNvSpPr txBox="1">
            <a:spLocks noChangeArrowheads="1"/>
          </p:cNvSpPr>
          <p:nvPr userDrawn="1"/>
        </p:nvSpPr>
        <p:spPr bwMode="auto">
          <a:xfrm>
            <a:off x="691527" y="6544036"/>
            <a:ext cx="5726286" cy="923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marL="0" lvl="0" indent="0" algn="l">
              <a:lnSpc>
                <a:spcPct val="100000"/>
              </a:lnSpc>
              <a:defRPr sz="1800">
                <a:solidFill>
                  <a:srgbClr val="000000"/>
                </a:solidFill>
              </a:defRPr>
            </a:pPr>
            <a:r>
              <a:rPr lang="ga-IE" sz="600" b="0" i="0" baseline="0">
                <a:solidFill>
                  <a:schemeClr val="bg1">
                    <a:lumMod val="85000"/>
                  </a:schemeClr>
                </a:solidFill>
                <a:latin typeface="+mn-lt"/>
              </a:rPr>
              <a:t>© 2023 Epsilon Data Management, LLC. All rights reserved. Proprietary and confidential.</a:t>
            </a:r>
          </a:p>
        </p:txBody>
      </p:sp>
    </p:spTree>
    <p:extLst>
      <p:ext uri="{BB962C8B-B14F-4D97-AF65-F5344CB8AC3E}">
        <p14:creationId xmlns:p14="http://schemas.microsoft.com/office/powerpoint/2010/main" val="742671128"/>
      </p:ext>
    </p:extLst>
  </p:cSld>
  <p:clrMapOvr>
    <a:masterClrMapping/>
  </p:clrMapOvr>
  <p:extLst>
    <p:ext uri="{DCECCB84-F9BA-43D5-87BE-67443E8EF086}">
      <p15:sldGuideLst xmlns:p15="http://schemas.microsoft.com/office/powerpoint/2012/main">
        <p15:guide id="1" orient="horz" pos="216">
          <p15:clr>
            <a:srgbClr val="FBAE40"/>
          </p15:clr>
        </p15:guide>
        <p15:guide id="2" pos="3840">
          <p15:clr>
            <a:srgbClr val="FBAE40"/>
          </p15:clr>
        </p15:guide>
      </p15:sldGuideLst>
    </p:ext>
  </p:extLst>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1_Tablet Blue">
    <p:bg>
      <p:bgPr>
        <a:solidFill>
          <a:schemeClr val="accent1"/>
        </a:solidFill>
        <a:effectLst/>
      </p:bgPr>
    </p:bg>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1FF8935B-7D93-F768-6E5D-9DD17BAF7E36}"/>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5" name="Picture Placeholder 20">
            <a:extLst>
              <a:ext uri="{FF2B5EF4-FFF2-40B4-BE49-F238E27FC236}">
                <a16:creationId xmlns:a16="http://schemas.microsoft.com/office/drawing/2014/main" id="{4E59FDB9-6594-D66D-E1F7-D3FE2AB1FC57}"/>
              </a:ext>
            </a:extLst>
          </p:cNvPr>
          <p:cNvSpPr>
            <a:spLocks noGrp="1"/>
          </p:cNvSpPr>
          <p:nvPr>
            <p:ph type="pic" sz="quarter" idx="10"/>
          </p:nvPr>
        </p:nvSpPr>
        <p:spPr>
          <a:xfrm>
            <a:off x="4431792" y="1543050"/>
            <a:ext cx="3328416" cy="4414837"/>
          </a:xfrm>
          <a:prstGeom prst="rect">
            <a:avLst/>
          </a:prstGeom>
          <a:pattFill prst="dkDnDiag">
            <a:fgClr>
              <a:schemeClr val="bg1">
                <a:lumMod val="85000"/>
              </a:schemeClr>
            </a:fgClr>
            <a:bgClr>
              <a:prstClr val="white"/>
            </a:bgClr>
          </a:pattFill>
        </p:spPr>
        <p:txBody>
          <a:bodyPr anchor="ctr"/>
          <a:lstStyle>
            <a:lvl1pPr marL="7938" indent="0" algn="ctr">
              <a:buNone/>
              <a:defRPr/>
            </a:lvl1pPr>
          </a:lstStyle>
          <a:p>
            <a:r>
              <a:rPr lang="en-US"/>
              <a:t>Click icon to add picture</a:t>
            </a:r>
          </a:p>
        </p:txBody>
      </p:sp>
      <p:pic>
        <p:nvPicPr>
          <p:cNvPr id="6" name="Picture 5" descr="Shape, rectangle, square&#10;&#10;Description automatically generated">
            <a:extLst>
              <a:ext uri="{FF2B5EF4-FFF2-40B4-BE49-F238E27FC236}">
                <a16:creationId xmlns:a16="http://schemas.microsoft.com/office/drawing/2014/main" id="{C41590D6-C07F-613D-9395-3736B00D2E7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319587" y="1193294"/>
            <a:ext cx="3552826" cy="5099016"/>
          </a:xfrm>
          <a:prstGeom prst="rect">
            <a:avLst/>
          </a:prstGeom>
        </p:spPr>
      </p:pic>
      <p:sp>
        <p:nvSpPr>
          <p:cNvPr id="7" name="TextBox 6">
            <a:extLst>
              <a:ext uri="{FF2B5EF4-FFF2-40B4-BE49-F238E27FC236}">
                <a16:creationId xmlns:a16="http://schemas.microsoft.com/office/drawing/2014/main" id="{C9382AFE-52FC-BC36-7105-759EAC64E11B}"/>
              </a:ext>
            </a:extLst>
          </p:cNvPr>
          <p:cNvSpPr txBox="1">
            <a:spLocks noChangeAspect="1"/>
          </p:cNvSpPr>
          <p:nvPr userDrawn="1"/>
        </p:nvSpPr>
        <p:spPr>
          <a:xfrm>
            <a:off x="11725097" y="6447240"/>
            <a:ext cx="227692" cy="228600"/>
          </a:xfrm>
          <a:prstGeom prst="ellipse">
            <a:avLst/>
          </a:prstGeom>
          <a:solidFill>
            <a:schemeClr val="bg1"/>
          </a:solidFill>
        </p:spPr>
        <p:txBody>
          <a:bodyPr wrap="none" rtlCol="0" anchor="ctr">
            <a:noAutofit/>
          </a:bodyPr>
          <a:lstStyle/>
          <a:p>
            <a:pPr algn="ctr"/>
            <a:fld id="{9F77B881-CDA4-7041-897F-97D0053686EF}" type="slidenum">
              <a:rPr lang="en-US" sz="700" b="1" i="0" smtClean="0">
                <a:solidFill>
                  <a:schemeClr val="accent1"/>
                </a:solidFill>
                <a:latin typeface="+mn-lt"/>
              </a:rPr>
              <a:pPr algn="ctr"/>
              <a:t>‹#›</a:t>
            </a:fld>
            <a:endParaRPr lang="en-US" sz="700" b="1" i="0">
              <a:solidFill>
                <a:schemeClr val="accent1"/>
              </a:solidFill>
              <a:latin typeface="+mn-lt"/>
            </a:endParaRPr>
          </a:p>
        </p:txBody>
      </p:sp>
      <p:pic>
        <p:nvPicPr>
          <p:cNvPr id="8" name="Picture 7" descr="Icon&#10;&#10;Description automatically generated">
            <a:extLst>
              <a:ext uri="{FF2B5EF4-FFF2-40B4-BE49-F238E27FC236}">
                <a16:creationId xmlns:a16="http://schemas.microsoft.com/office/drawing/2014/main" id="{118C2124-B0DF-AD61-F727-68D5CAA49A3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60548" y="6251542"/>
            <a:ext cx="292100" cy="368300"/>
          </a:xfrm>
          <a:prstGeom prst="rect">
            <a:avLst/>
          </a:prstGeom>
        </p:spPr>
      </p:pic>
      <p:sp>
        <p:nvSpPr>
          <p:cNvPr id="10" name="TextBox 9">
            <a:extLst>
              <a:ext uri="{FF2B5EF4-FFF2-40B4-BE49-F238E27FC236}">
                <a16:creationId xmlns:a16="http://schemas.microsoft.com/office/drawing/2014/main" id="{3D7ABE68-4CEC-478E-BBC4-813753D6F973}"/>
              </a:ext>
            </a:extLst>
          </p:cNvPr>
          <p:cNvSpPr txBox="1">
            <a:spLocks noChangeArrowheads="1"/>
          </p:cNvSpPr>
          <p:nvPr userDrawn="1"/>
        </p:nvSpPr>
        <p:spPr bwMode="auto">
          <a:xfrm>
            <a:off x="691527" y="6544036"/>
            <a:ext cx="5726286" cy="923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marL="0" lvl="0" indent="0" algn="l">
              <a:lnSpc>
                <a:spcPct val="100000"/>
              </a:lnSpc>
              <a:defRPr sz="1800">
                <a:solidFill>
                  <a:srgbClr val="000000"/>
                </a:solidFill>
              </a:defRPr>
            </a:pPr>
            <a:r>
              <a:rPr lang="ga-IE" sz="600" b="0" i="0" baseline="0">
                <a:solidFill>
                  <a:schemeClr val="bg1">
                    <a:lumMod val="85000"/>
                  </a:schemeClr>
                </a:solidFill>
                <a:latin typeface="+mn-lt"/>
              </a:rPr>
              <a:t>© 2023 Epsilon Data Management, LLC. All rights reserved. Proprietary and confidential.</a:t>
            </a:r>
          </a:p>
        </p:txBody>
      </p:sp>
    </p:spTree>
    <p:extLst>
      <p:ext uri="{BB962C8B-B14F-4D97-AF65-F5344CB8AC3E}">
        <p14:creationId xmlns:p14="http://schemas.microsoft.com/office/powerpoint/2010/main" val="3917828580"/>
      </p:ext>
    </p:extLst>
  </p:cSld>
  <p:clrMapOvr>
    <a:masterClrMapping/>
  </p:clrMapOvr>
  <p:extLst>
    <p:ext uri="{DCECCB84-F9BA-43D5-87BE-67443E8EF086}">
      <p15:sldGuideLst xmlns:p15="http://schemas.microsoft.com/office/powerpoint/2012/main">
        <p15:guide id="1" orient="horz" pos="216">
          <p15:clr>
            <a:srgbClr val="FBAE40"/>
          </p15:clr>
        </p15:guide>
        <p15:guide id="2" pos="3840">
          <p15:clr>
            <a:srgbClr val="FBAE40"/>
          </p15:clr>
        </p15:guide>
      </p15:sldGuideLst>
    </p:ext>
  </p:extLst>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1_Mobile blue">
    <p:bg>
      <p:bgPr>
        <a:solidFill>
          <a:schemeClr val="accent1"/>
        </a:solidFill>
        <a:effectLst/>
      </p:bgPr>
    </p:bg>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1FF8935B-7D93-F768-6E5D-9DD17BAF7E36}"/>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3" name="Picture Placeholder 2">
            <a:extLst>
              <a:ext uri="{FF2B5EF4-FFF2-40B4-BE49-F238E27FC236}">
                <a16:creationId xmlns:a16="http://schemas.microsoft.com/office/drawing/2014/main" id="{6137B65A-8D4C-F723-071D-43E4B6FBC9DC}"/>
              </a:ext>
            </a:extLst>
          </p:cNvPr>
          <p:cNvSpPr>
            <a:spLocks noGrp="1"/>
          </p:cNvSpPr>
          <p:nvPr>
            <p:ph type="pic" sz="quarter" idx="34"/>
          </p:nvPr>
        </p:nvSpPr>
        <p:spPr>
          <a:xfrm>
            <a:off x="4919353" y="1131928"/>
            <a:ext cx="2353295" cy="5050988"/>
          </a:xfrm>
          <a:prstGeom prst="roundRect">
            <a:avLst>
              <a:gd name="adj" fmla="val 10748"/>
            </a:avLst>
          </a:prstGeom>
          <a:pattFill prst="dkDnDiag">
            <a:fgClr>
              <a:schemeClr val="bg1">
                <a:lumMod val="85000"/>
              </a:schemeClr>
            </a:fgClr>
            <a:bgClr>
              <a:prstClr val="white"/>
            </a:bgClr>
          </a:pattFill>
        </p:spPr>
        <p:txBody>
          <a:bodyPr wrap="square" anchor="ctr">
            <a:noAutofit/>
          </a:bodyPr>
          <a:lstStyle>
            <a:lvl1pPr algn="ctr">
              <a:defRPr/>
            </a:lvl1pPr>
          </a:lstStyle>
          <a:p>
            <a:r>
              <a:rPr lang="en-US"/>
              <a:t>Click icon to add picture</a:t>
            </a:r>
          </a:p>
        </p:txBody>
      </p:sp>
      <p:sp>
        <p:nvSpPr>
          <p:cNvPr id="7" name="Freeform 6">
            <a:extLst>
              <a:ext uri="{FF2B5EF4-FFF2-40B4-BE49-F238E27FC236}">
                <a16:creationId xmlns:a16="http://schemas.microsoft.com/office/drawing/2014/main" id="{BB6247C8-FCF3-6117-D187-3E73EF67C033}"/>
              </a:ext>
            </a:extLst>
          </p:cNvPr>
          <p:cNvSpPr/>
          <p:nvPr userDrawn="1"/>
        </p:nvSpPr>
        <p:spPr>
          <a:xfrm rot="16200000">
            <a:off x="3412400" y="2286420"/>
            <a:ext cx="5367201" cy="2719004"/>
          </a:xfrm>
          <a:custGeom>
            <a:avLst/>
            <a:gdLst>
              <a:gd name="connsiteX0" fmla="*/ 5194023 w 5367201"/>
              <a:gd name="connsiteY0" fmla="*/ 444849 h 2719004"/>
              <a:gd name="connsiteX1" fmla="*/ 4935467 w 5367201"/>
              <a:gd name="connsiteY1" fmla="*/ 186293 h 2719004"/>
              <a:gd name="connsiteX2" fmla="*/ 416674 w 5367201"/>
              <a:gd name="connsiteY2" fmla="*/ 186292 h 2719004"/>
              <a:gd name="connsiteX3" fmla="*/ 158118 w 5367201"/>
              <a:gd name="connsiteY3" fmla="*/ 444848 h 2719004"/>
              <a:gd name="connsiteX4" fmla="*/ 158118 w 5367201"/>
              <a:gd name="connsiteY4" fmla="*/ 2268668 h 2719004"/>
              <a:gd name="connsiteX5" fmla="*/ 416674 w 5367201"/>
              <a:gd name="connsiteY5" fmla="*/ 2527224 h 2719004"/>
              <a:gd name="connsiteX6" fmla="*/ 4935467 w 5367201"/>
              <a:gd name="connsiteY6" fmla="*/ 2527224 h 2719004"/>
              <a:gd name="connsiteX7" fmla="*/ 5194023 w 5367201"/>
              <a:gd name="connsiteY7" fmla="*/ 2268669 h 2719004"/>
              <a:gd name="connsiteX8" fmla="*/ 5194023 w 5367201"/>
              <a:gd name="connsiteY8" fmla="*/ 2004263 h 2719004"/>
              <a:gd name="connsiteX9" fmla="*/ 5193667 w 5367201"/>
              <a:gd name="connsiteY9" fmla="*/ 2004263 h 2719004"/>
              <a:gd name="connsiteX10" fmla="*/ 5193667 w 5367201"/>
              <a:gd name="connsiteY10" fmla="*/ 709254 h 2719004"/>
              <a:gd name="connsiteX11" fmla="*/ 5194023 w 5367201"/>
              <a:gd name="connsiteY11" fmla="*/ 709254 h 2719004"/>
              <a:gd name="connsiteX12" fmla="*/ 5367201 w 5367201"/>
              <a:gd name="connsiteY12" fmla="*/ 439030 h 2719004"/>
              <a:gd name="connsiteX13" fmla="*/ 5367201 w 5367201"/>
              <a:gd name="connsiteY13" fmla="*/ 2274488 h 2719004"/>
              <a:gd name="connsiteX14" fmla="*/ 4950867 w 5367201"/>
              <a:gd name="connsiteY14" fmla="*/ 2690822 h 2719004"/>
              <a:gd name="connsiteX15" fmla="*/ 4130463 w 5367201"/>
              <a:gd name="connsiteY15" fmla="*/ 2690822 h 2719004"/>
              <a:gd name="connsiteX16" fmla="*/ 4130463 w 5367201"/>
              <a:gd name="connsiteY16" fmla="*/ 2699972 h 2719004"/>
              <a:gd name="connsiteX17" fmla="*/ 4111430 w 5367201"/>
              <a:gd name="connsiteY17" fmla="*/ 2719004 h 2719004"/>
              <a:gd name="connsiteX18" fmla="*/ 3516297 w 5367201"/>
              <a:gd name="connsiteY18" fmla="*/ 2719004 h 2719004"/>
              <a:gd name="connsiteX19" fmla="*/ 3497264 w 5367201"/>
              <a:gd name="connsiteY19" fmla="*/ 2699972 h 2719004"/>
              <a:gd name="connsiteX20" fmla="*/ 3497265 w 5367201"/>
              <a:gd name="connsiteY20" fmla="*/ 2690822 h 2719004"/>
              <a:gd name="connsiteX21" fmla="*/ 416334 w 5367201"/>
              <a:gd name="connsiteY21" fmla="*/ 2690821 h 2719004"/>
              <a:gd name="connsiteX22" fmla="*/ 0 w 5367201"/>
              <a:gd name="connsiteY22" fmla="*/ 2274487 h 2719004"/>
              <a:gd name="connsiteX23" fmla="*/ 0 w 5367201"/>
              <a:gd name="connsiteY23" fmla="*/ 439029 h 2719004"/>
              <a:gd name="connsiteX24" fmla="*/ 416334 w 5367201"/>
              <a:gd name="connsiteY24" fmla="*/ 22695 h 2719004"/>
              <a:gd name="connsiteX25" fmla="*/ 3361841 w 5367201"/>
              <a:gd name="connsiteY25" fmla="*/ 22695 h 2719004"/>
              <a:gd name="connsiteX26" fmla="*/ 3361841 w 5367201"/>
              <a:gd name="connsiteY26" fmla="*/ 19033 h 2719004"/>
              <a:gd name="connsiteX27" fmla="*/ 3380873 w 5367201"/>
              <a:gd name="connsiteY27" fmla="*/ 0 h 2719004"/>
              <a:gd name="connsiteX28" fmla="*/ 3723461 w 5367201"/>
              <a:gd name="connsiteY28" fmla="*/ 0 h 2719004"/>
              <a:gd name="connsiteX29" fmla="*/ 3742494 w 5367201"/>
              <a:gd name="connsiteY29" fmla="*/ 19033 h 2719004"/>
              <a:gd name="connsiteX30" fmla="*/ 3742494 w 5367201"/>
              <a:gd name="connsiteY30" fmla="*/ 22696 h 2719004"/>
              <a:gd name="connsiteX31" fmla="*/ 3877915 w 5367201"/>
              <a:gd name="connsiteY31" fmla="*/ 22696 h 2719004"/>
              <a:gd name="connsiteX32" fmla="*/ 3877915 w 5367201"/>
              <a:gd name="connsiteY32" fmla="*/ 19034 h 2719004"/>
              <a:gd name="connsiteX33" fmla="*/ 3896948 w 5367201"/>
              <a:gd name="connsiteY33" fmla="*/ 1 h 2719004"/>
              <a:gd name="connsiteX34" fmla="*/ 4239536 w 5367201"/>
              <a:gd name="connsiteY34" fmla="*/ 1 h 2719004"/>
              <a:gd name="connsiteX35" fmla="*/ 4258569 w 5367201"/>
              <a:gd name="connsiteY35" fmla="*/ 19034 h 2719004"/>
              <a:gd name="connsiteX36" fmla="*/ 4258569 w 5367201"/>
              <a:gd name="connsiteY36" fmla="*/ 22696 h 2719004"/>
              <a:gd name="connsiteX37" fmla="*/ 4413611 w 5367201"/>
              <a:gd name="connsiteY37" fmla="*/ 22696 h 2719004"/>
              <a:gd name="connsiteX38" fmla="*/ 4413611 w 5367201"/>
              <a:gd name="connsiteY38" fmla="*/ 19036 h 2719004"/>
              <a:gd name="connsiteX39" fmla="*/ 4432644 w 5367201"/>
              <a:gd name="connsiteY39" fmla="*/ 3 h 2719004"/>
              <a:gd name="connsiteX40" fmla="*/ 4622971 w 5367201"/>
              <a:gd name="connsiteY40" fmla="*/ 3 h 2719004"/>
              <a:gd name="connsiteX41" fmla="*/ 4642004 w 5367201"/>
              <a:gd name="connsiteY41" fmla="*/ 19036 h 2719004"/>
              <a:gd name="connsiteX42" fmla="*/ 4642004 w 5367201"/>
              <a:gd name="connsiteY42" fmla="*/ 22696 h 2719004"/>
              <a:gd name="connsiteX43" fmla="*/ 4950867 w 5367201"/>
              <a:gd name="connsiteY43" fmla="*/ 22696 h 2719004"/>
              <a:gd name="connsiteX44" fmla="*/ 5367201 w 5367201"/>
              <a:gd name="connsiteY44" fmla="*/ 439030 h 271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5367201" h="2719004">
                <a:moveTo>
                  <a:pt x="5194023" y="444849"/>
                </a:moveTo>
                <a:cubicBezTo>
                  <a:pt x="5194023" y="302052"/>
                  <a:pt x="5078264" y="186293"/>
                  <a:pt x="4935467" y="186293"/>
                </a:cubicBezTo>
                <a:lnTo>
                  <a:pt x="416674" y="186292"/>
                </a:lnTo>
                <a:cubicBezTo>
                  <a:pt x="273878" y="186292"/>
                  <a:pt x="158118" y="302051"/>
                  <a:pt x="158118" y="444848"/>
                </a:cubicBezTo>
                <a:lnTo>
                  <a:pt x="158118" y="2268668"/>
                </a:lnTo>
                <a:cubicBezTo>
                  <a:pt x="158118" y="2411464"/>
                  <a:pt x="273878" y="2527224"/>
                  <a:pt x="416674" y="2527224"/>
                </a:cubicBezTo>
                <a:lnTo>
                  <a:pt x="4935467" y="2527224"/>
                </a:lnTo>
                <a:cubicBezTo>
                  <a:pt x="5078264" y="2527224"/>
                  <a:pt x="5194023" y="2411465"/>
                  <a:pt x="5194023" y="2268669"/>
                </a:cubicBezTo>
                <a:lnTo>
                  <a:pt x="5194023" y="2004263"/>
                </a:lnTo>
                <a:lnTo>
                  <a:pt x="5193667" y="2004263"/>
                </a:lnTo>
                <a:lnTo>
                  <a:pt x="5193667" y="709254"/>
                </a:lnTo>
                <a:lnTo>
                  <a:pt x="5194023" y="709254"/>
                </a:lnTo>
                <a:close/>
                <a:moveTo>
                  <a:pt x="5367201" y="439030"/>
                </a:moveTo>
                <a:lnTo>
                  <a:pt x="5367201" y="2274488"/>
                </a:lnTo>
                <a:cubicBezTo>
                  <a:pt x="5367201" y="2504423"/>
                  <a:pt x="5180802" y="2690822"/>
                  <a:pt x="4950867" y="2690822"/>
                </a:cubicBezTo>
                <a:lnTo>
                  <a:pt x="4130463" y="2690822"/>
                </a:lnTo>
                <a:lnTo>
                  <a:pt x="4130463" y="2699972"/>
                </a:lnTo>
                <a:cubicBezTo>
                  <a:pt x="4130463" y="2710483"/>
                  <a:pt x="4121942" y="2719004"/>
                  <a:pt x="4111430" y="2719004"/>
                </a:cubicBezTo>
                <a:lnTo>
                  <a:pt x="3516297" y="2719004"/>
                </a:lnTo>
                <a:cubicBezTo>
                  <a:pt x="3505786" y="2719004"/>
                  <a:pt x="3497264" y="2710483"/>
                  <a:pt x="3497264" y="2699972"/>
                </a:cubicBezTo>
                <a:lnTo>
                  <a:pt x="3497265" y="2690822"/>
                </a:lnTo>
                <a:lnTo>
                  <a:pt x="416334" y="2690821"/>
                </a:lnTo>
                <a:cubicBezTo>
                  <a:pt x="186399" y="2690821"/>
                  <a:pt x="0" y="2504422"/>
                  <a:pt x="0" y="2274487"/>
                </a:cubicBezTo>
                <a:lnTo>
                  <a:pt x="0" y="439029"/>
                </a:lnTo>
                <a:cubicBezTo>
                  <a:pt x="0" y="209094"/>
                  <a:pt x="186399" y="22695"/>
                  <a:pt x="416334" y="22695"/>
                </a:cubicBezTo>
                <a:lnTo>
                  <a:pt x="3361841" y="22695"/>
                </a:lnTo>
                <a:lnTo>
                  <a:pt x="3361841" y="19033"/>
                </a:lnTo>
                <a:cubicBezTo>
                  <a:pt x="3361841" y="8522"/>
                  <a:pt x="3370362" y="0"/>
                  <a:pt x="3380873" y="0"/>
                </a:cubicBezTo>
                <a:lnTo>
                  <a:pt x="3723461" y="0"/>
                </a:lnTo>
                <a:cubicBezTo>
                  <a:pt x="3733973" y="0"/>
                  <a:pt x="3742494" y="8522"/>
                  <a:pt x="3742494" y="19033"/>
                </a:cubicBezTo>
                <a:lnTo>
                  <a:pt x="3742494" y="22696"/>
                </a:lnTo>
                <a:lnTo>
                  <a:pt x="3877915" y="22696"/>
                </a:lnTo>
                <a:lnTo>
                  <a:pt x="3877915" y="19034"/>
                </a:lnTo>
                <a:cubicBezTo>
                  <a:pt x="3877915" y="8523"/>
                  <a:pt x="3886437" y="1"/>
                  <a:pt x="3896948" y="1"/>
                </a:cubicBezTo>
                <a:lnTo>
                  <a:pt x="4239536" y="1"/>
                </a:lnTo>
                <a:cubicBezTo>
                  <a:pt x="4250048" y="1"/>
                  <a:pt x="4258569" y="8523"/>
                  <a:pt x="4258569" y="19034"/>
                </a:cubicBezTo>
                <a:lnTo>
                  <a:pt x="4258569" y="22696"/>
                </a:lnTo>
                <a:lnTo>
                  <a:pt x="4413611" y="22696"/>
                </a:lnTo>
                <a:lnTo>
                  <a:pt x="4413611" y="19036"/>
                </a:lnTo>
                <a:cubicBezTo>
                  <a:pt x="4413611" y="8524"/>
                  <a:pt x="4422133" y="3"/>
                  <a:pt x="4432644" y="3"/>
                </a:cubicBezTo>
                <a:lnTo>
                  <a:pt x="4622971" y="3"/>
                </a:lnTo>
                <a:cubicBezTo>
                  <a:pt x="4633482" y="3"/>
                  <a:pt x="4642004" y="8524"/>
                  <a:pt x="4642004" y="19036"/>
                </a:cubicBezTo>
                <a:lnTo>
                  <a:pt x="4642004" y="22696"/>
                </a:lnTo>
                <a:lnTo>
                  <a:pt x="4950867" y="22696"/>
                </a:lnTo>
                <a:cubicBezTo>
                  <a:pt x="5180802" y="22696"/>
                  <a:pt x="5367201" y="209095"/>
                  <a:pt x="5367201" y="43903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600" b="0" i="0" err="1">
              <a:latin typeface="+mn-lt"/>
            </a:endParaRPr>
          </a:p>
        </p:txBody>
      </p:sp>
      <p:sp>
        <p:nvSpPr>
          <p:cNvPr id="6" name="TextBox 5">
            <a:extLst>
              <a:ext uri="{FF2B5EF4-FFF2-40B4-BE49-F238E27FC236}">
                <a16:creationId xmlns:a16="http://schemas.microsoft.com/office/drawing/2014/main" id="{E0069AD4-9124-DCD0-3132-8C71DB6BBBC9}"/>
              </a:ext>
            </a:extLst>
          </p:cNvPr>
          <p:cNvSpPr txBox="1">
            <a:spLocks noChangeAspect="1"/>
          </p:cNvSpPr>
          <p:nvPr userDrawn="1"/>
        </p:nvSpPr>
        <p:spPr>
          <a:xfrm>
            <a:off x="11725097" y="6447240"/>
            <a:ext cx="227692" cy="228600"/>
          </a:xfrm>
          <a:prstGeom prst="ellipse">
            <a:avLst/>
          </a:prstGeom>
          <a:solidFill>
            <a:schemeClr val="bg1"/>
          </a:solidFill>
        </p:spPr>
        <p:txBody>
          <a:bodyPr wrap="none" rtlCol="0" anchor="ctr">
            <a:noAutofit/>
          </a:bodyPr>
          <a:lstStyle/>
          <a:p>
            <a:pPr algn="ctr"/>
            <a:fld id="{9F77B881-CDA4-7041-897F-97D0053686EF}" type="slidenum">
              <a:rPr lang="en-US" sz="700" b="1" i="0" smtClean="0">
                <a:solidFill>
                  <a:schemeClr val="accent1"/>
                </a:solidFill>
                <a:latin typeface="+mn-lt"/>
              </a:rPr>
              <a:pPr algn="ctr"/>
              <a:t>‹#›</a:t>
            </a:fld>
            <a:endParaRPr lang="en-US" sz="700" b="1" i="0">
              <a:solidFill>
                <a:schemeClr val="accent1"/>
              </a:solidFill>
              <a:latin typeface="+mn-lt"/>
            </a:endParaRPr>
          </a:p>
        </p:txBody>
      </p:sp>
      <p:pic>
        <p:nvPicPr>
          <p:cNvPr id="8" name="Picture 7" descr="Icon&#10;&#10;Description automatically generated">
            <a:extLst>
              <a:ext uri="{FF2B5EF4-FFF2-40B4-BE49-F238E27FC236}">
                <a16:creationId xmlns:a16="http://schemas.microsoft.com/office/drawing/2014/main" id="{670A4DD0-5310-1F0B-3192-AF4902EA16B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60548" y="6251542"/>
            <a:ext cx="292100" cy="368300"/>
          </a:xfrm>
          <a:prstGeom prst="rect">
            <a:avLst/>
          </a:prstGeom>
        </p:spPr>
      </p:pic>
      <p:sp>
        <p:nvSpPr>
          <p:cNvPr id="10" name="TextBox 9">
            <a:extLst>
              <a:ext uri="{FF2B5EF4-FFF2-40B4-BE49-F238E27FC236}">
                <a16:creationId xmlns:a16="http://schemas.microsoft.com/office/drawing/2014/main" id="{697DFA91-9D83-2B56-4E85-FCB8299251B3}"/>
              </a:ext>
            </a:extLst>
          </p:cNvPr>
          <p:cNvSpPr txBox="1">
            <a:spLocks noChangeArrowheads="1"/>
          </p:cNvSpPr>
          <p:nvPr userDrawn="1"/>
        </p:nvSpPr>
        <p:spPr bwMode="auto">
          <a:xfrm>
            <a:off x="691527" y="6544036"/>
            <a:ext cx="5726286" cy="923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marL="0" lvl="0" indent="0" algn="l">
              <a:lnSpc>
                <a:spcPct val="100000"/>
              </a:lnSpc>
              <a:defRPr sz="1800">
                <a:solidFill>
                  <a:srgbClr val="000000"/>
                </a:solidFill>
              </a:defRPr>
            </a:pPr>
            <a:r>
              <a:rPr lang="ga-IE" sz="600" b="0" i="0" baseline="0">
                <a:solidFill>
                  <a:schemeClr val="bg1">
                    <a:lumMod val="85000"/>
                  </a:schemeClr>
                </a:solidFill>
                <a:latin typeface="+mn-lt"/>
              </a:rPr>
              <a:t>© 2023 Epsilon Data Management, LLC. All rights reserved. Proprietary and confidential.</a:t>
            </a:r>
          </a:p>
        </p:txBody>
      </p:sp>
    </p:spTree>
    <p:extLst>
      <p:ext uri="{BB962C8B-B14F-4D97-AF65-F5344CB8AC3E}">
        <p14:creationId xmlns:p14="http://schemas.microsoft.com/office/powerpoint/2010/main" val="4197144169"/>
      </p:ext>
    </p:extLst>
  </p:cSld>
  <p:clrMapOvr>
    <a:masterClrMapping/>
  </p:clrMapOvr>
  <p:extLst>
    <p:ext uri="{DCECCB84-F9BA-43D5-87BE-67443E8EF086}">
      <p15:sldGuideLst xmlns:p15="http://schemas.microsoft.com/office/powerpoint/2012/main">
        <p15:guide id="1" orient="horz" pos="216">
          <p15:clr>
            <a:srgbClr val="FBAE40"/>
          </p15:clr>
        </p15:guide>
        <p15:guide id="2" pos="3840">
          <p15:clr>
            <a:srgbClr val="FBAE40"/>
          </p15:clr>
        </p15:guide>
      </p15:sldGuideLst>
    </p:ext>
  </p:extLst>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1_Logo White Background">
    <p:bg>
      <p:bgPr>
        <a:solidFill>
          <a:schemeClr val="bg1"/>
        </a:solidFill>
        <a:effectLst/>
      </p:bgPr>
    </p:bg>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DB0863EF-AFAB-9B6D-28C1-9F7510BF1C36}"/>
              </a:ext>
            </a:extLst>
          </p:cNvPr>
          <p:cNvPicPr>
            <a:picLocks noChangeAspect="1"/>
          </p:cNvPicPr>
          <p:nvPr userDrawn="1"/>
        </p:nvPicPr>
        <p:blipFill rotWithShape="1">
          <a:blip r:embed="rId2"/>
          <a:srcRect l="-61" r="-1"/>
          <a:stretch/>
        </p:blipFill>
        <p:spPr>
          <a:xfrm>
            <a:off x="2655143" y="2602924"/>
            <a:ext cx="7202536" cy="1917192"/>
          </a:xfrm>
          <a:prstGeom prst="rect">
            <a:avLst/>
          </a:prstGeom>
        </p:spPr>
      </p:pic>
    </p:spTree>
    <p:extLst>
      <p:ext uri="{BB962C8B-B14F-4D97-AF65-F5344CB8AC3E}">
        <p14:creationId xmlns:p14="http://schemas.microsoft.com/office/powerpoint/2010/main" val="2611068325"/>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1_Logo Slide Blue">
    <p:bg>
      <p:bgPr>
        <a:solidFill>
          <a:schemeClr val="accent1"/>
        </a:solidFill>
        <a:effectLst/>
      </p:bgPr>
    </p:bg>
    <p:spTree>
      <p:nvGrpSpPr>
        <p:cNvPr id="1" name=""/>
        <p:cNvGrpSpPr/>
        <p:nvPr/>
      </p:nvGrpSpPr>
      <p:grpSpPr>
        <a:xfrm>
          <a:off x="0" y="0"/>
          <a:ext cx="0" cy="0"/>
          <a:chOff x="0" y="0"/>
          <a:chExt cx="0" cy="0"/>
        </a:xfrm>
      </p:grpSpPr>
      <p:pic>
        <p:nvPicPr>
          <p:cNvPr id="2" name="Graphic 3">
            <a:extLst>
              <a:ext uri="{FF2B5EF4-FFF2-40B4-BE49-F238E27FC236}">
                <a16:creationId xmlns:a16="http://schemas.microsoft.com/office/drawing/2014/main" id="{9901EF6E-C1B2-5C0B-D294-00F9E424B016}"/>
              </a:ext>
            </a:extLst>
          </p:cNvPr>
          <p:cNvPicPr>
            <a:picLocks noChangeAspect="1"/>
          </p:cNvPicPr>
          <p:nvPr userDrawn="1"/>
        </p:nvPicPr>
        <p:blipFill>
          <a:blip r:embed="rId2"/>
          <a:srcRect/>
          <a:stretch/>
        </p:blipFill>
        <p:spPr>
          <a:xfrm>
            <a:off x="2651760" y="2602924"/>
            <a:ext cx="7206796" cy="1917192"/>
          </a:xfrm>
          <a:prstGeom prst="rect">
            <a:avLst/>
          </a:prstGeom>
        </p:spPr>
      </p:pic>
    </p:spTree>
    <p:extLst>
      <p:ext uri="{BB962C8B-B14F-4D97-AF65-F5344CB8AC3E}">
        <p14:creationId xmlns:p14="http://schemas.microsoft.com/office/powerpoint/2010/main" val="95172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 Icons White">
    <p:bg>
      <p:bgPr>
        <a:solidFill>
          <a:schemeClr val="bg1"/>
        </a:solidFill>
        <a:effectLst/>
      </p:bgPr>
    </p:bg>
    <p:spTree>
      <p:nvGrpSpPr>
        <p:cNvPr id="1" name=""/>
        <p:cNvGrpSpPr/>
        <p:nvPr/>
      </p:nvGrpSpPr>
      <p:grpSpPr>
        <a:xfrm>
          <a:off x="0" y="0"/>
          <a:ext cx="0" cy="0"/>
          <a:chOff x="0" y="0"/>
          <a:chExt cx="0" cy="0"/>
        </a:xfrm>
      </p:grpSpPr>
      <p:sp>
        <p:nvSpPr>
          <p:cNvPr id="6" name="Oval 5">
            <a:extLst>
              <a:ext uri="{FF2B5EF4-FFF2-40B4-BE49-F238E27FC236}">
                <a16:creationId xmlns:a16="http://schemas.microsoft.com/office/drawing/2014/main" id="{FE14257C-3E40-D7D0-2946-29D523863166}"/>
              </a:ext>
            </a:extLst>
          </p:cNvPr>
          <p:cNvSpPr/>
          <p:nvPr userDrawn="1"/>
        </p:nvSpPr>
        <p:spPr>
          <a:xfrm>
            <a:off x="775231" y="1978966"/>
            <a:ext cx="2270928" cy="2270928"/>
          </a:xfrm>
          <a:prstGeom prst="ellipse">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Avenir Next LT Pro"/>
              <a:ea typeface="+mn-ea"/>
              <a:cs typeface="+mn-cs"/>
            </a:endParaRPr>
          </a:p>
        </p:txBody>
      </p:sp>
      <p:sp>
        <p:nvSpPr>
          <p:cNvPr id="15" name="Picture Placeholder 14">
            <a:extLst>
              <a:ext uri="{FF2B5EF4-FFF2-40B4-BE49-F238E27FC236}">
                <a16:creationId xmlns:a16="http://schemas.microsoft.com/office/drawing/2014/main" id="{DEBD4B28-9B8E-4FB5-2365-22107EB6D858}"/>
              </a:ext>
            </a:extLst>
          </p:cNvPr>
          <p:cNvSpPr>
            <a:spLocks noGrp="1" noChangeAspect="1"/>
          </p:cNvSpPr>
          <p:nvPr>
            <p:ph type="pic" sz="quarter" idx="11" hasCustomPrompt="1"/>
          </p:nvPr>
        </p:nvSpPr>
        <p:spPr>
          <a:xfrm>
            <a:off x="1198937" y="2406691"/>
            <a:ext cx="1423516" cy="1418660"/>
          </a:xfrm>
          <a:prstGeom prst="rect">
            <a:avLst/>
          </a:prstGeom>
        </p:spPr>
        <p:txBody>
          <a:bodyPr anchor="ctr">
            <a:normAutofit/>
          </a:bodyPr>
          <a:lstStyle>
            <a:lvl1pPr marL="0" indent="0" algn="ctr">
              <a:buNone/>
              <a:defRPr sz="1600"/>
            </a:lvl1pPr>
          </a:lstStyle>
          <a:p>
            <a:r>
              <a:rPr lang="en-US"/>
              <a:t>Click to add icon from Epicenter</a:t>
            </a:r>
            <a:br>
              <a:rPr lang="en-US"/>
            </a:br>
            <a:r>
              <a:rPr lang="en-US"/>
              <a:t>(NO PHOTOS)</a:t>
            </a:r>
          </a:p>
        </p:txBody>
      </p:sp>
      <p:sp>
        <p:nvSpPr>
          <p:cNvPr id="20" name="Text Placeholder 19">
            <a:extLst>
              <a:ext uri="{FF2B5EF4-FFF2-40B4-BE49-F238E27FC236}">
                <a16:creationId xmlns:a16="http://schemas.microsoft.com/office/drawing/2014/main" id="{E99F68A0-63A2-E6E2-8517-BB15AD5B2F55}"/>
              </a:ext>
            </a:extLst>
          </p:cNvPr>
          <p:cNvSpPr>
            <a:spLocks noGrp="1"/>
          </p:cNvSpPr>
          <p:nvPr>
            <p:ph type="body" sz="quarter" idx="14" hasCustomPrompt="1"/>
          </p:nvPr>
        </p:nvSpPr>
        <p:spPr>
          <a:xfrm>
            <a:off x="647171" y="4390739"/>
            <a:ext cx="2398988" cy="914400"/>
          </a:xfrm>
          <a:prstGeom prst="rect">
            <a:avLst/>
          </a:prstGeom>
        </p:spPr>
        <p:txBody>
          <a:bodyPr/>
          <a:lstStyle>
            <a:lvl1pPr marL="0" indent="0" algn="ctr">
              <a:buNone/>
              <a:defRPr>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Description</a:t>
            </a:r>
          </a:p>
        </p:txBody>
      </p:sp>
      <p:sp>
        <p:nvSpPr>
          <p:cNvPr id="3" name="Oval 2">
            <a:extLst>
              <a:ext uri="{FF2B5EF4-FFF2-40B4-BE49-F238E27FC236}">
                <a16:creationId xmlns:a16="http://schemas.microsoft.com/office/drawing/2014/main" id="{432850F7-ACD1-093C-0E81-237212D457B6}"/>
              </a:ext>
            </a:extLst>
          </p:cNvPr>
          <p:cNvSpPr/>
          <p:nvPr userDrawn="1"/>
        </p:nvSpPr>
        <p:spPr>
          <a:xfrm>
            <a:off x="3597925" y="1978966"/>
            <a:ext cx="2270928" cy="2270928"/>
          </a:xfrm>
          <a:prstGeom prst="ellipse">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Avenir Next LT Pro"/>
              <a:ea typeface="+mn-ea"/>
              <a:cs typeface="+mn-cs"/>
            </a:endParaRPr>
          </a:p>
        </p:txBody>
      </p:sp>
      <p:sp>
        <p:nvSpPr>
          <p:cNvPr id="5" name="Picture Placeholder 14">
            <a:extLst>
              <a:ext uri="{FF2B5EF4-FFF2-40B4-BE49-F238E27FC236}">
                <a16:creationId xmlns:a16="http://schemas.microsoft.com/office/drawing/2014/main" id="{7EB576A7-6768-414C-3535-018C513FEB52}"/>
              </a:ext>
            </a:extLst>
          </p:cNvPr>
          <p:cNvSpPr>
            <a:spLocks noGrp="1" noChangeAspect="1"/>
          </p:cNvSpPr>
          <p:nvPr>
            <p:ph type="pic" sz="quarter" idx="15" hasCustomPrompt="1"/>
          </p:nvPr>
        </p:nvSpPr>
        <p:spPr>
          <a:xfrm>
            <a:off x="4021631" y="2406691"/>
            <a:ext cx="1423516" cy="1418660"/>
          </a:xfrm>
          <a:prstGeom prst="rect">
            <a:avLst/>
          </a:prstGeom>
        </p:spPr>
        <p:txBody>
          <a:bodyPr anchor="ctr">
            <a:normAutofit/>
          </a:bodyPr>
          <a:lstStyle>
            <a:lvl1pPr marL="0" indent="0" algn="ctr">
              <a:buNone/>
              <a:defRPr sz="1600"/>
            </a:lvl1pPr>
          </a:lstStyle>
          <a:p>
            <a:r>
              <a:rPr lang="en-US"/>
              <a:t>Click to add icon from Epicenter</a:t>
            </a:r>
            <a:br>
              <a:rPr lang="en-US"/>
            </a:br>
            <a:r>
              <a:rPr lang="en-US"/>
              <a:t>(NO PHOTOS)</a:t>
            </a:r>
          </a:p>
        </p:txBody>
      </p:sp>
      <p:sp>
        <p:nvSpPr>
          <p:cNvPr id="7" name="Text Placeholder 19">
            <a:extLst>
              <a:ext uri="{FF2B5EF4-FFF2-40B4-BE49-F238E27FC236}">
                <a16:creationId xmlns:a16="http://schemas.microsoft.com/office/drawing/2014/main" id="{F0C78C0C-342A-8EFF-A993-4EF41DC5FCA9}"/>
              </a:ext>
            </a:extLst>
          </p:cNvPr>
          <p:cNvSpPr>
            <a:spLocks noGrp="1"/>
          </p:cNvSpPr>
          <p:nvPr>
            <p:ph type="body" sz="quarter" idx="16" hasCustomPrompt="1"/>
          </p:nvPr>
        </p:nvSpPr>
        <p:spPr>
          <a:xfrm>
            <a:off x="3469865" y="4390739"/>
            <a:ext cx="2398988" cy="914400"/>
          </a:xfrm>
          <a:prstGeom prst="rect">
            <a:avLst/>
          </a:prstGeom>
        </p:spPr>
        <p:txBody>
          <a:bodyPr/>
          <a:lstStyle>
            <a:lvl1pPr marL="0" indent="0" algn="ctr">
              <a:buNone/>
              <a:defRPr>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Description</a:t>
            </a:r>
          </a:p>
        </p:txBody>
      </p:sp>
      <p:sp>
        <p:nvSpPr>
          <p:cNvPr id="8" name="Oval 7">
            <a:extLst>
              <a:ext uri="{FF2B5EF4-FFF2-40B4-BE49-F238E27FC236}">
                <a16:creationId xmlns:a16="http://schemas.microsoft.com/office/drawing/2014/main" id="{6A5FF676-80E2-0ED3-C4DB-08BF27AD7997}"/>
              </a:ext>
            </a:extLst>
          </p:cNvPr>
          <p:cNvSpPr/>
          <p:nvPr userDrawn="1"/>
        </p:nvSpPr>
        <p:spPr>
          <a:xfrm>
            <a:off x="6420619" y="1978966"/>
            <a:ext cx="2270928" cy="2270928"/>
          </a:xfrm>
          <a:prstGeom prst="ellipse">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Avenir Next LT Pro"/>
              <a:ea typeface="+mn-ea"/>
              <a:cs typeface="+mn-cs"/>
            </a:endParaRPr>
          </a:p>
        </p:txBody>
      </p:sp>
      <p:sp>
        <p:nvSpPr>
          <p:cNvPr id="11" name="Picture Placeholder 14">
            <a:extLst>
              <a:ext uri="{FF2B5EF4-FFF2-40B4-BE49-F238E27FC236}">
                <a16:creationId xmlns:a16="http://schemas.microsoft.com/office/drawing/2014/main" id="{3D377B90-5A9C-4E37-0EF5-596BC68591C2}"/>
              </a:ext>
            </a:extLst>
          </p:cNvPr>
          <p:cNvSpPr>
            <a:spLocks noGrp="1" noChangeAspect="1"/>
          </p:cNvSpPr>
          <p:nvPr>
            <p:ph type="pic" sz="quarter" idx="17" hasCustomPrompt="1"/>
          </p:nvPr>
        </p:nvSpPr>
        <p:spPr>
          <a:xfrm>
            <a:off x="6844325" y="2406691"/>
            <a:ext cx="1423516" cy="1418660"/>
          </a:xfrm>
          <a:prstGeom prst="rect">
            <a:avLst/>
          </a:prstGeom>
        </p:spPr>
        <p:txBody>
          <a:bodyPr anchor="ctr">
            <a:normAutofit/>
          </a:bodyPr>
          <a:lstStyle>
            <a:lvl1pPr marL="0" indent="0" algn="ctr">
              <a:buNone/>
              <a:defRPr sz="1600"/>
            </a:lvl1pPr>
          </a:lstStyle>
          <a:p>
            <a:r>
              <a:rPr lang="en-US"/>
              <a:t>Click to add icon from Epicenter</a:t>
            </a:r>
            <a:br>
              <a:rPr lang="en-US"/>
            </a:br>
            <a:r>
              <a:rPr lang="en-US"/>
              <a:t>(NO PHOTOS)</a:t>
            </a:r>
          </a:p>
        </p:txBody>
      </p:sp>
      <p:sp>
        <p:nvSpPr>
          <p:cNvPr id="12" name="Text Placeholder 19">
            <a:extLst>
              <a:ext uri="{FF2B5EF4-FFF2-40B4-BE49-F238E27FC236}">
                <a16:creationId xmlns:a16="http://schemas.microsoft.com/office/drawing/2014/main" id="{E4B83505-1950-E711-4756-B86FD26518C4}"/>
              </a:ext>
            </a:extLst>
          </p:cNvPr>
          <p:cNvSpPr>
            <a:spLocks noGrp="1"/>
          </p:cNvSpPr>
          <p:nvPr>
            <p:ph type="body" sz="quarter" idx="18" hasCustomPrompt="1"/>
          </p:nvPr>
        </p:nvSpPr>
        <p:spPr>
          <a:xfrm>
            <a:off x="6292559" y="4390739"/>
            <a:ext cx="2398988" cy="914400"/>
          </a:xfrm>
          <a:prstGeom prst="rect">
            <a:avLst/>
          </a:prstGeom>
        </p:spPr>
        <p:txBody>
          <a:bodyPr/>
          <a:lstStyle>
            <a:lvl1pPr marL="0" indent="0" algn="ctr">
              <a:buNone/>
              <a:defRPr>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Description</a:t>
            </a:r>
          </a:p>
        </p:txBody>
      </p:sp>
      <p:sp>
        <p:nvSpPr>
          <p:cNvPr id="14" name="Oval 13">
            <a:extLst>
              <a:ext uri="{FF2B5EF4-FFF2-40B4-BE49-F238E27FC236}">
                <a16:creationId xmlns:a16="http://schemas.microsoft.com/office/drawing/2014/main" id="{DD0D29F9-2A4E-1B87-E97C-6F23CB63E250}"/>
              </a:ext>
            </a:extLst>
          </p:cNvPr>
          <p:cNvSpPr/>
          <p:nvPr userDrawn="1"/>
        </p:nvSpPr>
        <p:spPr>
          <a:xfrm>
            <a:off x="9243313" y="1978966"/>
            <a:ext cx="2270928" cy="2270928"/>
          </a:xfrm>
          <a:prstGeom prst="ellipse">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Avenir Next LT Pro"/>
              <a:ea typeface="+mn-ea"/>
              <a:cs typeface="+mn-cs"/>
            </a:endParaRPr>
          </a:p>
        </p:txBody>
      </p:sp>
      <p:sp>
        <p:nvSpPr>
          <p:cNvPr id="16" name="Picture Placeholder 14">
            <a:extLst>
              <a:ext uri="{FF2B5EF4-FFF2-40B4-BE49-F238E27FC236}">
                <a16:creationId xmlns:a16="http://schemas.microsoft.com/office/drawing/2014/main" id="{28FC774B-66C4-966C-C398-1B35B41FA845}"/>
              </a:ext>
            </a:extLst>
          </p:cNvPr>
          <p:cNvSpPr>
            <a:spLocks noGrp="1" noChangeAspect="1"/>
          </p:cNvSpPr>
          <p:nvPr>
            <p:ph type="pic" sz="quarter" idx="19" hasCustomPrompt="1"/>
          </p:nvPr>
        </p:nvSpPr>
        <p:spPr>
          <a:xfrm>
            <a:off x="9667019" y="2406691"/>
            <a:ext cx="1423516" cy="1418660"/>
          </a:xfrm>
          <a:prstGeom prst="rect">
            <a:avLst/>
          </a:prstGeom>
        </p:spPr>
        <p:txBody>
          <a:bodyPr anchor="ctr">
            <a:normAutofit/>
          </a:bodyPr>
          <a:lstStyle>
            <a:lvl1pPr marL="0" indent="0" algn="ctr">
              <a:buNone/>
              <a:defRPr sz="1600"/>
            </a:lvl1pPr>
          </a:lstStyle>
          <a:p>
            <a:r>
              <a:rPr lang="en-US"/>
              <a:t>Click to add icon from Epicenter</a:t>
            </a:r>
            <a:br>
              <a:rPr lang="en-US"/>
            </a:br>
            <a:r>
              <a:rPr lang="en-US"/>
              <a:t>(NO PHOTOS)</a:t>
            </a:r>
          </a:p>
        </p:txBody>
      </p:sp>
      <p:sp>
        <p:nvSpPr>
          <p:cNvPr id="19" name="Text Placeholder 19">
            <a:extLst>
              <a:ext uri="{FF2B5EF4-FFF2-40B4-BE49-F238E27FC236}">
                <a16:creationId xmlns:a16="http://schemas.microsoft.com/office/drawing/2014/main" id="{7ED27F08-4F4F-DDE9-01E4-57FD44920BE7}"/>
              </a:ext>
            </a:extLst>
          </p:cNvPr>
          <p:cNvSpPr>
            <a:spLocks noGrp="1"/>
          </p:cNvSpPr>
          <p:nvPr>
            <p:ph type="body" sz="quarter" idx="20" hasCustomPrompt="1"/>
          </p:nvPr>
        </p:nvSpPr>
        <p:spPr>
          <a:xfrm>
            <a:off x="9115253" y="4390739"/>
            <a:ext cx="2398988" cy="914400"/>
          </a:xfrm>
          <a:prstGeom prst="rect">
            <a:avLst/>
          </a:prstGeom>
        </p:spPr>
        <p:txBody>
          <a:bodyPr/>
          <a:lstStyle>
            <a:lvl1pPr marL="0" indent="0" algn="ctr">
              <a:buNone/>
              <a:defRPr>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Description</a:t>
            </a:r>
          </a:p>
        </p:txBody>
      </p:sp>
      <p:sp>
        <p:nvSpPr>
          <p:cNvPr id="9" name="Title 8">
            <a:extLst>
              <a:ext uri="{FF2B5EF4-FFF2-40B4-BE49-F238E27FC236}">
                <a16:creationId xmlns:a16="http://schemas.microsoft.com/office/drawing/2014/main" id="{1FF8935B-7D93-F768-6E5D-9DD17BAF7E36}"/>
              </a:ext>
            </a:extLst>
          </p:cNvPr>
          <p:cNvSpPr>
            <a:spLocks noGrp="1"/>
          </p:cNvSpPr>
          <p:nvPr>
            <p:ph type="title"/>
          </p:nvPr>
        </p:nvSpPr>
        <p:spPr/>
        <p:txBody>
          <a:bodyPr/>
          <a:lstStyle>
            <a:lvl1pPr>
              <a:defRPr>
                <a:solidFill>
                  <a:schemeClr val="accent1"/>
                </a:solidFill>
              </a:defRPr>
            </a:lvl1pPr>
          </a:lstStyle>
          <a:p>
            <a:r>
              <a:rPr lang="en-US"/>
              <a:t>Click to edit Master title style</a:t>
            </a:r>
          </a:p>
        </p:txBody>
      </p:sp>
      <p:pic>
        <p:nvPicPr>
          <p:cNvPr id="2" name="Picture 1">
            <a:extLst>
              <a:ext uri="{FF2B5EF4-FFF2-40B4-BE49-F238E27FC236}">
                <a16:creationId xmlns:a16="http://schemas.microsoft.com/office/drawing/2014/main" id="{B95DB8F4-21E7-B544-1A43-4D649DD0444A}"/>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p:blipFill>
        <p:spPr>
          <a:xfrm>
            <a:off x="256032" y="6254496"/>
            <a:ext cx="292100" cy="368300"/>
          </a:xfrm>
          <a:prstGeom prst="rect">
            <a:avLst/>
          </a:prstGeom>
        </p:spPr>
      </p:pic>
      <p:sp>
        <p:nvSpPr>
          <p:cNvPr id="4" name="TextBox 3">
            <a:extLst>
              <a:ext uri="{FF2B5EF4-FFF2-40B4-BE49-F238E27FC236}">
                <a16:creationId xmlns:a16="http://schemas.microsoft.com/office/drawing/2014/main" id="{1A69F516-EB9B-3894-2A19-D41C99DEFAD0}"/>
              </a:ext>
            </a:extLst>
          </p:cNvPr>
          <p:cNvSpPr txBox="1">
            <a:spLocks noChangeArrowheads="1"/>
          </p:cNvSpPr>
          <p:nvPr userDrawn="1"/>
        </p:nvSpPr>
        <p:spPr bwMode="auto">
          <a:xfrm>
            <a:off x="691527" y="6544036"/>
            <a:ext cx="5726286" cy="923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sz="1800">
                <a:solidFill>
                  <a:srgbClr val="000000"/>
                </a:solidFill>
              </a:defRPr>
            </a:pPr>
            <a:r>
              <a:rPr kumimoji="0" lang="ga-IE" sz="600" b="0" i="0" u="none" strike="noStrike" kern="1200" cap="none" spc="0" normalizeH="0" baseline="0" noProof="0">
                <a:ln>
                  <a:noFill/>
                </a:ln>
                <a:solidFill>
                  <a:srgbClr val="FFFFFF">
                    <a:lumMod val="85000"/>
                  </a:srgbClr>
                </a:solidFill>
                <a:effectLst/>
                <a:uLnTx/>
                <a:uFillTx/>
                <a:latin typeface="Avenir Next LT Pro"/>
                <a:ea typeface="ＭＳ Ｐゴシック" charset="0"/>
              </a:rPr>
              <a:t>© 2023 Epsilon Data Management, LLC. All rights reserved. Proprietary and confidential. V-1.31.23</a:t>
            </a:r>
          </a:p>
        </p:txBody>
      </p:sp>
      <p:sp>
        <p:nvSpPr>
          <p:cNvPr id="10" name="TextBox 9">
            <a:extLst>
              <a:ext uri="{FF2B5EF4-FFF2-40B4-BE49-F238E27FC236}">
                <a16:creationId xmlns:a16="http://schemas.microsoft.com/office/drawing/2014/main" id="{07579EFE-1D03-A3EA-B4F7-5763258B6751}"/>
              </a:ext>
            </a:extLst>
          </p:cNvPr>
          <p:cNvSpPr txBox="1">
            <a:spLocks noChangeAspect="1"/>
          </p:cNvSpPr>
          <p:nvPr userDrawn="1"/>
        </p:nvSpPr>
        <p:spPr>
          <a:xfrm>
            <a:off x="11722608" y="6446520"/>
            <a:ext cx="227692" cy="228600"/>
          </a:xfrm>
          <a:prstGeom prst="ellipse">
            <a:avLst/>
          </a:prstGeom>
          <a:solidFill>
            <a:schemeClr val="accent1"/>
          </a:solidFill>
        </p:spPr>
        <p:txBody>
          <a:bodyPr wrap="non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9F77B881-CDA4-7041-897F-97D0053686EF}" type="slidenum">
              <a:rPr kumimoji="0" lang="en-US" sz="700" b="1" i="0" u="none" strike="noStrike" kern="1200" cap="none" spc="0" normalizeH="0" baseline="0" noProof="0" smtClean="0">
                <a:ln>
                  <a:noFill/>
                </a:ln>
                <a:solidFill>
                  <a:srgbClr val="FFFFFF"/>
                </a:solidFill>
                <a:effectLst/>
                <a:uLnTx/>
                <a:uFillTx/>
                <a:latin typeface="Avenir Next LT Pro"/>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700" b="1" i="0" u="none" strike="noStrike" kern="1200" cap="none" spc="0" normalizeH="0" baseline="0" noProof="0">
              <a:ln>
                <a:noFill/>
              </a:ln>
              <a:solidFill>
                <a:srgbClr val="FFFFFF"/>
              </a:solidFill>
              <a:effectLst/>
              <a:uLnTx/>
              <a:uFillTx/>
              <a:latin typeface="Avenir Next LT Pro"/>
              <a:ea typeface="+mn-ea"/>
              <a:cs typeface="+mn-cs"/>
            </a:endParaRPr>
          </a:p>
        </p:txBody>
      </p:sp>
      <p:sp>
        <p:nvSpPr>
          <p:cNvPr id="13" name="Rectangle 12">
            <a:extLst>
              <a:ext uri="{FF2B5EF4-FFF2-40B4-BE49-F238E27FC236}">
                <a16:creationId xmlns:a16="http://schemas.microsoft.com/office/drawing/2014/main" id="{BB687650-A84C-9DB6-4B91-165B0DED3F5F}"/>
              </a:ext>
            </a:extLst>
          </p:cNvPr>
          <p:cNvSpPr/>
          <p:nvPr userDrawn="1"/>
        </p:nvSpPr>
        <p:spPr>
          <a:xfrm rot="5400000" flipV="1">
            <a:off x="8729393" y="3392424"/>
            <a:ext cx="6858000" cy="73152"/>
          </a:xfrm>
          <a:prstGeom prst="rect">
            <a:avLst/>
          </a:prstGeom>
          <a:gradFill flip="none" rotWithShape="1">
            <a:gsLst>
              <a:gs pos="68000">
                <a:schemeClr val="accent2"/>
              </a:gs>
              <a:gs pos="8000">
                <a:schemeClr val="accent5"/>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LT Pro"/>
              <a:ea typeface="+mn-ea"/>
              <a:cs typeface="+mn-cs"/>
            </a:endParaRPr>
          </a:p>
        </p:txBody>
      </p:sp>
    </p:spTree>
    <p:extLst>
      <p:ext uri="{BB962C8B-B14F-4D97-AF65-F5344CB8AC3E}">
        <p14:creationId xmlns:p14="http://schemas.microsoft.com/office/powerpoint/2010/main" val="2688905995"/>
      </p:ext>
    </p:extLst>
  </p:cSld>
  <p:clrMapOvr>
    <a:masterClrMapping/>
  </p:clrMapOvr>
  <p:extLst>
    <p:ext uri="{DCECCB84-F9BA-43D5-87BE-67443E8EF086}">
      <p15:sldGuideLst xmlns:p15="http://schemas.microsoft.com/office/powerpoint/2012/main">
        <p15:guide id="1" orient="horz" pos="216">
          <p15:clr>
            <a:srgbClr val="FBAE40"/>
          </p15:clr>
        </p15:guide>
        <p15:guide id="2" pos="3840">
          <p15:clr>
            <a:srgbClr val="FBAE40"/>
          </p15:clr>
        </p15:guide>
      </p15:sldGuideLst>
    </p:ext>
  </p:extLst>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2_Title Slide_1">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22A5AF-D6FA-770D-DE68-900396E81759}"/>
              </a:ext>
            </a:extLst>
          </p:cNvPr>
          <p:cNvSpPr>
            <a:spLocks noGrp="1"/>
          </p:cNvSpPr>
          <p:nvPr>
            <p:ph type="ctrTitle" hasCustomPrompt="1"/>
          </p:nvPr>
        </p:nvSpPr>
        <p:spPr>
          <a:xfrm>
            <a:off x="539748" y="2786715"/>
            <a:ext cx="7875589" cy="1798779"/>
          </a:xfrm>
        </p:spPr>
        <p:txBody>
          <a:bodyPr anchor="b"/>
          <a:lstStyle>
            <a:lvl1pPr algn="l">
              <a:defRPr sz="5400">
                <a:solidFill>
                  <a:schemeClr val="bg1"/>
                </a:solidFill>
              </a:defRPr>
            </a:lvl1pPr>
          </a:lstStyle>
          <a:p>
            <a:r>
              <a:rPr lang="en-US"/>
              <a:t>Click to edit Master </a:t>
            </a:r>
            <a:br>
              <a:rPr lang="en-US"/>
            </a:br>
            <a:r>
              <a:rPr lang="en-US"/>
              <a:t>title style</a:t>
            </a:r>
          </a:p>
        </p:txBody>
      </p:sp>
      <p:sp>
        <p:nvSpPr>
          <p:cNvPr id="3" name="Subtitle 2">
            <a:extLst>
              <a:ext uri="{FF2B5EF4-FFF2-40B4-BE49-F238E27FC236}">
                <a16:creationId xmlns:a16="http://schemas.microsoft.com/office/drawing/2014/main" id="{01B3617F-E8DB-DC44-0C6E-DFF5FFA15730}"/>
              </a:ext>
            </a:extLst>
          </p:cNvPr>
          <p:cNvSpPr>
            <a:spLocks noGrp="1"/>
          </p:cNvSpPr>
          <p:nvPr>
            <p:ph type="subTitle" idx="1"/>
          </p:nvPr>
        </p:nvSpPr>
        <p:spPr>
          <a:xfrm>
            <a:off x="539748" y="4755495"/>
            <a:ext cx="7875589" cy="578076"/>
          </a:xfrm>
          <a:prstGeom prst="rect">
            <a:avLst/>
          </a:prstGeom>
        </p:spPr>
        <p:txBody>
          <a:bodyPr/>
          <a:lstStyle>
            <a:lvl1pPr marL="0" indent="0" algn="l">
              <a:buNone/>
              <a:defRPr sz="2800" b="1" i="0">
                <a:solidFill>
                  <a:schemeClr val="accent5"/>
                </a:solidFill>
                <a:latin typeface="+mj-lt"/>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11" name="Rectangle 10">
            <a:extLst>
              <a:ext uri="{FF2B5EF4-FFF2-40B4-BE49-F238E27FC236}">
                <a16:creationId xmlns:a16="http://schemas.microsoft.com/office/drawing/2014/main" id="{FABEFB8A-80FB-DE6F-A2B0-04325342CB57}"/>
              </a:ext>
            </a:extLst>
          </p:cNvPr>
          <p:cNvSpPr/>
          <p:nvPr userDrawn="1"/>
        </p:nvSpPr>
        <p:spPr>
          <a:xfrm>
            <a:off x="539748" y="2590862"/>
            <a:ext cx="1737360" cy="75431"/>
          </a:xfrm>
          <a:prstGeom prst="rect">
            <a:avLst/>
          </a:prstGeom>
          <a:gradFill flip="none" rotWithShape="1">
            <a:gsLst>
              <a:gs pos="7000">
                <a:schemeClr val="accent2"/>
              </a:gs>
              <a:gs pos="93000">
                <a:schemeClr val="accent5"/>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 name="Text Placeholder 6">
            <a:extLst>
              <a:ext uri="{FF2B5EF4-FFF2-40B4-BE49-F238E27FC236}">
                <a16:creationId xmlns:a16="http://schemas.microsoft.com/office/drawing/2014/main" id="{51EEF180-50BE-C2A8-5925-52E7BAD6C4F0}"/>
              </a:ext>
            </a:extLst>
          </p:cNvPr>
          <p:cNvSpPr>
            <a:spLocks noGrp="1"/>
          </p:cNvSpPr>
          <p:nvPr>
            <p:ph type="body" sz="quarter" idx="10" hasCustomPrompt="1"/>
          </p:nvPr>
        </p:nvSpPr>
        <p:spPr>
          <a:xfrm>
            <a:off x="539750" y="2232633"/>
            <a:ext cx="2641007" cy="322145"/>
          </a:xfrm>
          <a:prstGeom prst="rect">
            <a:avLst/>
          </a:prstGeom>
        </p:spPr>
        <p:txBody>
          <a:bodyPr/>
          <a:lstStyle>
            <a:lvl1pPr marL="7938" indent="0" algn="l">
              <a:buNone/>
              <a:defRPr sz="1400" cap="all" spc="200" baseline="0">
                <a:solidFill>
                  <a:schemeClr val="bg1"/>
                </a:solidFill>
              </a:defRPr>
            </a:lvl1pPr>
            <a:lvl2pPr marL="341305" indent="0">
              <a:buNone/>
              <a:defRPr/>
            </a:lvl2pPr>
            <a:lvl3pPr marL="574660" indent="0">
              <a:buNone/>
              <a:defRPr/>
            </a:lvl3pPr>
            <a:lvl4pPr marL="1371566" indent="0">
              <a:buNone/>
              <a:defRPr/>
            </a:lvl4pPr>
            <a:lvl5pPr marL="1828754" indent="0">
              <a:buNone/>
              <a:defRPr/>
            </a:lvl5pPr>
          </a:lstStyle>
          <a:p>
            <a:pPr lvl="0"/>
            <a:r>
              <a:rPr lang="en-US"/>
              <a:t>Date here</a:t>
            </a:r>
          </a:p>
        </p:txBody>
      </p:sp>
      <p:sp>
        <p:nvSpPr>
          <p:cNvPr id="14" name="TextBox 13">
            <a:extLst>
              <a:ext uri="{FF2B5EF4-FFF2-40B4-BE49-F238E27FC236}">
                <a16:creationId xmlns:a16="http://schemas.microsoft.com/office/drawing/2014/main" id="{E195EC2F-5F42-3766-505A-4FEC8C69937C}"/>
              </a:ext>
            </a:extLst>
          </p:cNvPr>
          <p:cNvSpPr txBox="1">
            <a:spLocks noChangeArrowheads="1"/>
          </p:cNvSpPr>
          <p:nvPr userDrawn="1"/>
        </p:nvSpPr>
        <p:spPr bwMode="auto">
          <a:xfrm>
            <a:off x="550851" y="6544037"/>
            <a:ext cx="5726287" cy="923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marL="0" lvl="0" indent="0" algn="l">
              <a:lnSpc>
                <a:spcPct val="100000"/>
              </a:lnSpc>
              <a:defRPr sz="1800">
                <a:solidFill>
                  <a:srgbClr val="000000"/>
                </a:solidFill>
              </a:defRPr>
            </a:pPr>
            <a:r>
              <a:rPr lang="ga-IE" sz="600" b="0" i="0" baseline="0">
                <a:solidFill>
                  <a:schemeClr val="bg1">
                    <a:lumMod val="85000"/>
                  </a:schemeClr>
                </a:solidFill>
                <a:latin typeface="+mn-lt"/>
              </a:rPr>
              <a:t>© 2023 Epsilon Data Management, LLC. All rights reserved. Proprietary and confidential. V-3.20.23</a:t>
            </a:r>
          </a:p>
        </p:txBody>
      </p:sp>
      <p:pic>
        <p:nvPicPr>
          <p:cNvPr id="6" name="Picture 5" descr="A picture containing text, clipart&#10;&#10;Description automatically generated">
            <a:extLst>
              <a:ext uri="{FF2B5EF4-FFF2-40B4-BE49-F238E27FC236}">
                <a16:creationId xmlns:a16="http://schemas.microsoft.com/office/drawing/2014/main" id="{1A6D02A3-B674-6374-5A19-47AA8CD1E29F}"/>
              </a:ext>
            </a:extLst>
          </p:cNvPr>
          <p:cNvPicPr>
            <a:picLocks noChangeAspect="1"/>
          </p:cNvPicPr>
          <p:nvPr userDrawn="1"/>
        </p:nvPicPr>
        <p:blipFill>
          <a:blip r:embed="rId2"/>
          <a:stretch>
            <a:fillRect/>
          </a:stretch>
        </p:blipFill>
        <p:spPr>
          <a:xfrm>
            <a:off x="538937" y="387332"/>
            <a:ext cx="1462812" cy="389145"/>
          </a:xfrm>
          <a:prstGeom prst="rect">
            <a:avLst/>
          </a:prstGeom>
        </p:spPr>
      </p:pic>
      <p:sp>
        <p:nvSpPr>
          <p:cNvPr id="5" name="Picture Placeholder 4">
            <a:extLst>
              <a:ext uri="{FF2B5EF4-FFF2-40B4-BE49-F238E27FC236}">
                <a16:creationId xmlns:a16="http://schemas.microsoft.com/office/drawing/2014/main" id="{533E7D35-2816-7AFC-0F4E-DC598F91CC13}"/>
              </a:ext>
            </a:extLst>
          </p:cNvPr>
          <p:cNvSpPr>
            <a:spLocks noGrp="1"/>
          </p:cNvSpPr>
          <p:nvPr>
            <p:ph type="pic" sz="quarter" idx="11" hasCustomPrompt="1"/>
          </p:nvPr>
        </p:nvSpPr>
        <p:spPr>
          <a:xfrm>
            <a:off x="2319149" y="178037"/>
            <a:ext cx="1961196" cy="862736"/>
          </a:xfrm>
        </p:spPr>
        <p:txBody>
          <a:bodyPr anchor="ctr" anchorCtr="0">
            <a:normAutofit/>
          </a:bodyPr>
          <a:lstStyle>
            <a:lvl1pPr marL="0" indent="0">
              <a:buNone/>
              <a:defRPr sz="1400">
                <a:solidFill>
                  <a:schemeClr val="bg1"/>
                </a:solidFill>
              </a:defRPr>
            </a:lvl1pPr>
          </a:lstStyle>
          <a:p>
            <a:r>
              <a:rPr lang="en-US"/>
              <a:t>Click here to add client’s logo, adjust to align with Epsilon logo</a:t>
            </a:r>
          </a:p>
        </p:txBody>
      </p:sp>
    </p:spTree>
    <p:extLst>
      <p:ext uri="{BB962C8B-B14F-4D97-AF65-F5344CB8AC3E}">
        <p14:creationId xmlns:p14="http://schemas.microsoft.com/office/powerpoint/2010/main" val="602472148"/>
      </p:ext>
    </p:extLst>
  </p:cSld>
  <p:clrMapOvr>
    <a:masterClrMapping/>
  </p:clrMapOvr>
  <p:extLst>
    <p:ext uri="{DCECCB84-F9BA-43D5-87BE-67443E8EF086}">
      <p15:sldGuideLst xmlns:p15="http://schemas.microsoft.com/office/powerpoint/2012/main">
        <p15:guide id="1" pos="192">
          <p15:clr>
            <a:srgbClr val="FBAE40"/>
          </p15:clr>
        </p15:guide>
      </p15:sldGuideLst>
    </p:ext>
  </p:extLst>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3_Title Slide_2">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22A5AF-D6FA-770D-DE68-900396E81759}"/>
              </a:ext>
            </a:extLst>
          </p:cNvPr>
          <p:cNvSpPr>
            <a:spLocks noGrp="1"/>
          </p:cNvSpPr>
          <p:nvPr>
            <p:ph type="ctrTitle" hasCustomPrompt="1"/>
          </p:nvPr>
        </p:nvSpPr>
        <p:spPr>
          <a:xfrm>
            <a:off x="2158206" y="2786715"/>
            <a:ext cx="7875589" cy="1798779"/>
          </a:xfrm>
        </p:spPr>
        <p:txBody>
          <a:bodyPr anchor="b"/>
          <a:lstStyle>
            <a:lvl1pPr algn="ctr">
              <a:defRPr sz="5400">
                <a:solidFill>
                  <a:schemeClr val="bg1"/>
                </a:solidFill>
              </a:defRPr>
            </a:lvl1pPr>
          </a:lstStyle>
          <a:p>
            <a:r>
              <a:rPr lang="en-US"/>
              <a:t>Click to edit Master </a:t>
            </a:r>
            <a:br>
              <a:rPr lang="en-US"/>
            </a:br>
            <a:r>
              <a:rPr lang="en-US"/>
              <a:t>title style</a:t>
            </a:r>
          </a:p>
        </p:txBody>
      </p:sp>
      <p:sp>
        <p:nvSpPr>
          <p:cNvPr id="3" name="Subtitle 2">
            <a:extLst>
              <a:ext uri="{FF2B5EF4-FFF2-40B4-BE49-F238E27FC236}">
                <a16:creationId xmlns:a16="http://schemas.microsoft.com/office/drawing/2014/main" id="{01B3617F-E8DB-DC44-0C6E-DFF5FFA15730}"/>
              </a:ext>
            </a:extLst>
          </p:cNvPr>
          <p:cNvSpPr>
            <a:spLocks noGrp="1"/>
          </p:cNvSpPr>
          <p:nvPr>
            <p:ph type="subTitle" idx="1"/>
          </p:nvPr>
        </p:nvSpPr>
        <p:spPr>
          <a:xfrm>
            <a:off x="2158206" y="4755495"/>
            <a:ext cx="7875589" cy="578076"/>
          </a:xfrm>
          <a:prstGeom prst="rect">
            <a:avLst/>
          </a:prstGeom>
        </p:spPr>
        <p:txBody>
          <a:bodyPr/>
          <a:lstStyle>
            <a:lvl1pPr marL="0" indent="0" algn="ctr">
              <a:buNone/>
              <a:defRPr sz="2800" b="1" i="0">
                <a:solidFill>
                  <a:schemeClr val="accent5"/>
                </a:solidFill>
                <a:latin typeface="+mn-lt"/>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7" name="Text Placeholder 6">
            <a:extLst>
              <a:ext uri="{FF2B5EF4-FFF2-40B4-BE49-F238E27FC236}">
                <a16:creationId xmlns:a16="http://schemas.microsoft.com/office/drawing/2014/main" id="{51EEF180-50BE-C2A8-5925-52E7BAD6C4F0}"/>
              </a:ext>
            </a:extLst>
          </p:cNvPr>
          <p:cNvSpPr>
            <a:spLocks noGrp="1"/>
          </p:cNvSpPr>
          <p:nvPr>
            <p:ph type="body" sz="quarter" idx="10" hasCustomPrompt="1"/>
          </p:nvPr>
        </p:nvSpPr>
        <p:spPr>
          <a:xfrm>
            <a:off x="4775498" y="2232633"/>
            <a:ext cx="2641007" cy="322145"/>
          </a:xfrm>
          <a:prstGeom prst="rect">
            <a:avLst/>
          </a:prstGeom>
        </p:spPr>
        <p:txBody>
          <a:bodyPr/>
          <a:lstStyle>
            <a:lvl1pPr marL="7938" indent="0" algn="ctr">
              <a:buNone/>
              <a:defRPr sz="1400" cap="all" spc="200" baseline="0">
                <a:solidFill>
                  <a:schemeClr val="bg1"/>
                </a:solidFill>
              </a:defRPr>
            </a:lvl1pPr>
            <a:lvl2pPr marL="341305" indent="0">
              <a:buNone/>
              <a:defRPr/>
            </a:lvl2pPr>
            <a:lvl3pPr marL="574660" indent="0">
              <a:buNone/>
              <a:defRPr/>
            </a:lvl3pPr>
            <a:lvl4pPr marL="1371566" indent="0">
              <a:buNone/>
              <a:defRPr/>
            </a:lvl4pPr>
            <a:lvl5pPr marL="1828754" indent="0">
              <a:buNone/>
              <a:defRPr/>
            </a:lvl5pPr>
          </a:lstStyle>
          <a:p>
            <a:pPr lvl="0"/>
            <a:r>
              <a:rPr lang="en-US"/>
              <a:t>Date here</a:t>
            </a:r>
          </a:p>
        </p:txBody>
      </p:sp>
      <p:sp>
        <p:nvSpPr>
          <p:cNvPr id="6" name="TextBox 5">
            <a:extLst>
              <a:ext uri="{FF2B5EF4-FFF2-40B4-BE49-F238E27FC236}">
                <a16:creationId xmlns:a16="http://schemas.microsoft.com/office/drawing/2014/main" id="{B2FCE036-8F30-19B4-1006-00526B3DADAD}"/>
              </a:ext>
            </a:extLst>
          </p:cNvPr>
          <p:cNvSpPr txBox="1">
            <a:spLocks noChangeArrowheads="1"/>
          </p:cNvSpPr>
          <p:nvPr userDrawn="1"/>
        </p:nvSpPr>
        <p:spPr bwMode="auto">
          <a:xfrm>
            <a:off x="550851" y="6544037"/>
            <a:ext cx="5726287" cy="923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marL="0" lvl="0" indent="0" algn="l">
              <a:lnSpc>
                <a:spcPct val="100000"/>
              </a:lnSpc>
              <a:defRPr sz="1800">
                <a:solidFill>
                  <a:srgbClr val="000000"/>
                </a:solidFill>
              </a:defRPr>
            </a:pPr>
            <a:r>
              <a:rPr lang="ga-IE" sz="600" b="0" i="0" baseline="0">
                <a:solidFill>
                  <a:schemeClr val="bg1">
                    <a:lumMod val="85000"/>
                  </a:schemeClr>
                </a:solidFill>
                <a:latin typeface="+mn-lt"/>
              </a:rPr>
              <a:t>© 2023 Epsilon Data Management, LLC. All rights reserved. Proprietary and confidential. V-3.20.23</a:t>
            </a:r>
          </a:p>
        </p:txBody>
      </p:sp>
      <p:pic>
        <p:nvPicPr>
          <p:cNvPr id="4" name="Picture 3" descr="A picture containing text, clipart&#10;&#10;Description automatically generated">
            <a:extLst>
              <a:ext uri="{FF2B5EF4-FFF2-40B4-BE49-F238E27FC236}">
                <a16:creationId xmlns:a16="http://schemas.microsoft.com/office/drawing/2014/main" id="{B44223CC-0975-8852-CB2D-4950A931978A}"/>
              </a:ext>
            </a:extLst>
          </p:cNvPr>
          <p:cNvPicPr>
            <a:picLocks noChangeAspect="1"/>
          </p:cNvPicPr>
          <p:nvPr userDrawn="1"/>
        </p:nvPicPr>
        <p:blipFill>
          <a:blip r:embed="rId2"/>
          <a:stretch>
            <a:fillRect/>
          </a:stretch>
        </p:blipFill>
        <p:spPr>
          <a:xfrm>
            <a:off x="10351058" y="6349464"/>
            <a:ext cx="1462812" cy="389145"/>
          </a:xfrm>
          <a:prstGeom prst="rect">
            <a:avLst/>
          </a:prstGeom>
        </p:spPr>
      </p:pic>
      <p:sp>
        <p:nvSpPr>
          <p:cNvPr id="8" name="Picture Placeholder 4">
            <a:extLst>
              <a:ext uri="{FF2B5EF4-FFF2-40B4-BE49-F238E27FC236}">
                <a16:creationId xmlns:a16="http://schemas.microsoft.com/office/drawing/2014/main" id="{ADCD282D-BBAB-AD63-4B1C-0F7309C186A3}"/>
              </a:ext>
            </a:extLst>
          </p:cNvPr>
          <p:cNvSpPr>
            <a:spLocks noGrp="1"/>
          </p:cNvSpPr>
          <p:nvPr>
            <p:ph type="pic" sz="quarter" idx="12" hasCustomPrompt="1"/>
          </p:nvPr>
        </p:nvSpPr>
        <p:spPr>
          <a:xfrm>
            <a:off x="2319149" y="178037"/>
            <a:ext cx="1961196" cy="862736"/>
          </a:xfrm>
        </p:spPr>
        <p:txBody>
          <a:bodyPr anchor="ctr" anchorCtr="0">
            <a:normAutofit/>
          </a:bodyPr>
          <a:lstStyle>
            <a:lvl1pPr marL="0" indent="0">
              <a:buNone/>
              <a:defRPr sz="1400">
                <a:solidFill>
                  <a:schemeClr val="bg1"/>
                </a:solidFill>
              </a:defRPr>
            </a:lvl1pPr>
          </a:lstStyle>
          <a:p>
            <a:r>
              <a:rPr lang="en-US"/>
              <a:t>Click here to add client’s logo, adjust to align with Epsilon logo</a:t>
            </a:r>
          </a:p>
        </p:txBody>
      </p:sp>
    </p:spTree>
    <p:extLst>
      <p:ext uri="{BB962C8B-B14F-4D97-AF65-F5344CB8AC3E}">
        <p14:creationId xmlns:p14="http://schemas.microsoft.com/office/powerpoint/2010/main" val="2985044909"/>
      </p:ext>
    </p:extLst>
  </p:cSld>
  <p:clrMapOvr>
    <a:masterClrMapping/>
  </p:clrMapOvr>
  <p:extLst>
    <p:ext uri="{DCECCB84-F9BA-43D5-87BE-67443E8EF086}">
      <p15:sldGuideLst xmlns:p15="http://schemas.microsoft.com/office/powerpoint/2012/main">
        <p15:guide id="1" pos="3816">
          <p15:clr>
            <a:srgbClr val="FBAE40"/>
          </p15:clr>
        </p15:guide>
      </p15:sldGuideLst>
    </p:ext>
  </p:extLst>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3_Title Slide_3">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CDAA4B2-98F8-1A30-4FD2-8E13A1BD97F8}"/>
              </a:ext>
            </a:extLst>
          </p:cNvPr>
          <p:cNvSpPr/>
          <p:nvPr userDrawn="1"/>
        </p:nvSpPr>
        <p:spPr>
          <a:xfrm>
            <a:off x="-1" y="-2"/>
            <a:ext cx="12192001" cy="104335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0" i="0" err="1">
              <a:latin typeface="Avenir Next LT Pro" panose="020B0504020202020204" pitchFamily="34" charset="0"/>
            </a:endParaRPr>
          </a:p>
        </p:txBody>
      </p:sp>
      <p:sp>
        <p:nvSpPr>
          <p:cNvPr id="2" name="Title 1">
            <a:extLst>
              <a:ext uri="{FF2B5EF4-FFF2-40B4-BE49-F238E27FC236}">
                <a16:creationId xmlns:a16="http://schemas.microsoft.com/office/drawing/2014/main" id="{2522A5AF-D6FA-770D-DE68-900396E81759}"/>
              </a:ext>
            </a:extLst>
          </p:cNvPr>
          <p:cNvSpPr>
            <a:spLocks noGrp="1"/>
          </p:cNvSpPr>
          <p:nvPr>
            <p:ph type="ctrTitle" hasCustomPrompt="1"/>
          </p:nvPr>
        </p:nvSpPr>
        <p:spPr>
          <a:xfrm>
            <a:off x="539750" y="2786715"/>
            <a:ext cx="6932615" cy="1798779"/>
          </a:xfrm>
        </p:spPr>
        <p:txBody>
          <a:bodyPr anchor="b"/>
          <a:lstStyle>
            <a:lvl1pPr algn="l">
              <a:defRPr sz="5400">
                <a:solidFill>
                  <a:schemeClr val="accent1"/>
                </a:solidFill>
              </a:defRPr>
            </a:lvl1pPr>
          </a:lstStyle>
          <a:p>
            <a:r>
              <a:rPr lang="en-US"/>
              <a:t>Click to edit Master </a:t>
            </a:r>
            <a:br>
              <a:rPr lang="en-US"/>
            </a:br>
            <a:r>
              <a:rPr lang="en-US"/>
              <a:t>title style</a:t>
            </a:r>
          </a:p>
        </p:txBody>
      </p:sp>
      <p:sp>
        <p:nvSpPr>
          <p:cNvPr id="3" name="Subtitle 2">
            <a:extLst>
              <a:ext uri="{FF2B5EF4-FFF2-40B4-BE49-F238E27FC236}">
                <a16:creationId xmlns:a16="http://schemas.microsoft.com/office/drawing/2014/main" id="{01B3617F-E8DB-DC44-0C6E-DFF5FFA15730}"/>
              </a:ext>
            </a:extLst>
          </p:cNvPr>
          <p:cNvSpPr>
            <a:spLocks noGrp="1"/>
          </p:cNvSpPr>
          <p:nvPr>
            <p:ph type="subTitle" idx="1"/>
          </p:nvPr>
        </p:nvSpPr>
        <p:spPr>
          <a:xfrm>
            <a:off x="539750" y="4755495"/>
            <a:ext cx="6932615" cy="578076"/>
          </a:xfrm>
          <a:prstGeom prst="rect">
            <a:avLst/>
          </a:prstGeom>
        </p:spPr>
        <p:txBody>
          <a:bodyPr/>
          <a:lstStyle>
            <a:lvl1pPr marL="0" indent="0" algn="l">
              <a:buNone/>
              <a:defRPr sz="2800" b="1" i="0">
                <a:solidFill>
                  <a:schemeClr val="accent3"/>
                </a:solidFill>
                <a:latin typeface="+mj-lt"/>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11" name="Rectangle 10">
            <a:extLst>
              <a:ext uri="{FF2B5EF4-FFF2-40B4-BE49-F238E27FC236}">
                <a16:creationId xmlns:a16="http://schemas.microsoft.com/office/drawing/2014/main" id="{FABEFB8A-80FB-DE6F-A2B0-04325342CB57}"/>
              </a:ext>
            </a:extLst>
          </p:cNvPr>
          <p:cNvSpPr/>
          <p:nvPr userDrawn="1"/>
        </p:nvSpPr>
        <p:spPr>
          <a:xfrm>
            <a:off x="539748" y="2590862"/>
            <a:ext cx="1737360" cy="75431"/>
          </a:xfrm>
          <a:prstGeom prst="rect">
            <a:avLst/>
          </a:prstGeom>
          <a:gradFill flip="none" rotWithShape="1">
            <a:gsLst>
              <a:gs pos="7000">
                <a:schemeClr val="accent2"/>
              </a:gs>
              <a:gs pos="93000">
                <a:schemeClr val="accent5"/>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 name="Text Placeholder 6">
            <a:extLst>
              <a:ext uri="{FF2B5EF4-FFF2-40B4-BE49-F238E27FC236}">
                <a16:creationId xmlns:a16="http://schemas.microsoft.com/office/drawing/2014/main" id="{51EEF180-50BE-C2A8-5925-52E7BAD6C4F0}"/>
              </a:ext>
            </a:extLst>
          </p:cNvPr>
          <p:cNvSpPr>
            <a:spLocks noGrp="1"/>
          </p:cNvSpPr>
          <p:nvPr>
            <p:ph type="body" sz="quarter" idx="10" hasCustomPrompt="1"/>
          </p:nvPr>
        </p:nvSpPr>
        <p:spPr>
          <a:xfrm>
            <a:off x="539750" y="2232633"/>
            <a:ext cx="2641007" cy="322145"/>
          </a:xfrm>
          <a:prstGeom prst="rect">
            <a:avLst/>
          </a:prstGeom>
        </p:spPr>
        <p:txBody>
          <a:bodyPr/>
          <a:lstStyle>
            <a:lvl1pPr marL="7938" indent="0" algn="l">
              <a:buNone/>
              <a:defRPr sz="1400" cap="all" spc="200" baseline="0">
                <a:solidFill>
                  <a:schemeClr val="accent3"/>
                </a:solidFill>
              </a:defRPr>
            </a:lvl1pPr>
            <a:lvl2pPr marL="341305" indent="0">
              <a:buNone/>
              <a:defRPr/>
            </a:lvl2pPr>
            <a:lvl3pPr marL="574660" indent="0">
              <a:buNone/>
              <a:defRPr/>
            </a:lvl3pPr>
            <a:lvl4pPr marL="1371566" indent="0">
              <a:buNone/>
              <a:defRPr/>
            </a:lvl4pPr>
            <a:lvl5pPr marL="1828754" indent="0">
              <a:buNone/>
              <a:defRPr/>
            </a:lvl5pPr>
          </a:lstStyle>
          <a:p>
            <a:pPr lvl="0"/>
            <a:r>
              <a:rPr lang="en-US"/>
              <a:t>Date here</a:t>
            </a:r>
          </a:p>
        </p:txBody>
      </p:sp>
      <p:sp>
        <p:nvSpPr>
          <p:cNvPr id="12" name="Picture Placeholder 11">
            <a:extLst>
              <a:ext uri="{FF2B5EF4-FFF2-40B4-BE49-F238E27FC236}">
                <a16:creationId xmlns:a16="http://schemas.microsoft.com/office/drawing/2014/main" id="{6C979AC9-2676-D68D-25F9-28FD148B9EAE}"/>
              </a:ext>
            </a:extLst>
          </p:cNvPr>
          <p:cNvSpPr>
            <a:spLocks noGrp="1"/>
          </p:cNvSpPr>
          <p:nvPr>
            <p:ph type="pic" sz="quarter" idx="27" hasCustomPrompt="1"/>
          </p:nvPr>
        </p:nvSpPr>
        <p:spPr>
          <a:xfrm>
            <a:off x="7745859" y="371875"/>
            <a:ext cx="4472084" cy="6485860"/>
          </a:xfrm>
          <a:custGeom>
            <a:avLst/>
            <a:gdLst>
              <a:gd name="connsiteX0" fmla="*/ 331657 w 4472084"/>
              <a:gd name="connsiteY0" fmla="*/ 0 h 6485860"/>
              <a:gd name="connsiteX1" fmla="*/ 4472084 w 4472084"/>
              <a:gd name="connsiteY1" fmla="*/ 0 h 6485860"/>
              <a:gd name="connsiteX2" fmla="*/ 4472084 w 4472084"/>
              <a:gd name="connsiteY2" fmla="*/ 6485860 h 6485860"/>
              <a:gd name="connsiteX3" fmla="*/ 0 w 4472084"/>
              <a:gd name="connsiteY3" fmla="*/ 6485860 h 6485860"/>
              <a:gd name="connsiteX4" fmla="*/ 0 w 4472084"/>
              <a:gd name="connsiteY4" fmla="*/ 331657 h 6485860"/>
              <a:gd name="connsiteX5" fmla="*/ 331657 w 4472084"/>
              <a:gd name="connsiteY5" fmla="*/ 0 h 6485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72084" h="6485860">
                <a:moveTo>
                  <a:pt x="331657" y="0"/>
                </a:moveTo>
                <a:lnTo>
                  <a:pt x="4472084" y="0"/>
                </a:lnTo>
                <a:lnTo>
                  <a:pt x="4472084" y="6485860"/>
                </a:lnTo>
                <a:lnTo>
                  <a:pt x="0" y="6485860"/>
                </a:lnTo>
                <a:lnTo>
                  <a:pt x="0" y="331657"/>
                </a:lnTo>
                <a:cubicBezTo>
                  <a:pt x="0" y="148488"/>
                  <a:pt x="148488" y="0"/>
                  <a:pt x="331657" y="0"/>
                </a:cubicBezTo>
                <a:close/>
              </a:path>
            </a:pathLst>
          </a:custGeom>
          <a:solidFill>
            <a:schemeClr val="bg1">
              <a:lumMod val="95000"/>
            </a:schemeClr>
          </a:solidFill>
          <a:ln w="60325">
            <a:noFill/>
          </a:ln>
        </p:spPr>
        <p:txBody>
          <a:bodyPr vert="horz" wrap="square" lIns="0" tIns="45720" rIns="0" bIns="45720" rtlCol="0">
            <a:noAutofit/>
          </a:bodyPr>
          <a:lstStyle>
            <a:lvl1pPr marL="7938" indent="0">
              <a:buNone/>
              <a:defRPr lang="en-US" dirty="0"/>
            </a:lvl1pPr>
          </a:lstStyle>
          <a:p>
            <a:pPr marL="293681" lvl="0" indent="-285744"/>
            <a:r>
              <a:rPr lang="en-US"/>
              <a:t>      </a:t>
            </a:r>
          </a:p>
        </p:txBody>
      </p:sp>
      <p:sp>
        <p:nvSpPr>
          <p:cNvPr id="5" name="TextBox 4">
            <a:extLst>
              <a:ext uri="{FF2B5EF4-FFF2-40B4-BE49-F238E27FC236}">
                <a16:creationId xmlns:a16="http://schemas.microsoft.com/office/drawing/2014/main" id="{28E8F700-CDC2-CEE6-66AD-19E20123F8EF}"/>
              </a:ext>
            </a:extLst>
          </p:cNvPr>
          <p:cNvSpPr txBox="1">
            <a:spLocks noChangeArrowheads="1"/>
          </p:cNvSpPr>
          <p:nvPr userDrawn="1"/>
        </p:nvSpPr>
        <p:spPr bwMode="auto">
          <a:xfrm>
            <a:off x="550851" y="6544037"/>
            <a:ext cx="5726287" cy="923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marL="0" lvl="0" indent="0" algn="l">
              <a:lnSpc>
                <a:spcPct val="100000"/>
              </a:lnSpc>
              <a:defRPr sz="1800">
                <a:solidFill>
                  <a:srgbClr val="000000"/>
                </a:solidFill>
              </a:defRPr>
            </a:pPr>
            <a:r>
              <a:rPr lang="ga-IE" sz="600" b="0" i="0" baseline="0">
                <a:solidFill>
                  <a:schemeClr val="bg1">
                    <a:lumMod val="85000"/>
                  </a:schemeClr>
                </a:solidFill>
                <a:latin typeface="+mn-lt"/>
              </a:rPr>
              <a:t>© 2023 Epsilon Data Management, LLC. All rights reserved. Proprietary and confidential. V-3.20.23</a:t>
            </a:r>
          </a:p>
        </p:txBody>
      </p:sp>
      <p:pic>
        <p:nvPicPr>
          <p:cNvPr id="6" name="Picture 5" descr="A picture containing text, clipart&#10;&#10;Description automatically generated">
            <a:extLst>
              <a:ext uri="{FF2B5EF4-FFF2-40B4-BE49-F238E27FC236}">
                <a16:creationId xmlns:a16="http://schemas.microsoft.com/office/drawing/2014/main" id="{4302A9BA-B994-33AE-29B2-08D51D4B095E}"/>
              </a:ext>
            </a:extLst>
          </p:cNvPr>
          <p:cNvPicPr>
            <a:picLocks noChangeAspect="1"/>
          </p:cNvPicPr>
          <p:nvPr userDrawn="1"/>
        </p:nvPicPr>
        <p:blipFill>
          <a:blip r:embed="rId2"/>
          <a:stretch>
            <a:fillRect/>
          </a:stretch>
        </p:blipFill>
        <p:spPr>
          <a:xfrm>
            <a:off x="538937" y="387332"/>
            <a:ext cx="1462812" cy="389145"/>
          </a:xfrm>
          <a:prstGeom prst="rect">
            <a:avLst/>
          </a:prstGeom>
        </p:spPr>
      </p:pic>
      <p:pic>
        <p:nvPicPr>
          <p:cNvPr id="10" name="Picture 9" descr="Shape&#10;&#10;Description automatically generated">
            <a:extLst>
              <a:ext uri="{FF2B5EF4-FFF2-40B4-BE49-F238E27FC236}">
                <a16:creationId xmlns:a16="http://schemas.microsoft.com/office/drawing/2014/main" id="{50788439-E39C-AEB7-C0F8-E6963A7580A8}"/>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23" r="23"/>
          <a:stretch/>
        </p:blipFill>
        <p:spPr>
          <a:xfrm>
            <a:off x="7556398" y="186436"/>
            <a:ext cx="4661545" cy="6684264"/>
          </a:xfrm>
          <a:prstGeom prst="rect">
            <a:avLst/>
          </a:prstGeom>
        </p:spPr>
      </p:pic>
      <p:sp>
        <p:nvSpPr>
          <p:cNvPr id="9" name="Picture Placeholder 4">
            <a:extLst>
              <a:ext uri="{FF2B5EF4-FFF2-40B4-BE49-F238E27FC236}">
                <a16:creationId xmlns:a16="http://schemas.microsoft.com/office/drawing/2014/main" id="{D0892EC4-A886-E87F-4081-DA2FB4D4C883}"/>
              </a:ext>
            </a:extLst>
          </p:cNvPr>
          <p:cNvSpPr>
            <a:spLocks noGrp="1"/>
          </p:cNvSpPr>
          <p:nvPr>
            <p:ph type="pic" sz="quarter" idx="11" hasCustomPrompt="1"/>
          </p:nvPr>
        </p:nvSpPr>
        <p:spPr>
          <a:xfrm>
            <a:off x="2319149" y="93957"/>
            <a:ext cx="1961196" cy="862736"/>
          </a:xfrm>
        </p:spPr>
        <p:txBody>
          <a:bodyPr anchor="ctr" anchorCtr="0">
            <a:normAutofit/>
          </a:bodyPr>
          <a:lstStyle>
            <a:lvl1pPr marL="0" indent="0">
              <a:buNone/>
              <a:defRPr sz="1400">
                <a:solidFill>
                  <a:schemeClr val="bg1"/>
                </a:solidFill>
              </a:defRPr>
            </a:lvl1pPr>
          </a:lstStyle>
          <a:p>
            <a:r>
              <a:rPr lang="en-US"/>
              <a:t>Click here to add client’s logo, adjust to align with Epsilon logo</a:t>
            </a:r>
          </a:p>
        </p:txBody>
      </p:sp>
    </p:spTree>
    <p:extLst>
      <p:ext uri="{BB962C8B-B14F-4D97-AF65-F5344CB8AC3E}">
        <p14:creationId xmlns:p14="http://schemas.microsoft.com/office/powerpoint/2010/main" val="790886815"/>
      </p:ext>
    </p:extLst>
  </p:cSld>
  <p:clrMapOvr>
    <a:masterClrMapping/>
  </p:clrMapOvr>
  <p:extLst>
    <p:ext uri="{DCECCB84-F9BA-43D5-87BE-67443E8EF086}">
      <p15:sldGuideLst xmlns:p15="http://schemas.microsoft.com/office/powerpoint/2012/main">
        <p15:guide id="1" pos="192">
          <p15:clr>
            <a:srgbClr val="FBAE40"/>
          </p15:clr>
        </p15:guide>
      </p15:sldGuideLst>
    </p:ext>
  </p:extLst>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2_Title Slide_4">
    <p:bg>
      <p:bgPr>
        <a:solidFill>
          <a:schemeClr val="bg1"/>
        </a:solidFill>
        <a:effectLst/>
      </p:bgPr>
    </p:bg>
    <p:spTree>
      <p:nvGrpSpPr>
        <p:cNvPr id="1" name=""/>
        <p:cNvGrpSpPr/>
        <p:nvPr/>
      </p:nvGrpSpPr>
      <p:grpSpPr>
        <a:xfrm>
          <a:off x="0" y="0"/>
          <a:ext cx="0" cy="0"/>
          <a:chOff x="0" y="0"/>
          <a:chExt cx="0" cy="0"/>
        </a:xfrm>
      </p:grpSpPr>
      <p:pic>
        <p:nvPicPr>
          <p:cNvPr id="13" name="Picture 12" descr="Shape&#10;&#10;Description automatically generated with medium confidence">
            <a:extLst>
              <a:ext uri="{FF2B5EF4-FFF2-40B4-BE49-F238E27FC236}">
                <a16:creationId xmlns:a16="http://schemas.microsoft.com/office/drawing/2014/main" id="{BAB1C06C-6777-AFA5-AB9F-F277BCEF31B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162" b="162"/>
          <a:stretch/>
        </p:blipFill>
        <p:spPr>
          <a:xfrm>
            <a:off x="7556397" y="187693"/>
            <a:ext cx="4635603" cy="6684264"/>
          </a:xfrm>
          <a:prstGeom prst="rect">
            <a:avLst/>
          </a:prstGeom>
        </p:spPr>
      </p:pic>
      <p:sp>
        <p:nvSpPr>
          <p:cNvPr id="2" name="Title 1">
            <a:extLst>
              <a:ext uri="{FF2B5EF4-FFF2-40B4-BE49-F238E27FC236}">
                <a16:creationId xmlns:a16="http://schemas.microsoft.com/office/drawing/2014/main" id="{2522A5AF-D6FA-770D-DE68-900396E81759}"/>
              </a:ext>
            </a:extLst>
          </p:cNvPr>
          <p:cNvSpPr>
            <a:spLocks noGrp="1"/>
          </p:cNvSpPr>
          <p:nvPr>
            <p:ph type="ctrTitle" hasCustomPrompt="1"/>
          </p:nvPr>
        </p:nvSpPr>
        <p:spPr>
          <a:xfrm>
            <a:off x="539750" y="2786715"/>
            <a:ext cx="6583029" cy="1798779"/>
          </a:xfrm>
        </p:spPr>
        <p:txBody>
          <a:bodyPr anchor="b"/>
          <a:lstStyle>
            <a:lvl1pPr algn="l">
              <a:defRPr sz="5400">
                <a:solidFill>
                  <a:schemeClr val="accent1"/>
                </a:solidFill>
              </a:defRPr>
            </a:lvl1pPr>
          </a:lstStyle>
          <a:p>
            <a:r>
              <a:rPr lang="en-US"/>
              <a:t>Click to edit Master </a:t>
            </a:r>
            <a:br>
              <a:rPr lang="en-US"/>
            </a:br>
            <a:r>
              <a:rPr lang="en-US"/>
              <a:t>title style</a:t>
            </a:r>
          </a:p>
        </p:txBody>
      </p:sp>
      <p:sp>
        <p:nvSpPr>
          <p:cNvPr id="3" name="Subtitle 2">
            <a:extLst>
              <a:ext uri="{FF2B5EF4-FFF2-40B4-BE49-F238E27FC236}">
                <a16:creationId xmlns:a16="http://schemas.microsoft.com/office/drawing/2014/main" id="{01B3617F-E8DB-DC44-0C6E-DFF5FFA15730}"/>
              </a:ext>
            </a:extLst>
          </p:cNvPr>
          <p:cNvSpPr>
            <a:spLocks noGrp="1"/>
          </p:cNvSpPr>
          <p:nvPr>
            <p:ph type="subTitle" idx="1"/>
          </p:nvPr>
        </p:nvSpPr>
        <p:spPr>
          <a:xfrm>
            <a:off x="539750" y="4755495"/>
            <a:ext cx="6583029" cy="578076"/>
          </a:xfrm>
          <a:prstGeom prst="rect">
            <a:avLst/>
          </a:prstGeom>
        </p:spPr>
        <p:txBody>
          <a:bodyPr/>
          <a:lstStyle>
            <a:lvl1pPr marL="0" indent="0" algn="l">
              <a:buNone/>
              <a:defRPr sz="2800" b="1" i="0">
                <a:solidFill>
                  <a:schemeClr val="accent3"/>
                </a:solidFill>
                <a:latin typeface="+mj-lt"/>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11" name="Rectangle 10">
            <a:extLst>
              <a:ext uri="{FF2B5EF4-FFF2-40B4-BE49-F238E27FC236}">
                <a16:creationId xmlns:a16="http://schemas.microsoft.com/office/drawing/2014/main" id="{FABEFB8A-80FB-DE6F-A2B0-04325342CB57}"/>
              </a:ext>
            </a:extLst>
          </p:cNvPr>
          <p:cNvSpPr/>
          <p:nvPr userDrawn="1"/>
        </p:nvSpPr>
        <p:spPr>
          <a:xfrm rot="5400000" flipV="1">
            <a:off x="-3392424" y="3392424"/>
            <a:ext cx="6858000" cy="73152"/>
          </a:xfrm>
          <a:prstGeom prst="rect">
            <a:avLst/>
          </a:prstGeom>
          <a:gradFill flip="none" rotWithShape="1">
            <a:gsLst>
              <a:gs pos="68000">
                <a:schemeClr val="accent2"/>
              </a:gs>
              <a:gs pos="8000">
                <a:schemeClr val="accent5"/>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 name="Text Placeholder 6">
            <a:extLst>
              <a:ext uri="{FF2B5EF4-FFF2-40B4-BE49-F238E27FC236}">
                <a16:creationId xmlns:a16="http://schemas.microsoft.com/office/drawing/2014/main" id="{51EEF180-50BE-C2A8-5925-52E7BAD6C4F0}"/>
              </a:ext>
            </a:extLst>
          </p:cNvPr>
          <p:cNvSpPr>
            <a:spLocks noGrp="1"/>
          </p:cNvSpPr>
          <p:nvPr>
            <p:ph type="body" sz="quarter" idx="10" hasCustomPrompt="1"/>
          </p:nvPr>
        </p:nvSpPr>
        <p:spPr>
          <a:xfrm>
            <a:off x="539750" y="2379569"/>
            <a:ext cx="2641007" cy="322145"/>
          </a:xfrm>
          <a:prstGeom prst="rect">
            <a:avLst/>
          </a:prstGeom>
        </p:spPr>
        <p:txBody>
          <a:bodyPr/>
          <a:lstStyle>
            <a:lvl1pPr marL="7938" indent="0" algn="l">
              <a:buNone/>
              <a:defRPr sz="1400" cap="all" spc="200" baseline="0">
                <a:solidFill>
                  <a:schemeClr val="accent3"/>
                </a:solidFill>
              </a:defRPr>
            </a:lvl1pPr>
            <a:lvl2pPr marL="341305" indent="0">
              <a:buNone/>
              <a:defRPr/>
            </a:lvl2pPr>
            <a:lvl3pPr marL="574660" indent="0">
              <a:buNone/>
              <a:defRPr/>
            </a:lvl3pPr>
            <a:lvl4pPr marL="1371566" indent="0">
              <a:buNone/>
              <a:defRPr/>
            </a:lvl4pPr>
            <a:lvl5pPr marL="1828754" indent="0">
              <a:buNone/>
              <a:defRPr/>
            </a:lvl5pPr>
          </a:lstStyle>
          <a:p>
            <a:pPr lvl="0"/>
            <a:r>
              <a:rPr lang="en-US"/>
              <a:t>Date here</a:t>
            </a:r>
          </a:p>
        </p:txBody>
      </p:sp>
      <p:sp>
        <p:nvSpPr>
          <p:cNvPr id="10" name="Picture Placeholder 9">
            <a:extLst>
              <a:ext uri="{FF2B5EF4-FFF2-40B4-BE49-F238E27FC236}">
                <a16:creationId xmlns:a16="http://schemas.microsoft.com/office/drawing/2014/main" id="{4C25EA85-47DE-D8C5-A637-88CE71BCD738}"/>
              </a:ext>
            </a:extLst>
          </p:cNvPr>
          <p:cNvSpPr>
            <a:spLocks noGrp="1"/>
          </p:cNvSpPr>
          <p:nvPr>
            <p:ph type="pic" sz="quarter" idx="27" hasCustomPrompt="1"/>
          </p:nvPr>
        </p:nvSpPr>
        <p:spPr>
          <a:xfrm>
            <a:off x="7725981" y="371875"/>
            <a:ext cx="4472084" cy="6485860"/>
          </a:xfrm>
          <a:custGeom>
            <a:avLst/>
            <a:gdLst>
              <a:gd name="connsiteX0" fmla="*/ 331657 w 4472084"/>
              <a:gd name="connsiteY0" fmla="*/ 0 h 6485860"/>
              <a:gd name="connsiteX1" fmla="*/ 4472084 w 4472084"/>
              <a:gd name="connsiteY1" fmla="*/ 0 h 6485860"/>
              <a:gd name="connsiteX2" fmla="*/ 4472084 w 4472084"/>
              <a:gd name="connsiteY2" fmla="*/ 6485860 h 6485860"/>
              <a:gd name="connsiteX3" fmla="*/ 0 w 4472084"/>
              <a:gd name="connsiteY3" fmla="*/ 6485860 h 6485860"/>
              <a:gd name="connsiteX4" fmla="*/ 0 w 4472084"/>
              <a:gd name="connsiteY4" fmla="*/ 331657 h 6485860"/>
              <a:gd name="connsiteX5" fmla="*/ 331657 w 4472084"/>
              <a:gd name="connsiteY5" fmla="*/ 0 h 6485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72084" h="6485860">
                <a:moveTo>
                  <a:pt x="331657" y="0"/>
                </a:moveTo>
                <a:lnTo>
                  <a:pt x="4472084" y="0"/>
                </a:lnTo>
                <a:lnTo>
                  <a:pt x="4472084" y="6485860"/>
                </a:lnTo>
                <a:lnTo>
                  <a:pt x="0" y="6485860"/>
                </a:lnTo>
                <a:lnTo>
                  <a:pt x="0" y="331657"/>
                </a:lnTo>
                <a:cubicBezTo>
                  <a:pt x="0" y="148488"/>
                  <a:pt x="148488" y="0"/>
                  <a:pt x="331657" y="0"/>
                </a:cubicBezTo>
                <a:close/>
              </a:path>
            </a:pathLst>
          </a:custGeom>
          <a:solidFill>
            <a:schemeClr val="bg1">
              <a:lumMod val="95000"/>
            </a:schemeClr>
          </a:solidFill>
          <a:ln w="60325">
            <a:noFill/>
          </a:ln>
        </p:spPr>
        <p:txBody>
          <a:bodyPr vert="horz" wrap="square" lIns="0" tIns="45720" rIns="0" bIns="45720" rtlCol="0">
            <a:noAutofit/>
          </a:bodyPr>
          <a:lstStyle>
            <a:lvl1pPr marL="7938" indent="0">
              <a:buNone/>
              <a:defRPr lang="en-US" dirty="0"/>
            </a:lvl1pPr>
          </a:lstStyle>
          <a:p>
            <a:pPr marL="293681" lvl="0" indent="-285744"/>
            <a:r>
              <a:rPr lang="en-US"/>
              <a:t>      </a:t>
            </a:r>
          </a:p>
        </p:txBody>
      </p:sp>
      <p:sp>
        <p:nvSpPr>
          <p:cNvPr id="4" name="TextBox 3">
            <a:extLst>
              <a:ext uri="{FF2B5EF4-FFF2-40B4-BE49-F238E27FC236}">
                <a16:creationId xmlns:a16="http://schemas.microsoft.com/office/drawing/2014/main" id="{B0308AE5-803C-4A74-DC23-9CFCFF3AF4B7}"/>
              </a:ext>
            </a:extLst>
          </p:cNvPr>
          <p:cNvSpPr txBox="1">
            <a:spLocks noChangeArrowheads="1"/>
          </p:cNvSpPr>
          <p:nvPr userDrawn="1"/>
        </p:nvSpPr>
        <p:spPr bwMode="auto">
          <a:xfrm>
            <a:off x="550851" y="6544037"/>
            <a:ext cx="5726287" cy="923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marL="0" lvl="0" indent="0" algn="l">
              <a:lnSpc>
                <a:spcPct val="100000"/>
              </a:lnSpc>
              <a:defRPr sz="1800">
                <a:solidFill>
                  <a:srgbClr val="000000"/>
                </a:solidFill>
              </a:defRPr>
            </a:pPr>
            <a:r>
              <a:rPr lang="ga-IE" sz="600" b="0" i="0" baseline="0">
                <a:solidFill>
                  <a:schemeClr val="bg1">
                    <a:lumMod val="85000"/>
                  </a:schemeClr>
                </a:solidFill>
                <a:latin typeface="+mn-lt"/>
              </a:rPr>
              <a:t>© 2023 Epsilon Data Management, LLC. All rights reserved. Proprietary and confidential. V-3.20.23</a:t>
            </a:r>
          </a:p>
        </p:txBody>
      </p:sp>
      <p:pic>
        <p:nvPicPr>
          <p:cNvPr id="6" name="Picture 5">
            <a:extLst>
              <a:ext uri="{FF2B5EF4-FFF2-40B4-BE49-F238E27FC236}">
                <a16:creationId xmlns:a16="http://schemas.microsoft.com/office/drawing/2014/main" id="{453FCB2A-9E6E-AC9E-302C-B31DE03C4FF6}"/>
              </a:ext>
            </a:extLst>
          </p:cNvPr>
          <p:cNvPicPr>
            <a:picLocks noChangeAspect="1"/>
          </p:cNvPicPr>
          <p:nvPr userDrawn="1"/>
        </p:nvPicPr>
        <p:blipFill>
          <a:blip r:embed="rId3"/>
          <a:srcRect/>
          <a:stretch/>
        </p:blipFill>
        <p:spPr>
          <a:xfrm>
            <a:off x="538937" y="387332"/>
            <a:ext cx="1462811" cy="389145"/>
          </a:xfrm>
          <a:prstGeom prst="rect">
            <a:avLst/>
          </a:prstGeom>
        </p:spPr>
      </p:pic>
      <p:sp>
        <p:nvSpPr>
          <p:cNvPr id="8" name="Picture Placeholder 4">
            <a:extLst>
              <a:ext uri="{FF2B5EF4-FFF2-40B4-BE49-F238E27FC236}">
                <a16:creationId xmlns:a16="http://schemas.microsoft.com/office/drawing/2014/main" id="{67064AA1-0139-56C3-5A06-B31313EED949}"/>
              </a:ext>
            </a:extLst>
          </p:cNvPr>
          <p:cNvSpPr>
            <a:spLocks noGrp="1"/>
          </p:cNvSpPr>
          <p:nvPr>
            <p:ph type="pic" sz="quarter" idx="11" hasCustomPrompt="1"/>
          </p:nvPr>
        </p:nvSpPr>
        <p:spPr>
          <a:xfrm>
            <a:off x="2328242" y="221632"/>
            <a:ext cx="2110495" cy="634835"/>
          </a:xfrm>
        </p:spPr>
        <p:txBody>
          <a:bodyPr anchor="ctr" anchorCtr="0">
            <a:noAutofit/>
          </a:bodyPr>
          <a:lstStyle>
            <a:lvl1pPr marL="0" indent="0">
              <a:buNone/>
              <a:defRPr sz="1400">
                <a:solidFill>
                  <a:schemeClr val="accent1"/>
                </a:solidFill>
              </a:defRPr>
            </a:lvl1pPr>
          </a:lstStyle>
          <a:p>
            <a:r>
              <a:rPr lang="en-US"/>
              <a:t>Click here to add client’s logo, adjust to align with Epsilon logo</a:t>
            </a:r>
          </a:p>
        </p:txBody>
      </p:sp>
    </p:spTree>
    <p:extLst>
      <p:ext uri="{BB962C8B-B14F-4D97-AF65-F5344CB8AC3E}">
        <p14:creationId xmlns:p14="http://schemas.microsoft.com/office/powerpoint/2010/main" val="2410286525"/>
      </p:ext>
    </p:extLst>
  </p:cSld>
  <p:clrMapOvr>
    <a:masterClrMapping/>
  </p:clrMapOvr>
  <p:extLst>
    <p:ext uri="{DCECCB84-F9BA-43D5-87BE-67443E8EF086}">
      <p15:sldGuideLst xmlns:p15="http://schemas.microsoft.com/office/powerpoint/2012/main">
        <p15:guide id="1" pos="192">
          <p15:clr>
            <a:srgbClr val="FBAE40"/>
          </p15:clr>
        </p15:guide>
      </p15:sldGuideLst>
    </p:ext>
  </p:extLst>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Internal Use Only">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1F9D485-4F9C-5AF9-68C8-0FB857E11C9A}"/>
              </a:ext>
            </a:extLst>
          </p:cNvPr>
          <p:cNvSpPr/>
          <p:nvPr userDrawn="1"/>
        </p:nvSpPr>
        <p:spPr>
          <a:xfrm>
            <a:off x="0" y="0"/>
            <a:ext cx="12192000" cy="1351005"/>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0" i="0" err="1">
              <a:latin typeface="AvenirNext LT Pro Bold" panose="020B0504020202020204" pitchFamily="34" charset="77"/>
            </a:endParaRPr>
          </a:p>
        </p:txBody>
      </p:sp>
      <p:sp>
        <p:nvSpPr>
          <p:cNvPr id="5" name="Title 4">
            <a:extLst>
              <a:ext uri="{FF2B5EF4-FFF2-40B4-BE49-F238E27FC236}">
                <a16:creationId xmlns:a16="http://schemas.microsoft.com/office/drawing/2014/main" id="{9D9A6EFC-ADCF-F342-0B1D-2EBAF943EFC1}"/>
              </a:ext>
            </a:extLst>
          </p:cNvPr>
          <p:cNvSpPr>
            <a:spLocks noGrp="1"/>
          </p:cNvSpPr>
          <p:nvPr>
            <p:ph type="title"/>
          </p:nvPr>
        </p:nvSpPr>
        <p:spPr>
          <a:xfrm>
            <a:off x="237745" y="283466"/>
            <a:ext cx="11610321" cy="1001639"/>
          </a:xfrm>
        </p:spPr>
        <p:txBody>
          <a:bodyPr/>
          <a:lstStyle>
            <a:lvl1pPr>
              <a:defRPr>
                <a:solidFill>
                  <a:schemeClr val="bg1"/>
                </a:solidFill>
              </a:defRPr>
            </a:lvl1pPr>
          </a:lstStyle>
          <a:p>
            <a:r>
              <a:rPr lang="en-US"/>
              <a:t>Click to edit Master title style</a:t>
            </a:r>
          </a:p>
        </p:txBody>
      </p:sp>
      <p:pic>
        <p:nvPicPr>
          <p:cNvPr id="7" name="Picture 6">
            <a:extLst>
              <a:ext uri="{FF2B5EF4-FFF2-40B4-BE49-F238E27FC236}">
                <a16:creationId xmlns:a16="http://schemas.microsoft.com/office/drawing/2014/main" id="{01AAF1C9-26AC-3D4F-2489-022E282D30AB}"/>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256033" y="6254497"/>
            <a:ext cx="292100" cy="368300"/>
          </a:xfrm>
          <a:prstGeom prst="rect">
            <a:avLst/>
          </a:prstGeom>
        </p:spPr>
      </p:pic>
      <p:sp>
        <p:nvSpPr>
          <p:cNvPr id="8" name="TextBox 7">
            <a:extLst>
              <a:ext uri="{FF2B5EF4-FFF2-40B4-BE49-F238E27FC236}">
                <a16:creationId xmlns:a16="http://schemas.microsoft.com/office/drawing/2014/main" id="{4EC75FAD-E869-3CDD-46B6-9714CFEDC608}"/>
              </a:ext>
            </a:extLst>
          </p:cNvPr>
          <p:cNvSpPr txBox="1">
            <a:spLocks noChangeArrowheads="1"/>
          </p:cNvSpPr>
          <p:nvPr userDrawn="1"/>
        </p:nvSpPr>
        <p:spPr bwMode="auto">
          <a:xfrm>
            <a:off x="691527" y="6544037"/>
            <a:ext cx="5726287" cy="923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marL="0" lvl="0" indent="0" algn="l">
              <a:lnSpc>
                <a:spcPct val="100000"/>
              </a:lnSpc>
              <a:defRPr sz="1800">
                <a:solidFill>
                  <a:srgbClr val="000000"/>
                </a:solidFill>
              </a:defRPr>
            </a:pPr>
            <a:r>
              <a:rPr lang="ga-IE" sz="600" b="0" i="0" baseline="0">
                <a:solidFill>
                  <a:schemeClr val="bg1">
                    <a:lumMod val="85000"/>
                  </a:schemeClr>
                </a:solidFill>
                <a:latin typeface="+mn-lt"/>
              </a:rPr>
              <a:t>© 2023 Epsilon Data Management, LLC. All rights reserved. Proprietary and confidential. V-3.20.23</a:t>
            </a:r>
          </a:p>
        </p:txBody>
      </p:sp>
      <p:sp>
        <p:nvSpPr>
          <p:cNvPr id="9" name="TextBox 8">
            <a:extLst>
              <a:ext uri="{FF2B5EF4-FFF2-40B4-BE49-F238E27FC236}">
                <a16:creationId xmlns:a16="http://schemas.microsoft.com/office/drawing/2014/main" id="{54FDE570-D6F9-1F66-B2F7-8CE55F3D027A}"/>
              </a:ext>
            </a:extLst>
          </p:cNvPr>
          <p:cNvSpPr txBox="1">
            <a:spLocks noChangeAspect="1"/>
          </p:cNvSpPr>
          <p:nvPr userDrawn="1"/>
        </p:nvSpPr>
        <p:spPr>
          <a:xfrm>
            <a:off x="11722609" y="6446520"/>
            <a:ext cx="227692" cy="228600"/>
          </a:xfrm>
          <a:prstGeom prst="ellipse">
            <a:avLst/>
          </a:prstGeom>
          <a:solidFill>
            <a:schemeClr val="accent1"/>
          </a:solidFill>
        </p:spPr>
        <p:txBody>
          <a:bodyPr wrap="none" rtlCol="0" anchor="ctr">
            <a:noAutofit/>
          </a:bodyPr>
          <a:lstStyle/>
          <a:p>
            <a:pPr algn="ctr"/>
            <a:fld id="{9F77B881-CDA4-7041-897F-97D0053686EF}" type="slidenum">
              <a:rPr lang="en-US" sz="700" b="1" i="0" smtClean="0">
                <a:solidFill>
                  <a:schemeClr val="bg1"/>
                </a:solidFill>
                <a:latin typeface="+mn-lt"/>
              </a:rPr>
              <a:pPr algn="ctr"/>
              <a:t>‹#›</a:t>
            </a:fld>
            <a:endParaRPr lang="en-US" sz="700" b="1" i="0">
              <a:solidFill>
                <a:schemeClr val="bg1"/>
              </a:solidFill>
              <a:latin typeface="+mn-lt"/>
            </a:endParaRPr>
          </a:p>
        </p:txBody>
      </p:sp>
      <p:sp>
        <p:nvSpPr>
          <p:cNvPr id="12" name="Text Placeholder 11">
            <a:extLst>
              <a:ext uri="{FF2B5EF4-FFF2-40B4-BE49-F238E27FC236}">
                <a16:creationId xmlns:a16="http://schemas.microsoft.com/office/drawing/2014/main" id="{C093EC47-083F-1728-02D7-9EC1D0230791}"/>
              </a:ext>
            </a:extLst>
          </p:cNvPr>
          <p:cNvSpPr>
            <a:spLocks noGrp="1"/>
          </p:cNvSpPr>
          <p:nvPr>
            <p:ph type="body" sz="quarter" idx="10"/>
          </p:nvPr>
        </p:nvSpPr>
        <p:spPr>
          <a:xfrm>
            <a:off x="237745" y="1442657"/>
            <a:ext cx="11630025" cy="440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a:extLst>
              <a:ext uri="{FF2B5EF4-FFF2-40B4-BE49-F238E27FC236}">
                <a16:creationId xmlns:a16="http://schemas.microsoft.com/office/drawing/2014/main" id="{523F60A5-9ADF-DA9E-4E43-CE9DB1F2BBE7}"/>
              </a:ext>
            </a:extLst>
          </p:cNvPr>
          <p:cNvSpPr/>
          <p:nvPr userDrawn="1"/>
        </p:nvSpPr>
        <p:spPr>
          <a:xfrm>
            <a:off x="8067041" y="6424646"/>
            <a:ext cx="3569809" cy="272351"/>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100" b="1" i="0">
                <a:latin typeface="+mj-lt"/>
              </a:rPr>
              <a:t>FOR INTERNAL USE ONLY. NOT FOR CLIENT USE.</a:t>
            </a:r>
          </a:p>
        </p:txBody>
      </p:sp>
      <p:sp>
        <p:nvSpPr>
          <p:cNvPr id="3" name="Rectangle 2">
            <a:extLst>
              <a:ext uri="{FF2B5EF4-FFF2-40B4-BE49-F238E27FC236}">
                <a16:creationId xmlns:a16="http://schemas.microsoft.com/office/drawing/2014/main" id="{BE9F638E-4567-42FA-B54D-7126EE471785}"/>
              </a:ext>
            </a:extLst>
          </p:cNvPr>
          <p:cNvSpPr/>
          <p:nvPr userDrawn="1"/>
        </p:nvSpPr>
        <p:spPr>
          <a:xfrm>
            <a:off x="0" y="0"/>
            <a:ext cx="12192000" cy="6858000"/>
          </a:xfrm>
          <a:prstGeom prst="rect">
            <a:avLst/>
          </a:prstGeom>
          <a:noFill/>
          <a:ln w="889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0" i="0" err="1">
              <a:latin typeface="AvenirNext LT Pro Bold" panose="020B0504020202020204" pitchFamily="34" charset="77"/>
            </a:endParaRPr>
          </a:p>
        </p:txBody>
      </p:sp>
    </p:spTree>
    <p:extLst>
      <p:ext uri="{BB962C8B-B14F-4D97-AF65-F5344CB8AC3E}">
        <p14:creationId xmlns:p14="http://schemas.microsoft.com/office/powerpoint/2010/main" val="300900906"/>
      </p:ext>
    </p:extLst>
  </p:cSld>
  <p:clrMapOvr>
    <a:masterClrMapping/>
  </p:clrMapOvr>
  <p:extLst>
    <p:ext uri="{DCECCB84-F9BA-43D5-87BE-67443E8EF086}">
      <p15:sldGuideLst xmlns:p15="http://schemas.microsoft.com/office/powerpoint/2012/main">
        <p15:guide id="1" orient="horz" pos="216">
          <p15:clr>
            <a:srgbClr val="FBAE40"/>
          </p15:clr>
        </p15:guide>
      </p15:sldGuideLst>
    </p:ext>
  </p:extLst>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2_Agend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AF38B8-4833-7D15-090E-6473727C5CDE}"/>
              </a:ext>
            </a:extLst>
          </p:cNvPr>
          <p:cNvSpPr>
            <a:spLocks noGrp="1"/>
          </p:cNvSpPr>
          <p:nvPr>
            <p:ph type="title"/>
          </p:nvPr>
        </p:nvSpPr>
        <p:spPr>
          <a:xfrm>
            <a:off x="236055" y="761443"/>
            <a:ext cx="7108581" cy="865195"/>
          </a:xfrm>
        </p:spPr>
        <p:txBody>
          <a:bodyPr anchor="b"/>
          <a:lstStyle>
            <a:lvl1pPr>
              <a:defRPr sz="3400"/>
            </a:lvl1pPr>
          </a:lstStyle>
          <a:p>
            <a:r>
              <a:rPr lang="en-US"/>
              <a:t>Click to edit Master title style</a:t>
            </a:r>
          </a:p>
        </p:txBody>
      </p:sp>
      <p:sp>
        <p:nvSpPr>
          <p:cNvPr id="6" name="Rectangle 5">
            <a:extLst>
              <a:ext uri="{FF2B5EF4-FFF2-40B4-BE49-F238E27FC236}">
                <a16:creationId xmlns:a16="http://schemas.microsoft.com/office/drawing/2014/main" id="{ED6E88AD-AF36-C997-5DD8-DA299A408546}"/>
              </a:ext>
            </a:extLst>
          </p:cNvPr>
          <p:cNvSpPr/>
          <p:nvPr userDrawn="1"/>
        </p:nvSpPr>
        <p:spPr>
          <a:xfrm>
            <a:off x="236055" y="1674781"/>
            <a:ext cx="1163687" cy="75431"/>
          </a:xfrm>
          <a:prstGeom prst="rect">
            <a:avLst/>
          </a:prstGeom>
          <a:gradFill flip="none" rotWithShape="1">
            <a:gsLst>
              <a:gs pos="7000">
                <a:schemeClr val="accent2"/>
              </a:gs>
              <a:gs pos="93000">
                <a:schemeClr val="accent5"/>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Text Placeholder 7">
            <a:extLst>
              <a:ext uri="{FF2B5EF4-FFF2-40B4-BE49-F238E27FC236}">
                <a16:creationId xmlns:a16="http://schemas.microsoft.com/office/drawing/2014/main" id="{D256BAFC-DF95-BFCA-DBF8-7226DB800469}"/>
              </a:ext>
            </a:extLst>
          </p:cNvPr>
          <p:cNvSpPr>
            <a:spLocks noGrp="1"/>
          </p:cNvSpPr>
          <p:nvPr>
            <p:ph type="body" sz="quarter" idx="11" hasCustomPrompt="1"/>
          </p:nvPr>
        </p:nvSpPr>
        <p:spPr>
          <a:xfrm>
            <a:off x="236054" y="2010228"/>
            <a:ext cx="4502335" cy="480131"/>
          </a:xfrm>
          <a:prstGeom prst="rect">
            <a:avLst/>
          </a:prstGeom>
        </p:spPr>
        <p:txBody>
          <a:bodyPr wrap="square">
            <a:spAutoFit/>
          </a:bodyPr>
          <a:lstStyle>
            <a:lvl1pPr marL="0" indent="0">
              <a:buNone/>
              <a:defRPr b="1" i="0">
                <a:solidFill>
                  <a:schemeClr val="accent1"/>
                </a:solidFill>
                <a:latin typeface="+mj-lt"/>
              </a:defRPr>
            </a:lvl1pPr>
            <a:lvl2pPr marL="457189" indent="0">
              <a:buNone/>
              <a:defRPr/>
            </a:lvl2pPr>
            <a:lvl3pPr marL="914377" indent="0">
              <a:buNone/>
              <a:defRPr/>
            </a:lvl3pPr>
            <a:lvl4pPr marL="1371566" indent="0">
              <a:buNone/>
              <a:defRPr/>
            </a:lvl4pPr>
            <a:lvl5pPr marL="1828754" indent="0">
              <a:buNone/>
              <a:defRPr/>
            </a:lvl5pPr>
          </a:lstStyle>
          <a:p>
            <a:pPr lvl="0"/>
            <a:r>
              <a:rPr lang="en-US"/>
              <a:t>Title</a:t>
            </a:r>
          </a:p>
        </p:txBody>
      </p:sp>
      <p:sp>
        <p:nvSpPr>
          <p:cNvPr id="9" name="Text Placeholder 7">
            <a:extLst>
              <a:ext uri="{FF2B5EF4-FFF2-40B4-BE49-F238E27FC236}">
                <a16:creationId xmlns:a16="http://schemas.microsoft.com/office/drawing/2014/main" id="{4778F3F7-44C7-126F-40FB-1C988B6EEE7A}"/>
              </a:ext>
            </a:extLst>
          </p:cNvPr>
          <p:cNvSpPr>
            <a:spLocks noGrp="1"/>
          </p:cNvSpPr>
          <p:nvPr>
            <p:ph type="body" sz="quarter" idx="12" hasCustomPrompt="1"/>
          </p:nvPr>
        </p:nvSpPr>
        <p:spPr>
          <a:xfrm>
            <a:off x="4837857" y="2010228"/>
            <a:ext cx="4110448" cy="480131"/>
          </a:xfrm>
          <a:prstGeom prst="rect">
            <a:avLst/>
          </a:prstGeom>
        </p:spPr>
        <p:txBody>
          <a:bodyPr>
            <a:spAutoFit/>
          </a:bodyPr>
          <a:lstStyle>
            <a:lvl1pPr marL="0" indent="0">
              <a:buNone/>
              <a:defRPr b="1" i="0">
                <a:solidFill>
                  <a:schemeClr val="accent2"/>
                </a:solidFill>
                <a:latin typeface="+mj-lt"/>
              </a:defRPr>
            </a:lvl1pPr>
            <a:lvl2pPr marL="457189" indent="0">
              <a:buNone/>
              <a:defRPr/>
            </a:lvl2pPr>
            <a:lvl3pPr marL="914377" indent="0">
              <a:buNone/>
              <a:defRPr/>
            </a:lvl3pPr>
            <a:lvl4pPr marL="1371566" indent="0">
              <a:buNone/>
              <a:defRPr/>
            </a:lvl4pPr>
            <a:lvl5pPr marL="1828754" indent="0">
              <a:buNone/>
              <a:defRPr/>
            </a:lvl5pPr>
          </a:lstStyle>
          <a:p>
            <a:pPr lvl="0"/>
            <a:r>
              <a:rPr lang="en-US"/>
              <a:t>Speaker</a:t>
            </a:r>
          </a:p>
        </p:txBody>
      </p:sp>
      <p:sp>
        <p:nvSpPr>
          <p:cNvPr id="11" name="Text Placeholder 7">
            <a:extLst>
              <a:ext uri="{FF2B5EF4-FFF2-40B4-BE49-F238E27FC236}">
                <a16:creationId xmlns:a16="http://schemas.microsoft.com/office/drawing/2014/main" id="{85D4E920-1C5F-F828-FA2C-59DF3A93B5C3}"/>
              </a:ext>
            </a:extLst>
          </p:cNvPr>
          <p:cNvSpPr>
            <a:spLocks noGrp="1"/>
          </p:cNvSpPr>
          <p:nvPr>
            <p:ph type="body" sz="quarter" idx="13" hasCustomPrompt="1"/>
          </p:nvPr>
        </p:nvSpPr>
        <p:spPr>
          <a:xfrm>
            <a:off x="236054" y="2481571"/>
            <a:ext cx="4502335" cy="480131"/>
          </a:xfrm>
          <a:prstGeom prst="rect">
            <a:avLst/>
          </a:prstGeom>
        </p:spPr>
        <p:txBody>
          <a:bodyPr wrap="square">
            <a:spAutoFit/>
          </a:bodyPr>
          <a:lstStyle>
            <a:lvl1pPr marL="0" indent="0">
              <a:buNone/>
              <a:defRPr b="1" i="0">
                <a:solidFill>
                  <a:schemeClr val="accent1"/>
                </a:solidFill>
                <a:latin typeface="+mj-lt"/>
              </a:defRPr>
            </a:lvl1pPr>
            <a:lvl2pPr marL="457189" indent="0">
              <a:buNone/>
              <a:defRPr/>
            </a:lvl2pPr>
            <a:lvl3pPr marL="914377" indent="0">
              <a:buNone/>
              <a:defRPr/>
            </a:lvl3pPr>
            <a:lvl4pPr marL="1371566" indent="0">
              <a:buNone/>
              <a:defRPr/>
            </a:lvl4pPr>
            <a:lvl5pPr marL="1828754" indent="0">
              <a:buNone/>
              <a:defRPr/>
            </a:lvl5pPr>
          </a:lstStyle>
          <a:p>
            <a:pPr lvl="0"/>
            <a:r>
              <a:rPr lang="en-US"/>
              <a:t>Title</a:t>
            </a:r>
          </a:p>
        </p:txBody>
      </p:sp>
      <p:sp>
        <p:nvSpPr>
          <p:cNvPr id="13" name="Text Placeholder 7">
            <a:extLst>
              <a:ext uri="{FF2B5EF4-FFF2-40B4-BE49-F238E27FC236}">
                <a16:creationId xmlns:a16="http://schemas.microsoft.com/office/drawing/2014/main" id="{36414C3C-CEDA-6F82-B2E4-4C9DE6DCABCC}"/>
              </a:ext>
            </a:extLst>
          </p:cNvPr>
          <p:cNvSpPr>
            <a:spLocks noGrp="1"/>
          </p:cNvSpPr>
          <p:nvPr>
            <p:ph type="body" sz="quarter" idx="14" hasCustomPrompt="1"/>
          </p:nvPr>
        </p:nvSpPr>
        <p:spPr>
          <a:xfrm>
            <a:off x="4837857" y="2481571"/>
            <a:ext cx="4110448" cy="480131"/>
          </a:xfrm>
          <a:prstGeom prst="rect">
            <a:avLst/>
          </a:prstGeom>
        </p:spPr>
        <p:txBody>
          <a:bodyPr>
            <a:spAutoFit/>
          </a:bodyPr>
          <a:lstStyle>
            <a:lvl1pPr marL="0" indent="0">
              <a:buNone/>
              <a:defRPr b="1" i="0">
                <a:solidFill>
                  <a:schemeClr val="accent2"/>
                </a:solidFill>
                <a:latin typeface="+mj-lt"/>
              </a:defRPr>
            </a:lvl1pPr>
            <a:lvl2pPr marL="457189" indent="0">
              <a:buNone/>
              <a:defRPr/>
            </a:lvl2pPr>
            <a:lvl3pPr marL="914377" indent="0">
              <a:buNone/>
              <a:defRPr/>
            </a:lvl3pPr>
            <a:lvl4pPr marL="1371566" indent="0">
              <a:buNone/>
              <a:defRPr/>
            </a:lvl4pPr>
            <a:lvl5pPr marL="1828754" indent="0">
              <a:buNone/>
              <a:defRPr/>
            </a:lvl5pPr>
          </a:lstStyle>
          <a:p>
            <a:pPr lvl="0"/>
            <a:r>
              <a:rPr lang="en-US"/>
              <a:t>Speaker</a:t>
            </a:r>
          </a:p>
        </p:txBody>
      </p:sp>
      <p:sp>
        <p:nvSpPr>
          <p:cNvPr id="14" name="Text Placeholder 7">
            <a:extLst>
              <a:ext uri="{FF2B5EF4-FFF2-40B4-BE49-F238E27FC236}">
                <a16:creationId xmlns:a16="http://schemas.microsoft.com/office/drawing/2014/main" id="{59F93CD7-543B-3286-F021-EC14FDFD494B}"/>
              </a:ext>
            </a:extLst>
          </p:cNvPr>
          <p:cNvSpPr>
            <a:spLocks noGrp="1"/>
          </p:cNvSpPr>
          <p:nvPr>
            <p:ph type="body" sz="quarter" idx="15" hasCustomPrompt="1"/>
          </p:nvPr>
        </p:nvSpPr>
        <p:spPr>
          <a:xfrm>
            <a:off x="236054" y="2952915"/>
            <a:ext cx="4502335" cy="480131"/>
          </a:xfrm>
          <a:prstGeom prst="rect">
            <a:avLst/>
          </a:prstGeom>
        </p:spPr>
        <p:txBody>
          <a:bodyPr wrap="square">
            <a:spAutoFit/>
          </a:bodyPr>
          <a:lstStyle>
            <a:lvl1pPr marL="0" indent="0">
              <a:buNone/>
              <a:defRPr b="1" i="0">
                <a:solidFill>
                  <a:schemeClr val="accent1"/>
                </a:solidFill>
                <a:latin typeface="+mj-lt"/>
              </a:defRPr>
            </a:lvl1pPr>
            <a:lvl2pPr marL="457189" indent="0">
              <a:buNone/>
              <a:defRPr/>
            </a:lvl2pPr>
            <a:lvl3pPr marL="914377" indent="0">
              <a:buNone/>
              <a:defRPr/>
            </a:lvl3pPr>
            <a:lvl4pPr marL="1371566" indent="0">
              <a:buNone/>
              <a:defRPr/>
            </a:lvl4pPr>
            <a:lvl5pPr marL="1828754" indent="0">
              <a:buNone/>
              <a:defRPr/>
            </a:lvl5pPr>
          </a:lstStyle>
          <a:p>
            <a:pPr lvl="0"/>
            <a:r>
              <a:rPr lang="en-US"/>
              <a:t>Title</a:t>
            </a:r>
          </a:p>
        </p:txBody>
      </p:sp>
      <p:sp>
        <p:nvSpPr>
          <p:cNvPr id="15" name="Text Placeholder 7">
            <a:extLst>
              <a:ext uri="{FF2B5EF4-FFF2-40B4-BE49-F238E27FC236}">
                <a16:creationId xmlns:a16="http://schemas.microsoft.com/office/drawing/2014/main" id="{BC0E5663-0B15-8D88-934F-22BF622FFF59}"/>
              </a:ext>
            </a:extLst>
          </p:cNvPr>
          <p:cNvSpPr>
            <a:spLocks noGrp="1"/>
          </p:cNvSpPr>
          <p:nvPr>
            <p:ph type="body" sz="quarter" idx="16" hasCustomPrompt="1"/>
          </p:nvPr>
        </p:nvSpPr>
        <p:spPr>
          <a:xfrm>
            <a:off x="4837857" y="2952915"/>
            <a:ext cx="4110448" cy="480131"/>
          </a:xfrm>
          <a:prstGeom prst="rect">
            <a:avLst/>
          </a:prstGeom>
        </p:spPr>
        <p:txBody>
          <a:bodyPr>
            <a:spAutoFit/>
          </a:bodyPr>
          <a:lstStyle>
            <a:lvl1pPr marL="0" indent="0">
              <a:buNone/>
              <a:defRPr b="1" i="0">
                <a:solidFill>
                  <a:schemeClr val="accent2"/>
                </a:solidFill>
                <a:latin typeface="+mj-lt"/>
              </a:defRPr>
            </a:lvl1pPr>
            <a:lvl2pPr marL="457189" indent="0">
              <a:buNone/>
              <a:defRPr/>
            </a:lvl2pPr>
            <a:lvl3pPr marL="914377" indent="0">
              <a:buNone/>
              <a:defRPr/>
            </a:lvl3pPr>
            <a:lvl4pPr marL="1371566" indent="0">
              <a:buNone/>
              <a:defRPr/>
            </a:lvl4pPr>
            <a:lvl5pPr marL="1828754" indent="0">
              <a:buNone/>
              <a:defRPr/>
            </a:lvl5pPr>
          </a:lstStyle>
          <a:p>
            <a:pPr lvl="0"/>
            <a:r>
              <a:rPr lang="en-US"/>
              <a:t>Speaker</a:t>
            </a:r>
          </a:p>
        </p:txBody>
      </p:sp>
      <p:sp>
        <p:nvSpPr>
          <p:cNvPr id="17" name="Text Placeholder 7">
            <a:extLst>
              <a:ext uri="{FF2B5EF4-FFF2-40B4-BE49-F238E27FC236}">
                <a16:creationId xmlns:a16="http://schemas.microsoft.com/office/drawing/2014/main" id="{E89D9527-DBE7-8BBB-7242-C76590BD20DA}"/>
              </a:ext>
            </a:extLst>
          </p:cNvPr>
          <p:cNvSpPr>
            <a:spLocks noGrp="1"/>
          </p:cNvSpPr>
          <p:nvPr>
            <p:ph type="body" sz="quarter" idx="17" hasCustomPrompt="1"/>
          </p:nvPr>
        </p:nvSpPr>
        <p:spPr>
          <a:xfrm>
            <a:off x="236054" y="3424257"/>
            <a:ext cx="4502335" cy="480131"/>
          </a:xfrm>
          <a:prstGeom prst="rect">
            <a:avLst/>
          </a:prstGeom>
        </p:spPr>
        <p:txBody>
          <a:bodyPr wrap="square">
            <a:spAutoFit/>
          </a:bodyPr>
          <a:lstStyle>
            <a:lvl1pPr marL="0" indent="0">
              <a:buNone/>
              <a:defRPr b="1" i="0">
                <a:solidFill>
                  <a:schemeClr val="accent1"/>
                </a:solidFill>
                <a:latin typeface="+mj-lt"/>
              </a:defRPr>
            </a:lvl1pPr>
            <a:lvl2pPr marL="457189" indent="0">
              <a:buNone/>
              <a:defRPr/>
            </a:lvl2pPr>
            <a:lvl3pPr marL="914377" indent="0">
              <a:buNone/>
              <a:defRPr/>
            </a:lvl3pPr>
            <a:lvl4pPr marL="1371566" indent="0">
              <a:buNone/>
              <a:defRPr/>
            </a:lvl4pPr>
            <a:lvl5pPr marL="1828754" indent="0">
              <a:buNone/>
              <a:defRPr/>
            </a:lvl5pPr>
          </a:lstStyle>
          <a:p>
            <a:pPr lvl="0"/>
            <a:r>
              <a:rPr lang="en-US"/>
              <a:t>Title</a:t>
            </a:r>
          </a:p>
        </p:txBody>
      </p:sp>
      <p:sp>
        <p:nvSpPr>
          <p:cNvPr id="18" name="Text Placeholder 7">
            <a:extLst>
              <a:ext uri="{FF2B5EF4-FFF2-40B4-BE49-F238E27FC236}">
                <a16:creationId xmlns:a16="http://schemas.microsoft.com/office/drawing/2014/main" id="{E574360E-BFBD-DC7F-D37B-324EAF8F3C9D}"/>
              </a:ext>
            </a:extLst>
          </p:cNvPr>
          <p:cNvSpPr>
            <a:spLocks noGrp="1"/>
          </p:cNvSpPr>
          <p:nvPr>
            <p:ph type="body" sz="quarter" idx="18" hasCustomPrompt="1"/>
          </p:nvPr>
        </p:nvSpPr>
        <p:spPr>
          <a:xfrm>
            <a:off x="4837857" y="3424257"/>
            <a:ext cx="4110448" cy="480131"/>
          </a:xfrm>
          <a:prstGeom prst="rect">
            <a:avLst/>
          </a:prstGeom>
        </p:spPr>
        <p:txBody>
          <a:bodyPr>
            <a:spAutoFit/>
          </a:bodyPr>
          <a:lstStyle>
            <a:lvl1pPr marL="0" indent="0">
              <a:buNone/>
              <a:defRPr b="1" i="0">
                <a:solidFill>
                  <a:schemeClr val="accent2"/>
                </a:solidFill>
                <a:latin typeface="+mj-lt"/>
              </a:defRPr>
            </a:lvl1pPr>
            <a:lvl2pPr marL="457189" indent="0">
              <a:buNone/>
              <a:defRPr/>
            </a:lvl2pPr>
            <a:lvl3pPr marL="914377" indent="0">
              <a:buNone/>
              <a:defRPr/>
            </a:lvl3pPr>
            <a:lvl4pPr marL="1371566" indent="0">
              <a:buNone/>
              <a:defRPr/>
            </a:lvl4pPr>
            <a:lvl5pPr marL="1828754" indent="0">
              <a:buNone/>
              <a:defRPr/>
            </a:lvl5pPr>
          </a:lstStyle>
          <a:p>
            <a:pPr lvl="0"/>
            <a:r>
              <a:rPr lang="en-US"/>
              <a:t>Speaker</a:t>
            </a:r>
          </a:p>
        </p:txBody>
      </p:sp>
      <p:sp>
        <p:nvSpPr>
          <p:cNvPr id="19" name="Text Placeholder 7">
            <a:extLst>
              <a:ext uri="{FF2B5EF4-FFF2-40B4-BE49-F238E27FC236}">
                <a16:creationId xmlns:a16="http://schemas.microsoft.com/office/drawing/2014/main" id="{6A772123-E7AE-AE0F-9587-16DED282F0BC}"/>
              </a:ext>
            </a:extLst>
          </p:cNvPr>
          <p:cNvSpPr>
            <a:spLocks noGrp="1"/>
          </p:cNvSpPr>
          <p:nvPr>
            <p:ph type="body" sz="quarter" idx="19" hasCustomPrompt="1"/>
          </p:nvPr>
        </p:nvSpPr>
        <p:spPr>
          <a:xfrm>
            <a:off x="236054" y="3895600"/>
            <a:ext cx="4502335" cy="480131"/>
          </a:xfrm>
          <a:prstGeom prst="rect">
            <a:avLst/>
          </a:prstGeom>
        </p:spPr>
        <p:txBody>
          <a:bodyPr wrap="square">
            <a:spAutoFit/>
          </a:bodyPr>
          <a:lstStyle>
            <a:lvl1pPr marL="0" indent="0">
              <a:buNone/>
              <a:defRPr b="1" i="0">
                <a:solidFill>
                  <a:schemeClr val="accent1"/>
                </a:solidFill>
                <a:latin typeface="+mj-lt"/>
              </a:defRPr>
            </a:lvl1pPr>
            <a:lvl2pPr marL="457189" indent="0">
              <a:buNone/>
              <a:defRPr/>
            </a:lvl2pPr>
            <a:lvl3pPr marL="914377" indent="0">
              <a:buNone/>
              <a:defRPr/>
            </a:lvl3pPr>
            <a:lvl4pPr marL="1371566" indent="0">
              <a:buNone/>
              <a:defRPr/>
            </a:lvl4pPr>
            <a:lvl5pPr marL="1828754" indent="0">
              <a:buNone/>
              <a:defRPr/>
            </a:lvl5pPr>
          </a:lstStyle>
          <a:p>
            <a:pPr lvl="0"/>
            <a:r>
              <a:rPr lang="en-US"/>
              <a:t>Title</a:t>
            </a:r>
          </a:p>
        </p:txBody>
      </p:sp>
      <p:sp>
        <p:nvSpPr>
          <p:cNvPr id="20" name="Text Placeholder 7">
            <a:extLst>
              <a:ext uri="{FF2B5EF4-FFF2-40B4-BE49-F238E27FC236}">
                <a16:creationId xmlns:a16="http://schemas.microsoft.com/office/drawing/2014/main" id="{40FE62E4-B3B9-6074-341C-99415B9E68A9}"/>
              </a:ext>
            </a:extLst>
          </p:cNvPr>
          <p:cNvSpPr>
            <a:spLocks noGrp="1"/>
          </p:cNvSpPr>
          <p:nvPr>
            <p:ph type="body" sz="quarter" idx="20" hasCustomPrompt="1"/>
          </p:nvPr>
        </p:nvSpPr>
        <p:spPr>
          <a:xfrm>
            <a:off x="4837857" y="3895600"/>
            <a:ext cx="4110448" cy="480131"/>
          </a:xfrm>
          <a:prstGeom prst="rect">
            <a:avLst/>
          </a:prstGeom>
        </p:spPr>
        <p:txBody>
          <a:bodyPr>
            <a:spAutoFit/>
          </a:bodyPr>
          <a:lstStyle>
            <a:lvl1pPr marL="0" indent="0">
              <a:buNone/>
              <a:defRPr b="1" i="0">
                <a:solidFill>
                  <a:schemeClr val="accent2"/>
                </a:solidFill>
                <a:latin typeface="+mj-lt"/>
              </a:defRPr>
            </a:lvl1pPr>
            <a:lvl2pPr marL="457189" indent="0">
              <a:buNone/>
              <a:defRPr/>
            </a:lvl2pPr>
            <a:lvl3pPr marL="914377" indent="0">
              <a:buNone/>
              <a:defRPr/>
            </a:lvl3pPr>
            <a:lvl4pPr marL="1371566" indent="0">
              <a:buNone/>
              <a:defRPr/>
            </a:lvl4pPr>
            <a:lvl5pPr marL="1828754" indent="0">
              <a:buNone/>
              <a:defRPr/>
            </a:lvl5pPr>
          </a:lstStyle>
          <a:p>
            <a:pPr lvl="0"/>
            <a:r>
              <a:rPr lang="en-US"/>
              <a:t>Speaker</a:t>
            </a:r>
          </a:p>
        </p:txBody>
      </p:sp>
      <p:sp>
        <p:nvSpPr>
          <p:cNvPr id="21" name="Text Placeholder 7">
            <a:extLst>
              <a:ext uri="{FF2B5EF4-FFF2-40B4-BE49-F238E27FC236}">
                <a16:creationId xmlns:a16="http://schemas.microsoft.com/office/drawing/2014/main" id="{46470755-8912-AF71-D19F-543E34D56300}"/>
              </a:ext>
            </a:extLst>
          </p:cNvPr>
          <p:cNvSpPr>
            <a:spLocks noGrp="1"/>
          </p:cNvSpPr>
          <p:nvPr>
            <p:ph type="body" sz="quarter" idx="21" hasCustomPrompt="1"/>
          </p:nvPr>
        </p:nvSpPr>
        <p:spPr>
          <a:xfrm>
            <a:off x="236054" y="4366943"/>
            <a:ext cx="4502335" cy="480131"/>
          </a:xfrm>
          <a:prstGeom prst="rect">
            <a:avLst/>
          </a:prstGeom>
        </p:spPr>
        <p:txBody>
          <a:bodyPr wrap="square">
            <a:spAutoFit/>
          </a:bodyPr>
          <a:lstStyle>
            <a:lvl1pPr marL="0" indent="0">
              <a:buNone/>
              <a:defRPr b="1" i="0">
                <a:solidFill>
                  <a:schemeClr val="accent1"/>
                </a:solidFill>
                <a:latin typeface="+mj-lt"/>
              </a:defRPr>
            </a:lvl1pPr>
            <a:lvl2pPr marL="457189" indent="0">
              <a:buNone/>
              <a:defRPr/>
            </a:lvl2pPr>
            <a:lvl3pPr marL="914377" indent="0">
              <a:buNone/>
              <a:defRPr/>
            </a:lvl3pPr>
            <a:lvl4pPr marL="1371566" indent="0">
              <a:buNone/>
              <a:defRPr/>
            </a:lvl4pPr>
            <a:lvl5pPr marL="1828754" indent="0">
              <a:buNone/>
              <a:defRPr/>
            </a:lvl5pPr>
          </a:lstStyle>
          <a:p>
            <a:pPr lvl="0"/>
            <a:r>
              <a:rPr lang="en-US"/>
              <a:t>Title</a:t>
            </a:r>
          </a:p>
        </p:txBody>
      </p:sp>
      <p:sp>
        <p:nvSpPr>
          <p:cNvPr id="22" name="Text Placeholder 7">
            <a:extLst>
              <a:ext uri="{FF2B5EF4-FFF2-40B4-BE49-F238E27FC236}">
                <a16:creationId xmlns:a16="http://schemas.microsoft.com/office/drawing/2014/main" id="{4C5036D3-DC5E-E2A8-3D1B-6487B147C77D}"/>
              </a:ext>
            </a:extLst>
          </p:cNvPr>
          <p:cNvSpPr>
            <a:spLocks noGrp="1"/>
          </p:cNvSpPr>
          <p:nvPr>
            <p:ph type="body" sz="quarter" idx="22" hasCustomPrompt="1"/>
          </p:nvPr>
        </p:nvSpPr>
        <p:spPr>
          <a:xfrm>
            <a:off x="4837857" y="4366943"/>
            <a:ext cx="4110448" cy="480131"/>
          </a:xfrm>
          <a:prstGeom prst="rect">
            <a:avLst/>
          </a:prstGeom>
        </p:spPr>
        <p:txBody>
          <a:bodyPr>
            <a:spAutoFit/>
          </a:bodyPr>
          <a:lstStyle>
            <a:lvl1pPr marL="0" indent="0">
              <a:buNone/>
              <a:defRPr b="1" i="0">
                <a:solidFill>
                  <a:schemeClr val="accent2"/>
                </a:solidFill>
                <a:latin typeface="+mj-lt"/>
              </a:defRPr>
            </a:lvl1pPr>
            <a:lvl2pPr marL="457189" indent="0">
              <a:buNone/>
              <a:defRPr/>
            </a:lvl2pPr>
            <a:lvl3pPr marL="914377" indent="0">
              <a:buNone/>
              <a:defRPr/>
            </a:lvl3pPr>
            <a:lvl4pPr marL="1371566" indent="0">
              <a:buNone/>
              <a:defRPr/>
            </a:lvl4pPr>
            <a:lvl5pPr marL="1828754" indent="0">
              <a:buNone/>
              <a:defRPr/>
            </a:lvl5pPr>
          </a:lstStyle>
          <a:p>
            <a:pPr lvl="0"/>
            <a:r>
              <a:rPr lang="en-US"/>
              <a:t>Speaker</a:t>
            </a:r>
          </a:p>
        </p:txBody>
      </p:sp>
      <p:sp>
        <p:nvSpPr>
          <p:cNvPr id="23" name="Text Placeholder 7">
            <a:extLst>
              <a:ext uri="{FF2B5EF4-FFF2-40B4-BE49-F238E27FC236}">
                <a16:creationId xmlns:a16="http://schemas.microsoft.com/office/drawing/2014/main" id="{C63D6FC3-F8A8-CCDF-447A-C2D6868CA7FA}"/>
              </a:ext>
            </a:extLst>
          </p:cNvPr>
          <p:cNvSpPr>
            <a:spLocks noGrp="1"/>
          </p:cNvSpPr>
          <p:nvPr>
            <p:ph type="body" sz="quarter" idx="23" hasCustomPrompt="1"/>
          </p:nvPr>
        </p:nvSpPr>
        <p:spPr>
          <a:xfrm>
            <a:off x="236054" y="4838283"/>
            <a:ext cx="4502335" cy="480131"/>
          </a:xfrm>
          <a:prstGeom prst="rect">
            <a:avLst/>
          </a:prstGeom>
        </p:spPr>
        <p:txBody>
          <a:bodyPr wrap="square">
            <a:spAutoFit/>
          </a:bodyPr>
          <a:lstStyle>
            <a:lvl1pPr marL="0" indent="0">
              <a:buNone/>
              <a:defRPr b="1" i="0">
                <a:solidFill>
                  <a:schemeClr val="accent1"/>
                </a:solidFill>
                <a:latin typeface="+mj-lt"/>
              </a:defRPr>
            </a:lvl1pPr>
            <a:lvl2pPr marL="457189" indent="0">
              <a:buNone/>
              <a:defRPr/>
            </a:lvl2pPr>
            <a:lvl3pPr marL="914377" indent="0">
              <a:buNone/>
              <a:defRPr/>
            </a:lvl3pPr>
            <a:lvl4pPr marL="1371566" indent="0">
              <a:buNone/>
              <a:defRPr/>
            </a:lvl4pPr>
            <a:lvl5pPr marL="1828754" indent="0">
              <a:buNone/>
              <a:defRPr/>
            </a:lvl5pPr>
          </a:lstStyle>
          <a:p>
            <a:pPr lvl="0"/>
            <a:r>
              <a:rPr lang="en-US"/>
              <a:t>Title</a:t>
            </a:r>
          </a:p>
        </p:txBody>
      </p:sp>
      <p:sp>
        <p:nvSpPr>
          <p:cNvPr id="24" name="Text Placeholder 7">
            <a:extLst>
              <a:ext uri="{FF2B5EF4-FFF2-40B4-BE49-F238E27FC236}">
                <a16:creationId xmlns:a16="http://schemas.microsoft.com/office/drawing/2014/main" id="{6F93ADA9-3F19-B114-75FE-DA37F00C1B65}"/>
              </a:ext>
            </a:extLst>
          </p:cNvPr>
          <p:cNvSpPr>
            <a:spLocks noGrp="1"/>
          </p:cNvSpPr>
          <p:nvPr>
            <p:ph type="body" sz="quarter" idx="24" hasCustomPrompt="1"/>
          </p:nvPr>
        </p:nvSpPr>
        <p:spPr>
          <a:xfrm>
            <a:off x="4837857" y="4838283"/>
            <a:ext cx="4110448" cy="480131"/>
          </a:xfrm>
          <a:prstGeom prst="rect">
            <a:avLst/>
          </a:prstGeom>
        </p:spPr>
        <p:txBody>
          <a:bodyPr>
            <a:spAutoFit/>
          </a:bodyPr>
          <a:lstStyle>
            <a:lvl1pPr marL="0" indent="0">
              <a:buNone/>
              <a:defRPr b="1" i="0">
                <a:solidFill>
                  <a:schemeClr val="accent2"/>
                </a:solidFill>
                <a:latin typeface="+mj-lt"/>
              </a:defRPr>
            </a:lvl1pPr>
            <a:lvl2pPr marL="457189" indent="0">
              <a:buNone/>
              <a:defRPr/>
            </a:lvl2pPr>
            <a:lvl3pPr marL="914377" indent="0">
              <a:buNone/>
              <a:defRPr/>
            </a:lvl3pPr>
            <a:lvl4pPr marL="1371566" indent="0">
              <a:buNone/>
              <a:defRPr/>
            </a:lvl4pPr>
            <a:lvl5pPr marL="1828754" indent="0">
              <a:buNone/>
              <a:defRPr/>
            </a:lvl5pPr>
          </a:lstStyle>
          <a:p>
            <a:pPr lvl="0"/>
            <a:r>
              <a:rPr lang="en-US"/>
              <a:t>Speaker</a:t>
            </a:r>
          </a:p>
        </p:txBody>
      </p:sp>
      <p:pic>
        <p:nvPicPr>
          <p:cNvPr id="71" name="rain8">
            <a:extLst>
              <a:ext uri="{FF2B5EF4-FFF2-40B4-BE49-F238E27FC236}">
                <a16:creationId xmlns:a16="http://schemas.microsoft.com/office/drawing/2014/main" id="{64885991-3595-517D-C24C-DD7A22B46DF0}"/>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88357"/>
          <a:stretch/>
        </p:blipFill>
        <p:spPr>
          <a:xfrm flipV="1">
            <a:off x="12046466" y="0"/>
            <a:ext cx="135487" cy="6476163"/>
          </a:xfrm>
          <a:prstGeom prst="rect">
            <a:avLst/>
          </a:prstGeom>
        </p:spPr>
      </p:pic>
      <p:grpSp>
        <p:nvGrpSpPr>
          <p:cNvPr id="72" name="rain7">
            <a:extLst>
              <a:ext uri="{FF2B5EF4-FFF2-40B4-BE49-F238E27FC236}">
                <a16:creationId xmlns:a16="http://schemas.microsoft.com/office/drawing/2014/main" id="{ADC4607E-8930-F89D-10F2-CFDE219BCF7A}"/>
              </a:ext>
            </a:extLst>
          </p:cNvPr>
          <p:cNvGrpSpPr/>
          <p:nvPr userDrawn="1"/>
        </p:nvGrpSpPr>
        <p:grpSpPr>
          <a:xfrm>
            <a:off x="11931055" y="-125675"/>
            <a:ext cx="135487" cy="6601837"/>
            <a:chOff x="11931054" y="-125675"/>
            <a:chExt cx="135487" cy="6601837"/>
          </a:xfrm>
        </p:grpSpPr>
        <p:pic>
          <p:nvPicPr>
            <p:cNvPr id="73" name="Graphic 72">
              <a:extLst>
                <a:ext uri="{FF2B5EF4-FFF2-40B4-BE49-F238E27FC236}">
                  <a16:creationId xmlns:a16="http://schemas.microsoft.com/office/drawing/2014/main" id="{E18FC21D-B524-A0C0-E0A0-3FBB576F972E}"/>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78439" r="9918"/>
            <a:stretch/>
          </p:blipFill>
          <p:spPr>
            <a:xfrm flipV="1">
              <a:off x="11931054" y="-1"/>
              <a:ext cx="135487" cy="6476163"/>
            </a:xfrm>
            <a:prstGeom prst="rect">
              <a:avLst/>
            </a:prstGeom>
          </p:spPr>
        </p:pic>
        <p:sp>
          <p:nvSpPr>
            <p:cNvPr id="74" name="Rectangle 73">
              <a:extLst>
                <a:ext uri="{FF2B5EF4-FFF2-40B4-BE49-F238E27FC236}">
                  <a16:creationId xmlns:a16="http://schemas.microsoft.com/office/drawing/2014/main" id="{5EB69376-183C-FE00-1B63-49BDB4043828}"/>
                </a:ext>
              </a:extLst>
            </p:cNvPr>
            <p:cNvSpPr/>
            <p:nvPr userDrawn="1"/>
          </p:nvSpPr>
          <p:spPr>
            <a:xfrm>
              <a:off x="11946194" y="-1"/>
              <a:ext cx="98592" cy="1876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0" i="0" err="1">
                <a:latin typeface="Avenir Next LT Pro" panose="020B0504020202020204" pitchFamily="34" charset="0"/>
              </a:endParaRPr>
            </a:p>
          </p:txBody>
        </p:sp>
        <p:sp>
          <p:nvSpPr>
            <p:cNvPr id="75" name="Rectangle 74">
              <a:extLst>
                <a:ext uri="{FF2B5EF4-FFF2-40B4-BE49-F238E27FC236}">
                  <a16:creationId xmlns:a16="http://schemas.microsoft.com/office/drawing/2014/main" id="{073EE257-0D44-C213-1AF0-A99136E624A2}"/>
                </a:ext>
              </a:extLst>
            </p:cNvPr>
            <p:cNvSpPr/>
            <p:nvPr userDrawn="1"/>
          </p:nvSpPr>
          <p:spPr>
            <a:xfrm>
              <a:off x="11953842" y="-125675"/>
              <a:ext cx="74114" cy="182880"/>
            </a:xfrm>
            <a:prstGeom prst="rect">
              <a:avLst/>
            </a:prstGeom>
            <a:solidFill>
              <a:srgbClr val="FAFA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0" i="0" err="1">
                <a:latin typeface="Avenir Next LT Pro" panose="020B0504020202020204" pitchFamily="34" charset="0"/>
              </a:endParaRPr>
            </a:p>
          </p:txBody>
        </p:sp>
      </p:grpSp>
      <p:grpSp>
        <p:nvGrpSpPr>
          <p:cNvPr id="76" name="rain6">
            <a:extLst>
              <a:ext uri="{FF2B5EF4-FFF2-40B4-BE49-F238E27FC236}">
                <a16:creationId xmlns:a16="http://schemas.microsoft.com/office/drawing/2014/main" id="{BC2239CB-AFB6-2755-8DA6-B025023F32D8}"/>
              </a:ext>
            </a:extLst>
          </p:cNvPr>
          <p:cNvGrpSpPr/>
          <p:nvPr userDrawn="1"/>
        </p:nvGrpSpPr>
        <p:grpSpPr>
          <a:xfrm>
            <a:off x="11807802" y="-348342"/>
            <a:ext cx="135487" cy="6824505"/>
            <a:chOff x="11808444" y="-348343"/>
            <a:chExt cx="135487" cy="6824505"/>
          </a:xfrm>
        </p:grpSpPr>
        <p:pic>
          <p:nvPicPr>
            <p:cNvPr id="77" name="Graphic 76">
              <a:extLst>
                <a:ext uri="{FF2B5EF4-FFF2-40B4-BE49-F238E27FC236}">
                  <a16:creationId xmlns:a16="http://schemas.microsoft.com/office/drawing/2014/main" id="{3AACBD1D-F456-8C88-9963-1D7342F51098}"/>
                </a:ext>
              </a:extLst>
            </p:cNvPr>
            <p:cNvPicPr>
              <a:picLocks noChangeAspect="1"/>
            </p:cNvPicPr>
            <p:nvPr userDrawn="1"/>
          </p:nvPicPr>
          <p:blipFill rotWithShape="1">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l="58857" r="29500"/>
            <a:stretch/>
          </p:blipFill>
          <p:spPr>
            <a:xfrm flipV="1">
              <a:off x="11808444" y="-1"/>
              <a:ext cx="135487" cy="6476163"/>
            </a:xfrm>
            <a:prstGeom prst="rect">
              <a:avLst/>
            </a:prstGeom>
          </p:spPr>
        </p:pic>
        <p:sp>
          <p:nvSpPr>
            <p:cNvPr id="78" name="Rectangle 77">
              <a:extLst>
                <a:ext uri="{FF2B5EF4-FFF2-40B4-BE49-F238E27FC236}">
                  <a16:creationId xmlns:a16="http://schemas.microsoft.com/office/drawing/2014/main" id="{2629DED1-6119-5E65-AF86-84BCFEC708AB}"/>
                </a:ext>
              </a:extLst>
            </p:cNvPr>
            <p:cNvSpPr/>
            <p:nvPr userDrawn="1"/>
          </p:nvSpPr>
          <p:spPr>
            <a:xfrm>
              <a:off x="11830199" y="0"/>
              <a:ext cx="102848" cy="952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0" i="0" err="1">
                <a:latin typeface="Avenir Next LT Pro" panose="020B0504020202020204" pitchFamily="34" charset="0"/>
              </a:endParaRPr>
            </a:p>
          </p:txBody>
        </p:sp>
        <p:sp>
          <p:nvSpPr>
            <p:cNvPr id="79" name="Rectangle 78">
              <a:extLst>
                <a:ext uri="{FF2B5EF4-FFF2-40B4-BE49-F238E27FC236}">
                  <a16:creationId xmlns:a16="http://schemas.microsoft.com/office/drawing/2014/main" id="{58276455-5D02-24C9-B0D6-5F3156D1FD4D}"/>
                </a:ext>
              </a:extLst>
            </p:cNvPr>
            <p:cNvSpPr/>
            <p:nvPr userDrawn="1"/>
          </p:nvSpPr>
          <p:spPr>
            <a:xfrm>
              <a:off x="11836367" y="-348343"/>
              <a:ext cx="74114" cy="365760"/>
            </a:xfrm>
            <a:prstGeom prst="rect">
              <a:avLst/>
            </a:prstGeom>
            <a:solidFill>
              <a:srgbClr val="FAFAF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0" i="0" err="1">
                <a:latin typeface="Avenir Next LT Pro" panose="020B0504020202020204" pitchFamily="34" charset="0"/>
              </a:endParaRPr>
            </a:p>
          </p:txBody>
        </p:sp>
      </p:grpSp>
      <p:pic>
        <p:nvPicPr>
          <p:cNvPr id="80" name="rain5">
            <a:extLst>
              <a:ext uri="{FF2B5EF4-FFF2-40B4-BE49-F238E27FC236}">
                <a16:creationId xmlns:a16="http://schemas.microsoft.com/office/drawing/2014/main" id="{86DD7BA2-C24C-9A8E-AAEB-5B97DE1731B1}"/>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39022" r="49335"/>
          <a:stretch/>
        </p:blipFill>
        <p:spPr>
          <a:xfrm flipV="1">
            <a:off x="11694714" y="0"/>
            <a:ext cx="135487" cy="6476163"/>
          </a:xfrm>
          <a:prstGeom prst="rect">
            <a:avLst/>
          </a:prstGeom>
        </p:spPr>
      </p:pic>
      <p:grpSp>
        <p:nvGrpSpPr>
          <p:cNvPr id="81" name="rain4">
            <a:extLst>
              <a:ext uri="{FF2B5EF4-FFF2-40B4-BE49-F238E27FC236}">
                <a16:creationId xmlns:a16="http://schemas.microsoft.com/office/drawing/2014/main" id="{9B5B263A-BC0D-3B92-5996-504780FA1839}"/>
              </a:ext>
            </a:extLst>
          </p:cNvPr>
          <p:cNvGrpSpPr/>
          <p:nvPr userDrawn="1"/>
        </p:nvGrpSpPr>
        <p:grpSpPr>
          <a:xfrm>
            <a:off x="11580439" y="-51692"/>
            <a:ext cx="138117" cy="6527855"/>
            <a:chOff x="11572102" y="-51693"/>
            <a:chExt cx="138117" cy="6527855"/>
          </a:xfrm>
        </p:grpSpPr>
        <p:sp>
          <p:nvSpPr>
            <p:cNvPr id="82" name="Rectangle 81">
              <a:extLst>
                <a:ext uri="{FF2B5EF4-FFF2-40B4-BE49-F238E27FC236}">
                  <a16:creationId xmlns:a16="http://schemas.microsoft.com/office/drawing/2014/main" id="{53FB340F-2E8C-C9F2-B013-4F356AFC4782}"/>
                </a:ext>
              </a:extLst>
            </p:cNvPr>
            <p:cNvSpPr/>
            <p:nvPr userDrawn="1"/>
          </p:nvSpPr>
          <p:spPr>
            <a:xfrm>
              <a:off x="11582400" y="0"/>
              <a:ext cx="127819" cy="2458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0" i="0" err="1">
                <a:latin typeface="Avenir Next LT Pro" panose="020B0504020202020204" pitchFamily="34" charset="0"/>
              </a:endParaRPr>
            </a:p>
          </p:txBody>
        </p:sp>
        <p:grpSp>
          <p:nvGrpSpPr>
            <p:cNvPr id="83" name="Group 82">
              <a:extLst>
                <a:ext uri="{FF2B5EF4-FFF2-40B4-BE49-F238E27FC236}">
                  <a16:creationId xmlns:a16="http://schemas.microsoft.com/office/drawing/2014/main" id="{B5C1ED37-4040-8903-46BD-4D602AFE506D}"/>
                </a:ext>
              </a:extLst>
            </p:cNvPr>
            <p:cNvGrpSpPr/>
            <p:nvPr userDrawn="1"/>
          </p:nvGrpSpPr>
          <p:grpSpPr>
            <a:xfrm>
              <a:off x="11572102" y="-51693"/>
              <a:ext cx="135487" cy="6527855"/>
              <a:chOff x="11572102" y="-51693"/>
              <a:chExt cx="135487" cy="6527855"/>
            </a:xfrm>
          </p:grpSpPr>
          <p:pic>
            <p:nvPicPr>
              <p:cNvPr id="84" name="Graphic 83">
                <a:extLst>
                  <a:ext uri="{FF2B5EF4-FFF2-40B4-BE49-F238E27FC236}">
                    <a16:creationId xmlns:a16="http://schemas.microsoft.com/office/drawing/2014/main" id="{1831E863-F9C4-54F0-89AF-0AAC8C39A212}"/>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29104" r="59253"/>
              <a:stretch/>
            </p:blipFill>
            <p:spPr>
              <a:xfrm flipV="1">
                <a:off x="11572102" y="-1"/>
                <a:ext cx="135487" cy="6476163"/>
              </a:xfrm>
              <a:prstGeom prst="rect">
                <a:avLst/>
              </a:prstGeom>
            </p:spPr>
          </p:pic>
          <p:sp>
            <p:nvSpPr>
              <p:cNvPr id="85" name="Rectangle 84">
                <a:extLst>
                  <a:ext uri="{FF2B5EF4-FFF2-40B4-BE49-F238E27FC236}">
                    <a16:creationId xmlns:a16="http://schemas.microsoft.com/office/drawing/2014/main" id="{2AAF3A38-35EB-831C-48DA-DD0327204A58}"/>
                  </a:ext>
                </a:extLst>
              </p:cNvPr>
              <p:cNvSpPr/>
              <p:nvPr userDrawn="1"/>
            </p:nvSpPr>
            <p:spPr>
              <a:xfrm>
                <a:off x="11612256" y="-51693"/>
                <a:ext cx="74114" cy="132036"/>
              </a:xfrm>
              <a:prstGeom prst="rect">
                <a:avLst/>
              </a:prstGeom>
              <a:solidFill>
                <a:srgbClr val="F0F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0" i="0" err="1">
                  <a:latin typeface="Avenir Next LT Pro" panose="020B0504020202020204" pitchFamily="34" charset="0"/>
                </a:endParaRPr>
              </a:p>
            </p:txBody>
          </p:sp>
        </p:grpSp>
      </p:grpSp>
      <p:grpSp>
        <p:nvGrpSpPr>
          <p:cNvPr id="86" name="rain3">
            <a:extLst>
              <a:ext uri="{FF2B5EF4-FFF2-40B4-BE49-F238E27FC236}">
                <a16:creationId xmlns:a16="http://schemas.microsoft.com/office/drawing/2014/main" id="{384CC24F-6096-5890-5FAF-1B251B5B3FFA}"/>
              </a:ext>
            </a:extLst>
          </p:cNvPr>
          <p:cNvGrpSpPr/>
          <p:nvPr userDrawn="1"/>
        </p:nvGrpSpPr>
        <p:grpSpPr>
          <a:xfrm>
            <a:off x="11461842" y="0"/>
            <a:ext cx="135487" cy="6476163"/>
            <a:chOff x="11455014" y="-1"/>
            <a:chExt cx="135487" cy="6476163"/>
          </a:xfrm>
        </p:grpSpPr>
        <p:pic>
          <p:nvPicPr>
            <p:cNvPr id="87" name="Graphic 86">
              <a:extLst>
                <a:ext uri="{FF2B5EF4-FFF2-40B4-BE49-F238E27FC236}">
                  <a16:creationId xmlns:a16="http://schemas.microsoft.com/office/drawing/2014/main" id="{AB4757E1-C0D6-6758-81B7-B6A74F60CDE5}"/>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19285" r="69072"/>
            <a:stretch/>
          </p:blipFill>
          <p:spPr>
            <a:xfrm flipV="1">
              <a:off x="11455014" y="-1"/>
              <a:ext cx="135487" cy="6476163"/>
            </a:xfrm>
            <a:prstGeom prst="rect">
              <a:avLst/>
            </a:prstGeom>
          </p:spPr>
        </p:pic>
        <p:sp>
          <p:nvSpPr>
            <p:cNvPr id="88" name="Rectangle 87">
              <a:extLst>
                <a:ext uri="{FF2B5EF4-FFF2-40B4-BE49-F238E27FC236}">
                  <a16:creationId xmlns:a16="http://schemas.microsoft.com/office/drawing/2014/main" id="{C1084B98-51D7-8D8E-205F-5BFE345FA997}"/>
                </a:ext>
              </a:extLst>
            </p:cNvPr>
            <p:cNvSpPr/>
            <p:nvPr userDrawn="1"/>
          </p:nvSpPr>
          <p:spPr>
            <a:xfrm>
              <a:off x="11456732" y="0"/>
              <a:ext cx="123890"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0" i="0" err="1">
                <a:latin typeface="Avenir Next LT Pro" panose="020B0504020202020204" pitchFamily="34" charset="0"/>
              </a:endParaRPr>
            </a:p>
          </p:txBody>
        </p:sp>
      </p:grpSp>
      <p:pic>
        <p:nvPicPr>
          <p:cNvPr id="89" name="rain2">
            <a:extLst>
              <a:ext uri="{FF2B5EF4-FFF2-40B4-BE49-F238E27FC236}">
                <a16:creationId xmlns:a16="http://schemas.microsoft.com/office/drawing/2014/main" id="{C355C28D-D7ED-D667-DF53-A6E26B939373}"/>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10130" r="78227"/>
          <a:stretch/>
        </p:blipFill>
        <p:spPr>
          <a:xfrm flipV="1">
            <a:off x="11345127" y="0"/>
            <a:ext cx="135487" cy="6476163"/>
          </a:xfrm>
          <a:prstGeom prst="rect">
            <a:avLst/>
          </a:prstGeom>
        </p:spPr>
      </p:pic>
      <p:grpSp>
        <p:nvGrpSpPr>
          <p:cNvPr id="90" name="rain1">
            <a:extLst>
              <a:ext uri="{FF2B5EF4-FFF2-40B4-BE49-F238E27FC236}">
                <a16:creationId xmlns:a16="http://schemas.microsoft.com/office/drawing/2014/main" id="{D32627F6-D2EA-F634-7E76-4F6C38DB3F75}"/>
              </a:ext>
            </a:extLst>
          </p:cNvPr>
          <p:cNvGrpSpPr/>
          <p:nvPr userDrawn="1"/>
        </p:nvGrpSpPr>
        <p:grpSpPr>
          <a:xfrm>
            <a:off x="11218607" y="-2"/>
            <a:ext cx="137183" cy="6476163"/>
            <a:chOff x="11218607" y="-2"/>
            <a:chExt cx="137182" cy="6476163"/>
          </a:xfrm>
        </p:grpSpPr>
        <p:pic>
          <p:nvPicPr>
            <p:cNvPr id="91" name="Graphic 90">
              <a:extLst>
                <a:ext uri="{FF2B5EF4-FFF2-40B4-BE49-F238E27FC236}">
                  <a16:creationId xmlns:a16="http://schemas.microsoft.com/office/drawing/2014/main" id="{5AFC6821-5585-8DEE-9C3C-600ACA460A61}"/>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212" r="88145"/>
            <a:stretch/>
          </p:blipFill>
          <p:spPr>
            <a:xfrm flipV="1">
              <a:off x="11220302" y="-2"/>
              <a:ext cx="135487" cy="6476163"/>
            </a:xfrm>
            <a:prstGeom prst="rect">
              <a:avLst/>
            </a:prstGeom>
          </p:spPr>
        </p:pic>
        <p:sp>
          <p:nvSpPr>
            <p:cNvPr id="92" name="Rectangle 91">
              <a:extLst>
                <a:ext uri="{FF2B5EF4-FFF2-40B4-BE49-F238E27FC236}">
                  <a16:creationId xmlns:a16="http://schemas.microsoft.com/office/drawing/2014/main" id="{C73E2660-4AB9-EFAB-8D2B-7D89D1F03C1C}"/>
                </a:ext>
              </a:extLst>
            </p:cNvPr>
            <p:cNvSpPr/>
            <p:nvPr userDrawn="1"/>
          </p:nvSpPr>
          <p:spPr>
            <a:xfrm>
              <a:off x="11218607" y="0"/>
              <a:ext cx="123890" cy="952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0" i="0" err="1">
                <a:latin typeface="Avenir Next LT Pro" panose="020B0504020202020204" pitchFamily="34" charset="0"/>
              </a:endParaRPr>
            </a:p>
          </p:txBody>
        </p:sp>
      </p:grpSp>
      <p:sp>
        <p:nvSpPr>
          <p:cNvPr id="93" name="Rectangle 92">
            <a:extLst>
              <a:ext uri="{FF2B5EF4-FFF2-40B4-BE49-F238E27FC236}">
                <a16:creationId xmlns:a16="http://schemas.microsoft.com/office/drawing/2014/main" id="{363CF275-4371-C79E-D1D7-E1642334B552}"/>
              </a:ext>
            </a:extLst>
          </p:cNvPr>
          <p:cNvSpPr/>
          <p:nvPr userDrawn="1"/>
        </p:nvSpPr>
        <p:spPr>
          <a:xfrm>
            <a:off x="11617963" y="484482"/>
            <a:ext cx="94612" cy="6682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0" i="0" err="1">
              <a:latin typeface="Avenir Next LT Pro" panose="020B0504020202020204" pitchFamily="34" charset="0"/>
            </a:endParaRPr>
          </a:p>
        </p:txBody>
      </p:sp>
      <p:pic>
        <p:nvPicPr>
          <p:cNvPr id="94" name="rain8-copy">
            <a:extLst>
              <a:ext uri="{FF2B5EF4-FFF2-40B4-BE49-F238E27FC236}">
                <a16:creationId xmlns:a16="http://schemas.microsoft.com/office/drawing/2014/main" id="{2DA32033-92FA-BF9C-EF07-7A99CCBF53D9}"/>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88357"/>
          <a:stretch/>
        </p:blipFill>
        <p:spPr>
          <a:xfrm flipV="1">
            <a:off x="12046466" y="-6899290"/>
            <a:ext cx="135487" cy="6476163"/>
          </a:xfrm>
          <a:prstGeom prst="rect">
            <a:avLst/>
          </a:prstGeom>
        </p:spPr>
      </p:pic>
      <p:grpSp>
        <p:nvGrpSpPr>
          <p:cNvPr id="95" name="rain7-copy">
            <a:extLst>
              <a:ext uri="{FF2B5EF4-FFF2-40B4-BE49-F238E27FC236}">
                <a16:creationId xmlns:a16="http://schemas.microsoft.com/office/drawing/2014/main" id="{B3A6C9E8-FF67-61E0-3041-BBA25E0FE80A}"/>
              </a:ext>
            </a:extLst>
          </p:cNvPr>
          <p:cNvGrpSpPr/>
          <p:nvPr userDrawn="1"/>
        </p:nvGrpSpPr>
        <p:grpSpPr>
          <a:xfrm>
            <a:off x="11931055" y="-7036839"/>
            <a:ext cx="135487" cy="6601837"/>
            <a:chOff x="11931054" y="-125675"/>
            <a:chExt cx="135487" cy="6601837"/>
          </a:xfrm>
        </p:grpSpPr>
        <p:pic>
          <p:nvPicPr>
            <p:cNvPr id="96" name="Graphic 95">
              <a:extLst>
                <a:ext uri="{FF2B5EF4-FFF2-40B4-BE49-F238E27FC236}">
                  <a16:creationId xmlns:a16="http://schemas.microsoft.com/office/drawing/2014/main" id="{3ED6190D-5533-181B-3528-A2CCA3B93EF5}"/>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78439" r="9918"/>
            <a:stretch/>
          </p:blipFill>
          <p:spPr>
            <a:xfrm flipV="1">
              <a:off x="11931054" y="-1"/>
              <a:ext cx="135487" cy="6476163"/>
            </a:xfrm>
            <a:prstGeom prst="rect">
              <a:avLst/>
            </a:prstGeom>
          </p:spPr>
        </p:pic>
        <p:sp>
          <p:nvSpPr>
            <p:cNvPr id="97" name="Rectangle 96">
              <a:extLst>
                <a:ext uri="{FF2B5EF4-FFF2-40B4-BE49-F238E27FC236}">
                  <a16:creationId xmlns:a16="http://schemas.microsoft.com/office/drawing/2014/main" id="{D5F978C6-9C34-51E9-8054-043C3CF790D8}"/>
                </a:ext>
              </a:extLst>
            </p:cNvPr>
            <p:cNvSpPr/>
            <p:nvPr userDrawn="1"/>
          </p:nvSpPr>
          <p:spPr>
            <a:xfrm>
              <a:off x="11946194" y="-1"/>
              <a:ext cx="98592" cy="1876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0" i="0" err="1">
                <a:latin typeface="Avenir Next LT Pro" panose="020B0504020202020204" pitchFamily="34" charset="0"/>
              </a:endParaRPr>
            </a:p>
          </p:txBody>
        </p:sp>
        <p:sp>
          <p:nvSpPr>
            <p:cNvPr id="98" name="Rectangle 97">
              <a:extLst>
                <a:ext uri="{FF2B5EF4-FFF2-40B4-BE49-F238E27FC236}">
                  <a16:creationId xmlns:a16="http://schemas.microsoft.com/office/drawing/2014/main" id="{B2D0F5CF-D95F-554C-701A-229E2B3F7C59}"/>
                </a:ext>
              </a:extLst>
            </p:cNvPr>
            <p:cNvSpPr/>
            <p:nvPr userDrawn="1"/>
          </p:nvSpPr>
          <p:spPr>
            <a:xfrm>
              <a:off x="11953842" y="-125675"/>
              <a:ext cx="74114" cy="182880"/>
            </a:xfrm>
            <a:prstGeom prst="rect">
              <a:avLst/>
            </a:prstGeom>
            <a:solidFill>
              <a:srgbClr val="FAFA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0" i="0" err="1">
                <a:latin typeface="Avenir Next LT Pro" panose="020B0504020202020204" pitchFamily="34" charset="0"/>
              </a:endParaRPr>
            </a:p>
          </p:txBody>
        </p:sp>
      </p:grpSp>
      <p:grpSp>
        <p:nvGrpSpPr>
          <p:cNvPr id="99" name="rain6-copy">
            <a:extLst>
              <a:ext uri="{FF2B5EF4-FFF2-40B4-BE49-F238E27FC236}">
                <a16:creationId xmlns:a16="http://schemas.microsoft.com/office/drawing/2014/main" id="{001361EF-E08B-291C-4D2C-342BAA95BE11}"/>
              </a:ext>
            </a:extLst>
          </p:cNvPr>
          <p:cNvGrpSpPr/>
          <p:nvPr userDrawn="1"/>
        </p:nvGrpSpPr>
        <p:grpSpPr>
          <a:xfrm>
            <a:off x="11807802" y="-7259506"/>
            <a:ext cx="135487" cy="6824505"/>
            <a:chOff x="11808444" y="-348343"/>
            <a:chExt cx="135487" cy="6824505"/>
          </a:xfrm>
        </p:grpSpPr>
        <p:pic>
          <p:nvPicPr>
            <p:cNvPr id="100" name="Graphic 99">
              <a:extLst>
                <a:ext uri="{FF2B5EF4-FFF2-40B4-BE49-F238E27FC236}">
                  <a16:creationId xmlns:a16="http://schemas.microsoft.com/office/drawing/2014/main" id="{6B485858-1372-88DE-E429-30AF4484A2C2}"/>
                </a:ext>
              </a:extLst>
            </p:cNvPr>
            <p:cNvPicPr>
              <a:picLocks noChangeAspect="1"/>
            </p:cNvPicPr>
            <p:nvPr userDrawn="1"/>
          </p:nvPicPr>
          <p:blipFill rotWithShape="1">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l="58857" r="29500"/>
            <a:stretch/>
          </p:blipFill>
          <p:spPr>
            <a:xfrm flipV="1">
              <a:off x="11808444" y="-1"/>
              <a:ext cx="135487" cy="6476163"/>
            </a:xfrm>
            <a:prstGeom prst="rect">
              <a:avLst/>
            </a:prstGeom>
          </p:spPr>
        </p:pic>
        <p:sp>
          <p:nvSpPr>
            <p:cNvPr id="101" name="Rectangle 100">
              <a:extLst>
                <a:ext uri="{FF2B5EF4-FFF2-40B4-BE49-F238E27FC236}">
                  <a16:creationId xmlns:a16="http://schemas.microsoft.com/office/drawing/2014/main" id="{03C01A6B-0A5E-5A2D-E7A8-317A7F5CE794}"/>
                </a:ext>
              </a:extLst>
            </p:cNvPr>
            <p:cNvSpPr/>
            <p:nvPr userDrawn="1"/>
          </p:nvSpPr>
          <p:spPr>
            <a:xfrm>
              <a:off x="11830199" y="0"/>
              <a:ext cx="102848" cy="952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0" i="0" err="1">
                <a:latin typeface="Avenir Next LT Pro" panose="020B0504020202020204" pitchFamily="34" charset="0"/>
              </a:endParaRPr>
            </a:p>
          </p:txBody>
        </p:sp>
        <p:sp>
          <p:nvSpPr>
            <p:cNvPr id="102" name="Rectangle 101">
              <a:extLst>
                <a:ext uri="{FF2B5EF4-FFF2-40B4-BE49-F238E27FC236}">
                  <a16:creationId xmlns:a16="http://schemas.microsoft.com/office/drawing/2014/main" id="{9437862D-B647-C642-6D12-82BDDFA7CF11}"/>
                </a:ext>
              </a:extLst>
            </p:cNvPr>
            <p:cNvSpPr/>
            <p:nvPr userDrawn="1"/>
          </p:nvSpPr>
          <p:spPr>
            <a:xfrm>
              <a:off x="11836367" y="-348343"/>
              <a:ext cx="74114" cy="365760"/>
            </a:xfrm>
            <a:prstGeom prst="rect">
              <a:avLst/>
            </a:prstGeom>
            <a:solidFill>
              <a:srgbClr val="FAFAF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0" i="0" err="1">
                <a:latin typeface="Avenir Next LT Pro" panose="020B0504020202020204" pitchFamily="34" charset="0"/>
              </a:endParaRPr>
            </a:p>
          </p:txBody>
        </p:sp>
      </p:grpSp>
      <p:pic>
        <p:nvPicPr>
          <p:cNvPr id="103" name="rain5-copy">
            <a:extLst>
              <a:ext uri="{FF2B5EF4-FFF2-40B4-BE49-F238E27FC236}">
                <a16:creationId xmlns:a16="http://schemas.microsoft.com/office/drawing/2014/main" id="{8C158E7A-D38C-C16F-BB01-47249021773D}"/>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39022" r="49335"/>
          <a:stretch/>
        </p:blipFill>
        <p:spPr>
          <a:xfrm flipV="1">
            <a:off x="11694714" y="-6899290"/>
            <a:ext cx="135487" cy="6476163"/>
          </a:xfrm>
          <a:prstGeom prst="rect">
            <a:avLst/>
          </a:prstGeom>
        </p:spPr>
      </p:pic>
      <p:grpSp>
        <p:nvGrpSpPr>
          <p:cNvPr id="104" name="rain4-copy">
            <a:extLst>
              <a:ext uri="{FF2B5EF4-FFF2-40B4-BE49-F238E27FC236}">
                <a16:creationId xmlns:a16="http://schemas.microsoft.com/office/drawing/2014/main" id="{6A6E783B-5BC4-A247-30BF-1FF9E3348E64}"/>
              </a:ext>
            </a:extLst>
          </p:cNvPr>
          <p:cNvGrpSpPr/>
          <p:nvPr userDrawn="1"/>
        </p:nvGrpSpPr>
        <p:grpSpPr>
          <a:xfrm>
            <a:off x="11580439" y="-6832221"/>
            <a:ext cx="138117" cy="6527855"/>
            <a:chOff x="11572102" y="-51693"/>
            <a:chExt cx="138117" cy="6527855"/>
          </a:xfrm>
        </p:grpSpPr>
        <p:sp>
          <p:nvSpPr>
            <p:cNvPr id="105" name="Rectangle 104">
              <a:extLst>
                <a:ext uri="{FF2B5EF4-FFF2-40B4-BE49-F238E27FC236}">
                  <a16:creationId xmlns:a16="http://schemas.microsoft.com/office/drawing/2014/main" id="{634BD3AB-AC07-EA18-2800-1C9287FA714F}"/>
                </a:ext>
              </a:extLst>
            </p:cNvPr>
            <p:cNvSpPr/>
            <p:nvPr userDrawn="1"/>
          </p:nvSpPr>
          <p:spPr>
            <a:xfrm>
              <a:off x="11582400" y="0"/>
              <a:ext cx="127819" cy="2458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0" i="0" err="1">
                <a:latin typeface="Avenir Next LT Pro" panose="020B0504020202020204" pitchFamily="34" charset="0"/>
              </a:endParaRPr>
            </a:p>
          </p:txBody>
        </p:sp>
        <p:grpSp>
          <p:nvGrpSpPr>
            <p:cNvPr id="106" name="Group 105">
              <a:extLst>
                <a:ext uri="{FF2B5EF4-FFF2-40B4-BE49-F238E27FC236}">
                  <a16:creationId xmlns:a16="http://schemas.microsoft.com/office/drawing/2014/main" id="{EB1F3D42-188C-C613-A19A-A843454FC45A}"/>
                </a:ext>
              </a:extLst>
            </p:cNvPr>
            <p:cNvGrpSpPr/>
            <p:nvPr userDrawn="1"/>
          </p:nvGrpSpPr>
          <p:grpSpPr>
            <a:xfrm>
              <a:off x="11572102" y="-51693"/>
              <a:ext cx="135487" cy="6527855"/>
              <a:chOff x="11572102" y="-51693"/>
              <a:chExt cx="135487" cy="6527855"/>
            </a:xfrm>
          </p:grpSpPr>
          <p:pic>
            <p:nvPicPr>
              <p:cNvPr id="107" name="Graphic 106">
                <a:extLst>
                  <a:ext uri="{FF2B5EF4-FFF2-40B4-BE49-F238E27FC236}">
                    <a16:creationId xmlns:a16="http://schemas.microsoft.com/office/drawing/2014/main" id="{3D6ED04C-5F74-FB9D-95DB-DDE53E48B224}"/>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29104" r="59253"/>
              <a:stretch/>
            </p:blipFill>
            <p:spPr>
              <a:xfrm flipV="1">
                <a:off x="11572102" y="-1"/>
                <a:ext cx="135487" cy="6476163"/>
              </a:xfrm>
              <a:prstGeom prst="rect">
                <a:avLst/>
              </a:prstGeom>
            </p:spPr>
          </p:pic>
          <p:sp>
            <p:nvSpPr>
              <p:cNvPr id="108" name="Rectangle 107">
                <a:extLst>
                  <a:ext uri="{FF2B5EF4-FFF2-40B4-BE49-F238E27FC236}">
                    <a16:creationId xmlns:a16="http://schemas.microsoft.com/office/drawing/2014/main" id="{C18785E8-2D03-3820-1C26-285D418B1A24}"/>
                  </a:ext>
                </a:extLst>
              </p:cNvPr>
              <p:cNvSpPr/>
              <p:nvPr userDrawn="1"/>
            </p:nvSpPr>
            <p:spPr>
              <a:xfrm>
                <a:off x="11612256" y="-51693"/>
                <a:ext cx="74114" cy="132036"/>
              </a:xfrm>
              <a:prstGeom prst="rect">
                <a:avLst/>
              </a:prstGeom>
              <a:solidFill>
                <a:srgbClr val="F0F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0" i="0" err="1">
                  <a:latin typeface="Avenir Next LT Pro" panose="020B0504020202020204" pitchFamily="34" charset="0"/>
                </a:endParaRPr>
              </a:p>
            </p:txBody>
          </p:sp>
        </p:grpSp>
      </p:grpSp>
      <p:grpSp>
        <p:nvGrpSpPr>
          <p:cNvPr id="109" name="rain3-copy">
            <a:extLst>
              <a:ext uri="{FF2B5EF4-FFF2-40B4-BE49-F238E27FC236}">
                <a16:creationId xmlns:a16="http://schemas.microsoft.com/office/drawing/2014/main" id="{84197673-32C2-0BED-2257-818D48B333FB}"/>
              </a:ext>
            </a:extLst>
          </p:cNvPr>
          <p:cNvGrpSpPr/>
          <p:nvPr userDrawn="1"/>
        </p:nvGrpSpPr>
        <p:grpSpPr>
          <a:xfrm>
            <a:off x="11461842" y="-6899290"/>
            <a:ext cx="135487" cy="6476163"/>
            <a:chOff x="11455014" y="-1"/>
            <a:chExt cx="135487" cy="6476163"/>
          </a:xfrm>
        </p:grpSpPr>
        <p:pic>
          <p:nvPicPr>
            <p:cNvPr id="110" name="Graphic 109">
              <a:extLst>
                <a:ext uri="{FF2B5EF4-FFF2-40B4-BE49-F238E27FC236}">
                  <a16:creationId xmlns:a16="http://schemas.microsoft.com/office/drawing/2014/main" id="{63272D43-6B72-0670-461F-863C62A8DCCD}"/>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19285" r="69072"/>
            <a:stretch/>
          </p:blipFill>
          <p:spPr>
            <a:xfrm flipV="1">
              <a:off x="11455014" y="-1"/>
              <a:ext cx="135487" cy="6476163"/>
            </a:xfrm>
            <a:prstGeom prst="rect">
              <a:avLst/>
            </a:prstGeom>
          </p:spPr>
        </p:pic>
        <p:sp>
          <p:nvSpPr>
            <p:cNvPr id="111" name="Rectangle 110">
              <a:extLst>
                <a:ext uri="{FF2B5EF4-FFF2-40B4-BE49-F238E27FC236}">
                  <a16:creationId xmlns:a16="http://schemas.microsoft.com/office/drawing/2014/main" id="{89577887-D124-170D-1B4E-C58078692A3A}"/>
                </a:ext>
              </a:extLst>
            </p:cNvPr>
            <p:cNvSpPr/>
            <p:nvPr userDrawn="1"/>
          </p:nvSpPr>
          <p:spPr>
            <a:xfrm>
              <a:off x="11456732" y="0"/>
              <a:ext cx="123890"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0" i="0" err="1">
                <a:latin typeface="Avenir Next LT Pro" panose="020B0504020202020204" pitchFamily="34" charset="0"/>
              </a:endParaRPr>
            </a:p>
          </p:txBody>
        </p:sp>
      </p:grpSp>
      <p:pic>
        <p:nvPicPr>
          <p:cNvPr id="112" name="rain2-copy">
            <a:extLst>
              <a:ext uri="{FF2B5EF4-FFF2-40B4-BE49-F238E27FC236}">
                <a16:creationId xmlns:a16="http://schemas.microsoft.com/office/drawing/2014/main" id="{C14CD65E-BE18-4F59-0E7B-67253C63AF59}"/>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10130" r="78227"/>
          <a:stretch/>
        </p:blipFill>
        <p:spPr>
          <a:xfrm flipV="1">
            <a:off x="11345127" y="-6899290"/>
            <a:ext cx="135487" cy="6476163"/>
          </a:xfrm>
          <a:prstGeom prst="rect">
            <a:avLst/>
          </a:prstGeom>
        </p:spPr>
      </p:pic>
      <p:sp>
        <p:nvSpPr>
          <p:cNvPr id="113" name="Rectangle 112">
            <a:extLst>
              <a:ext uri="{FF2B5EF4-FFF2-40B4-BE49-F238E27FC236}">
                <a16:creationId xmlns:a16="http://schemas.microsoft.com/office/drawing/2014/main" id="{47EE4BF4-1637-D78B-AFEE-F15939280F84}"/>
              </a:ext>
            </a:extLst>
          </p:cNvPr>
          <p:cNvSpPr/>
          <p:nvPr userDrawn="1"/>
        </p:nvSpPr>
        <p:spPr>
          <a:xfrm>
            <a:off x="11617963" y="-6414808"/>
            <a:ext cx="94612" cy="6682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0" i="0" err="1">
              <a:latin typeface="Avenir Next LT Pro" panose="020B0504020202020204" pitchFamily="34" charset="0"/>
            </a:endParaRPr>
          </a:p>
        </p:txBody>
      </p:sp>
      <p:grpSp>
        <p:nvGrpSpPr>
          <p:cNvPr id="114" name="rain1-copy">
            <a:extLst>
              <a:ext uri="{FF2B5EF4-FFF2-40B4-BE49-F238E27FC236}">
                <a16:creationId xmlns:a16="http://schemas.microsoft.com/office/drawing/2014/main" id="{972FB120-281A-DB3B-54EB-30982FC453FD}"/>
              </a:ext>
            </a:extLst>
          </p:cNvPr>
          <p:cNvGrpSpPr/>
          <p:nvPr userDrawn="1"/>
        </p:nvGrpSpPr>
        <p:grpSpPr>
          <a:xfrm>
            <a:off x="11218607" y="-6921390"/>
            <a:ext cx="137183" cy="6476163"/>
            <a:chOff x="11218607" y="-2"/>
            <a:chExt cx="137182" cy="6476163"/>
          </a:xfrm>
        </p:grpSpPr>
        <p:pic>
          <p:nvPicPr>
            <p:cNvPr id="115" name="Graphic 114">
              <a:extLst>
                <a:ext uri="{FF2B5EF4-FFF2-40B4-BE49-F238E27FC236}">
                  <a16:creationId xmlns:a16="http://schemas.microsoft.com/office/drawing/2014/main" id="{B884AD55-1640-64F0-182D-37F815827838}"/>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212" r="88145"/>
            <a:stretch/>
          </p:blipFill>
          <p:spPr>
            <a:xfrm flipV="1">
              <a:off x="11220302" y="-2"/>
              <a:ext cx="135487" cy="6476163"/>
            </a:xfrm>
            <a:prstGeom prst="rect">
              <a:avLst/>
            </a:prstGeom>
          </p:spPr>
        </p:pic>
        <p:sp>
          <p:nvSpPr>
            <p:cNvPr id="116" name="Rectangle 115">
              <a:extLst>
                <a:ext uri="{FF2B5EF4-FFF2-40B4-BE49-F238E27FC236}">
                  <a16:creationId xmlns:a16="http://schemas.microsoft.com/office/drawing/2014/main" id="{AC7A6119-6A06-9B5A-0647-3C839445F2B0}"/>
                </a:ext>
              </a:extLst>
            </p:cNvPr>
            <p:cNvSpPr/>
            <p:nvPr userDrawn="1"/>
          </p:nvSpPr>
          <p:spPr>
            <a:xfrm>
              <a:off x="11218607" y="0"/>
              <a:ext cx="123890" cy="952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0" i="0" err="1">
                <a:latin typeface="Avenir Next LT Pro" panose="020B0504020202020204" pitchFamily="34" charset="0"/>
              </a:endParaRPr>
            </a:p>
          </p:txBody>
        </p:sp>
      </p:grpSp>
      <p:sp>
        <p:nvSpPr>
          <p:cNvPr id="117" name="Rectangle 116">
            <a:extLst>
              <a:ext uri="{FF2B5EF4-FFF2-40B4-BE49-F238E27FC236}">
                <a16:creationId xmlns:a16="http://schemas.microsoft.com/office/drawing/2014/main" id="{595AE536-7330-98A3-083B-BDB16CB0BFD3}"/>
              </a:ext>
            </a:extLst>
          </p:cNvPr>
          <p:cNvSpPr/>
          <p:nvPr userDrawn="1"/>
        </p:nvSpPr>
        <p:spPr>
          <a:xfrm>
            <a:off x="11218607" y="6019800"/>
            <a:ext cx="963344" cy="838819"/>
          </a:xfrm>
          <a:prstGeom prst="rect">
            <a:avLst/>
          </a:prstGeom>
          <a:gradFill>
            <a:gsLst>
              <a:gs pos="0">
                <a:schemeClr val="bg1">
                  <a:alpha val="0"/>
                </a:schemeClr>
              </a:gs>
              <a:gs pos="56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0" i="0" err="1">
              <a:latin typeface="Avenir Next LT Pro" panose="020B0504020202020204" pitchFamily="34" charset="0"/>
            </a:endParaRPr>
          </a:p>
        </p:txBody>
      </p:sp>
      <p:pic>
        <p:nvPicPr>
          <p:cNvPr id="4" name="Picture 3">
            <a:extLst>
              <a:ext uri="{FF2B5EF4-FFF2-40B4-BE49-F238E27FC236}">
                <a16:creationId xmlns:a16="http://schemas.microsoft.com/office/drawing/2014/main" id="{89454A2B-537D-B95B-1E82-D98A9AA23DA5}"/>
              </a:ext>
            </a:extLst>
          </p:cNvPr>
          <p:cNvPicPr>
            <a:picLocks noChangeAspect="1"/>
          </p:cNvPicPr>
          <p:nvPr userDrawn="1"/>
        </p:nvPicPr>
        <p:blipFill>
          <a:blip r:embed="rId6" cstate="screen">
            <a:extLst>
              <a:ext uri="{28A0092B-C50C-407E-A947-70E740481C1C}">
                <a14:useLocalDpi xmlns:a14="http://schemas.microsoft.com/office/drawing/2010/main"/>
              </a:ext>
            </a:extLst>
          </a:blip>
          <a:srcRect/>
          <a:stretch/>
        </p:blipFill>
        <p:spPr>
          <a:xfrm>
            <a:off x="256033" y="6254497"/>
            <a:ext cx="292100" cy="368300"/>
          </a:xfrm>
          <a:prstGeom prst="rect">
            <a:avLst/>
          </a:prstGeom>
        </p:spPr>
      </p:pic>
      <p:sp>
        <p:nvSpPr>
          <p:cNvPr id="5" name="TextBox 4">
            <a:extLst>
              <a:ext uri="{FF2B5EF4-FFF2-40B4-BE49-F238E27FC236}">
                <a16:creationId xmlns:a16="http://schemas.microsoft.com/office/drawing/2014/main" id="{F9CCBC37-A473-FD9B-7884-B68985FC7DDD}"/>
              </a:ext>
            </a:extLst>
          </p:cNvPr>
          <p:cNvSpPr txBox="1">
            <a:spLocks noChangeArrowheads="1"/>
          </p:cNvSpPr>
          <p:nvPr userDrawn="1"/>
        </p:nvSpPr>
        <p:spPr bwMode="auto">
          <a:xfrm>
            <a:off x="691527" y="6544037"/>
            <a:ext cx="5726287" cy="923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marL="0" lvl="0" indent="0" algn="l">
              <a:lnSpc>
                <a:spcPct val="100000"/>
              </a:lnSpc>
              <a:defRPr sz="1800">
                <a:solidFill>
                  <a:srgbClr val="000000"/>
                </a:solidFill>
              </a:defRPr>
            </a:pPr>
            <a:r>
              <a:rPr lang="ga-IE" sz="600" b="0" i="0" baseline="0">
                <a:solidFill>
                  <a:schemeClr val="bg1">
                    <a:lumMod val="85000"/>
                  </a:schemeClr>
                </a:solidFill>
                <a:latin typeface="+mn-lt"/>
              </a:rPr>
              <a:t>© 2023 Epsilon Data Management, LLC. All rights reserved. Proprietary and confidential. V-3.20.23</a:t>
            </a:r>
          </a:p>
        </p:txBody>
      </p:sp>
      <p:sp>
        <p:nvSpPr>
          <p:cNvPr id="7" name="TextBox 6">
            <a:extLst>
              <a:ext uri="{FF2B5EF4-FFF2-40B4-BE49-F238E27FC236}">
                <a16:creationId xmlns:a16="http://schemas.microsoft.com/office/drawing/2014/main" id="{E997ED41-D564-805D-6A5A-BAD1957976B6}"/>
              </a:ext>
            </a:extLst>
          </p:cNvPr>
          <p:cNvSpPr txBox="1">
            <a:spLocks noChangeAspect="1"/>
          </p:cNvSpPr>
          <p:nvPr userDrawn="1"/>
        </p:nvSpPr>
        <p:spPr>
          <a:xfrm>
            <a:off x="11722609" y="6446520"/>
            <a:ext cx="227692" cy="228600"/>
          </a:xfrm>
          <a:prstGeom prst="ellipse">
            <a:avLst/>
          </a:prstGeom>
          <a:solidFill>
            <a:schemeClr val="accent1"/>
          </a:solidFill>
        </p:spPr>
        <p:txBody>
          <a:bodyPr wrap="none" rtlCol="0" anchor="ctr">
            <a:noAutofit/>
          </a:bodyPr>
          <a:lstStyle/>
          <a:p>
            <a:pPr algn="ctr"/>
            <a:fld id="{9F77B881-CDA4-7041-897F-97D0053686EF}" type="slidenum">
              <a:rPr lang="en-US" sz="700" b="1" i="0" smtClean="0">
                <a:solidFill>
                  <a:schemeClr val="bg1"/>
                </a:solidFill>
                <a:latin typeface="+mn-lt"/>
              </a:rPr>
              <a:pPr algn="ctr"/>
              <a:t>‹#›</a:t>
            </a:fld>
            <a:endParaRPr lang="en-US" sz="700" b="1" i="0">
              <a:solidFill>
                <a:schemeClr val="bg1"/>
              </a:solidFill>
              <a:latin typeface="+mn-lt"/>
            </a:endParaRPr>
          </a:p>
        </p:txBody>
      </p:sp>
    </p:spTree>
    <p:extLst>
      <p:ext uri="{BB962C8B-B14F-4D97-AF65-F5344CB8AC3E}">
        <p14:creationId xmlns:p14="http://schemas.microsoft.com/office/powerpoint/2010/main" val="244705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repeatCount="indefinite" fill="hold" nodeType="withEffect">
                                  <p:stCondLst>
                                    <p:cond delay="0"/>
                                  </p:stCondLst>
                                  <p:childTnLst>
                                    <p:animMotion origin="layout" path="M 4.58333E-6 7.40741E-7 L 4.58333E-6 1.00093 " pathEditMode="relative" rAng="0" ptsTypes="AA">
                                      <p:cBhvr>
                                        <p:cTn id="6" dur="70000" fill="hold"/>
                                        <p:tgtEl>
                                          <p:spTgt spid="90"/>
                                        </p:tgtEl>
                                        <p:attrNameLst>
                                          <p:attrName>ppt_x</p:attrName>
                                          <p:attrName>ppt_y</p:attrName>
                                        </p:attrNameLst>
                                      </p:cBhvr>
                                      <p:rCtr x="0" y="50046"/>
                                    </p:animMotion>
                                  </p:childTnLst>
                                </p:cTn>
                              </p:par>
                              <p:par>
                                <p:cTn id="7" presetID="42" presetClass="path" presetSubtype="0" repeatCount="indefinite" fill="hold" nodeType="withEffect">
                                  <p:stCondLst>
                                    <p:cond delay="0"/>
                                  </p:stCondLst>
                                  <p:childTnLst>
                                    <p:animMotion origin="layout" path="M 4.58333E-6 7.40741E-7 L 4.58333E-6 1.00093 " pathEditMode="relative" rAng="0" ptsTypes="AA">
                                      <p:cBhvr>
                                        <p:cTn id="8" dur="120000" fill="hold"/>
                                        <p:tgtEl>
                                          <p:spTgt spid="89"/>
                                        </p:tgtEl>
                                        <p:attrNameLst>
                                          <p:attrName>ppt_x</p:attrName>
                                          <p:attrName>ppt_y</p:attrName>
                                        </p:attrNameLst>
                                      </p:cBhvr>
                                      <p:rCtr x="0" y="50046"/>
                                    </p:animMotion>
                                  </p:childTnLst>
                                </p:cTn>
                              </p:par>
                              <p:par>
                                <p:cTn id="9" presetID="42" presetClass="path" presetSubtype="0" repeatCount="indefinite" fill="hold" nodeType="withEffect">
                                  <p:stCondLst>
                                    <p:cond delay="0"/>
                                  </p:stCondLst>
                                  <p:childTnLst>
                                    <p:animMotion origin="layout" path="M -2.91667E-6 -7.40741E-7 L -2.91667E-6 1.00093 " pathEditMode="relative" rAng="0" ptsTypes="AA">
                                      <p:cBhvr>
                                        <p:cTn id="10" dur="100000" fill="hold"/>
                                        <p:tgtEl>
                                          <p:spTgt spid="86"/>
                                        </p:tgtEl>
                                        <p:attrNameLst>
                                          <p:attrName>ppt_x</p:attrName>
                                          <p:attrName>ppt_y</p:attrName>
                                        </p:attrNameLst>
                                      </p:cBhvr>
                                      <p:rCtr x="0" y="50046"/>
                                    </p:animMotion>
                                  </p:childTnLst>
                                </p:cTn>
                              </p:par>
                              <p:par>
                                <p:cTn id="11" presetID="42" presetClass="path" presetSubtype="0" repeatCount="indefinite" fill="hold" nodeType="withEffect">
                                  <p:stCondLst>
                                    <p:cond delay="0"/>
                                  </p:stCondLst>
                                  <p:childTnLst>
                                    <p:animMotion origin="layout" path="M 1.25E-6 2.96296E-6 L 1.25E-6 1.00092 " pathEditMode="relative" rAng="0" ptsTypes="AA">
                                      <p:cBhvr>
                                        <p:cTn id="12" dur="140000" fill="hold"/>
                                        <p:tgtEl>
                                          <p:spTgt spid="81"/>
                                        </p:tgtEl>
                                        <p:attrNameLst>
                                          <p:attrName>ppt_x</p:attrName>
                                          <p:attrName>ppt_y</p:attrName>
                                        </p:attrNameLst>
                                      </p:cBhvr>
                                      <p:rCtr x="0" y="50046"/>
                                    </p:animMotion>
                                  </p:childTnLst>
                                </p:cTn>
                              </p:par>
                              <p:par>
                                <p:cTn id="13" presetID="42" presetClass="path" presetSubtype="0" repeatCount="indefinite" fill="hold" nodeType="withEffect">
                                  <p:stCondLst>
                                    <p:cond delay="0"/>
                                  </p:stCondLst>
                                  <p:childTnLst>
                                    <p:animMotion origin="layout" path="M 4.58333E-6 7.40741E-7 L 4.58333E-6 1.00093 " pathEditMode="relative" rAng="0" ptsTypes="AA">
                                      <p:cBhvr>
                                        <p:cTn id="14" dur="120000" fill="hold"/>
                                        <p:tgtEl>
                                          <p:spTgt spid="80"/>
                                        </p:tgtEl>
                                        <p:attrNameLst>
                                          <p:attrName>ppt_x</p:attrName>
                                          <p:attrName>ppt_y</p:attrName>
                                        </p:attrNameLst>
                                      </p:cBhvr>
                                      <p:rCtr x="0" y="50046"/>
                                    </p:animMotion>
                                  </p:childTnLst>
                                </p:cTn>
                              </p:par>
                              <p:par>
                                <p:cTn id="15" presetID="42" presetClass="path" presetSubtype="0" repeatCount="indefinite" fill="hold" nodeType="withEffect">
                                  <p:stCondLst>
                                    <p:cond delay="0"/>
                                  </p:stCondLst>
                                  <p:childTnLst>
                                    <p:animMotion origin="layout" path="M 1.66667E-6 7.40741E-7 L 1.66667E-6 1.00093 " pathEditMode="relative" rAng="0" ptsTypes="AA">
                                      <p:cBhvr>
                                        <p:cTn id="16" dur="200000" fill="hold"/>
                                        <p:tgtEl>
                                          <p:spTgt spid="76"/>
                                        </p:tgtEl>
                                        <p:attrNameLst>
                                          <p:attrName>ppt_x</p:attrName>
                                          <p:attrName>ppt_y</p:attrName>
                                        </p:attrNameLst>
                                      </p:cBhvr>
                                      <p:rCtr x="0" y="50046"/>
                                    </p:animMotion>
                                  </p:childTnLst>
                                </p:cTn>
                              </p:par>
                              <p:par>
                                <p:cTn id="17" presetID="42" presetClass="path" presetSubtype="0" repeatCount="indefinite" fill="hold" nodeType="withEffect">
                                  <p:stCondLst>
                                    <p:cond delay="0"/>
                                  </p:stCondLst>
                                  <p:childTnLst>
                                    <p:animMotion origin="layout" path="M 4.58333E-6 7.40741E-7 L 4.58333E-6 1.00093 " pathEditMode="relative" rAng="0" ptsTypes="AA">
                                      <p:cBhvr>
                                        <p:cTn id="18" dur="85000" fill="hold"/>
                                        <p:tgtEl>
                                          <p:spTgt spid="72"/>
                                        </p:tgtEl>
                                        <p:attrNameLst>
                                          <p:attrName>ppt_x</p:attrName>
                                          <p:attrName>ppt_y</p:attrName>
                                        </p:attrNameLst>
                                      </p:cBhvr>
                                      <p:rCtr x="0" y="50046"/>
                                    </p:animMotion>
                                  </p:childTnLst>
                                </p:cTn>
                              </p:par>
                              <p:par>
                                <p:cTn id="19" presetID="42" presetClass="path" presetSubtype="0" repeatCount="indefinite" fill="hold" nodeType="withEffect">
                                  <p:stCondLst>
                                    <p:cond delay="0"/>
                                  </p:stCondLst>
                                  <p:childTnLst>
                                    <p:animMotion origin="layout" path="M 4.58333E-6 7.40741E-7 L 4.58333E-6 1.00093 " pathEditMode="relative" rAng="0" ptsTypes="AA">
                                      <p:cBhvr>
                                        <p:cTn id="20" dur="110000" fill="hold"/>
                                        <p:tgtEl>
                                          <p:spTgt spid="71"/>
                                        </p:tgtEl>
                                        <p:attrNameLst>
                                          <p:attrName>ppt_x</p:attrName>
                                          <p:attrName>ppt_y</p:attrName>
                                        </p:attrNameLst>
                                      </p:cBhvr>
                                      <p:rCtr x="0" y="50046"/>
                                    </p:animMotion>
                                  </p:childTnLst>
                                </p:cTn>
                              </p:par>
                              <p:par>
                                <p:cTn id="21" presetID="42" presetClass="path" presetSubtype="0" repeatCount="indefinite" fill="hold" nodeType="withEffect">
                                  <p:stCondLst>
                                    <p:cond delay="0"/>
                                  </p:stCondLst>
                                  <p:childTnLst>
                                    <p:animMotion origin="layout" path="M 2.29167E-6 -3.7037E-6 L 2.29167E-6 1.00093 " pathEditMode="relative" rAng="0" ptsTypes="AA">
                                      <p:cBhvr>
                                        <p:cTn id="22" dur="120000" fill="hold"/>
                                        <p:tgtEl>
                                          <p:spTgt spid="112"/>
                                        </p:tgtEl>
                                        <p:attrNameLst>
                                          <p:attrName>ppt_x</p:attrName>
                                          <p:attrName>ppt_y</p:attrName>
                                        </p:attrNameLst>
                                      </p:cBhvr>
                                      <p:rCtr x="0" y="50046"/>
                                    </p:animMotion>
                                  </p:childTnLst>
                                </p:cTn>
                              </p:par>
                              <p:par>
                                <p:cTn id="23" presetID="42" presetClass="path" presetSubtype="0" repeatCount="indefinite" fill="hold" nodeType="withEffect">
                                  <p:stCondLst>
                                    <p:cond delay="0"/>
                                  </p:stCondLst>
                                  <p:childTnLst>
                                    <p:animMotion origin="layout" path="M -2.91667E-6 -3.7037E-6 L -2.91667E-6 1.00093 " pathEditMode="relative" rAng="0" ptsTypes="AA">
                                      <p:cBhvr>
                                        <p:cTn id="24" dur="100000" fill="hold"/>
                                        <p:tgtEl>
                                          <p:spTgt spid="109"/>
                                        </p:tgtEl>
                                        <p:attrNameLst>
                                          <p:attrName>ppt_x</p:attrName>
                                          <p:attrName>ppt_y</p:attrName>
                                        </p:attrNameLst>
                                      </p:cBhvr>
                                      <p:rCtr x="0" y="50046"/>
                                    </p:animMotion>
                                  </p:childTnLst>
                                </p:cTn>
                              </p:par>
                              <p:par>
                                <p:cTn id="25" presetID="42" presetClass="path" presetSubtype="0" repeatCount="indefinite" fill="hold" nodeType="withEffect">
                                  <p:stCondLst>
                                    <p:cond delay="0"/>
                                  </p:stCondLst>
                                  <p:childTnLst>
                                    <p:animMotion origin="layout" path="M 1.25E-6 3.7037E-7 L 1.25E-6 1.00093 " pathEditMode="relative" rAng="0" ptsTypes="AA">
                                      <p:cBhvr>
                                        <p:cTn id="26" dur="140000" fill="hold"/>
                                        <p:tgtEl>
                                          <p:spTgt spid="104"/>
                                        </p:tgtEl>
                                        <p:attrNameLst>
                                          <p:attrName>ppt_x</p:attrName>
                                          <p:attrName>ppt_y</p:attrName>
                                        </p:attrNameLst>
                                      </p:cBhvr>
                                      <p:rCtr x="0" y="50046"/>
                                    </p:animMotion>
                                  </p:childTnLst>
                                </p:cTn>
                              </p:par>
                              <p:par>
                                <p:cTn id="27" presetID="42" presetClass="path" presetSubtype="0" repeatCount="indefinite" fill="hold" nodeType="withEffect">
                                  <p:stCondLst>
                                    <p:cond delay="0"/>
                                  </p:stCondLst>
                                  <p:childTnLst>
                                    <p:animMotion origin="layout" path="M -3.54167E-6 -3.7037E-6 L -3.54167E-6 1.00093 " pathEditMode="relative" rAng="0" ptsTypes="AA">
                                      <p:cBhvr>
                                        <p:cTn id="28" dur="120000" fill="hold"/>
                                        <p:tgtEl>
                                          <p:spTgt spid="103"/>
                                        </p:tgtEl>
                                        <p:attrNameLst>
                                          <p:attrName>ppt_x</p:attrName>
                                          <p:attrName>ppt_y</p:attrName>
                                        </p:attrNameLst>
                                      </p:cBhvr>
                                      <p:rCtr x="0" y="50046"/>
                                    </p:animMotion>
                                  </p:childTnLst>
                                </p:cTn>
                              </p:par>
                              <p:par>
                                <p:cTn id="29" presetID="42" presetClass="path" presetSubtype="0" repeatCount="indefinite" fill="hold" nodeType="withEffect">
                                  <p:stCondLst>
                                    <p:cond delay="0"/>
                                  </p:stCondLst>
                                  <p:childTnLst>
                                    <p:animMotion origin="layout" path="M 1.66667E-6 -3.7037E-7 L 1.66667E-6 1.00093 " pathEditMode="relative" rAng="0" ptsTypes="AA">
                                      <p:cBhvr>
                                        <p:cTn id="30" dur="200000" fill="hold"/>
                                        <p:tgtEl>
                                          <p:spTgt spid="99"/>
                                        </p:tgtEl>
                                        <p:attrNameLst>
                                          <p:attrName>ppt_x</p:attrName>
                                          <p:attrName>ppt_y</p:attrName>
                                        </p:attrNameLst>
                                      </p:cBhvr>
                                      <p:rCtr x="0" y="50046"/>
                                    </p:animMotion>
                                  </p:childTnLst>
                                </p:cTn>
                              </p:par>
                              <p:par>
                                <p:cTn id="31" presetID="42" presetClass="path" presetSubtype="0" repeatCount="indefinite" fill="hold" nodeType="withEffect">
                                  <p:stCondLst>
                                    <p:cond delay="0"/>
                                  </p:stCondLst>
                                  <p:childTnLst>
                                    <p:animMotion origin="layout" path="M -4.58333E-6 -4.07407E-6 L -4.58333E-6 1.00093 " pathEditMode="relative" rAng="0" ptsTypes="AA">
                                      <p:cBhvr>
                                        <p:cTn id="32" dur="75000" fill="hold"/>
                                        <p:tgtEl>
                                          <p:spTgt spid="95"/>
                                        </p:tgtEl>
                                        <p:attrNameLst>
                                          <p:attrName>ppt_x</p:attrName>
                                          <p:attrName>ppt_y</p:attrName>
                                        </p:attrNameLst>
                                      </p:cBhvr>
                                      <p:rCtr x="0" y="50046"/>
                                    </p:animMotion>
                                  </p:childTnLst>
                                </p:cTn>
                              </p:par>
                              <p:par>
                                <p:cTn id="33" presetID="42" presetClass="path" presetSubtype="0" repeatCount="indefinite" fill="hold" nodeType="withEffect">
                                  <p:stCondLst>
                                    <p:cond delay="0"/>
                                  </p:stCondLst>
                                  <p:childTnLst>
                                    <p:animMotion origin="layout" path="M 2.08333E-7 -3.7037E-6 L 2.08333E-7 1.00093 " pathEditMode="relative" rAng="0" ptsTypes="AA">
                                      <p:cBhvr>
                                        <p:cTn id="34" dur="110000" fill="hold"/>
                                        <p:tgtEl>
                                          <p:spTgt spid="94"/>
                                        </p:tgtEl>
                                        <p:attrNameLst>
                                          <p:attrName>ppt_x</p:attrName>
                                          <p:attrName>ppt_y</p:attrName>
                                        </p:attrNameLst>
                                      </p:cBhvr>
                                      <p:rCtr x="0" y="50046"/>
                                    </p:animMotion>
                                  </p:childTnLst>
                                </p:cTn>
                              </p:par>
                              <p:par>
                                <p:cTn id="35" presetID="42" presetClass="path" presetSubtype="0" repeatCount="indefinite" fill="hold" nodeType="withEffect">
                                  <p:stCondLst>
                                    <p:cond delay="0"/>
                                  </p:stCondLst>
                                  <p:childTnLst>
                                    <p:animMotion origin="layout" path="M -1.25E-6 -2.96296E-6 L -1.25E-6 1.00093 " pathEditMode="relative" rAng="0" ptsTypes="AA">
                                      <p:cBhvr>
                                        <p:cTn id="36" dur="70000" fill="hold"/>
                                        <p:tgtEl>
                                          <p:spTgt spid="114"/>
                                        </p:tgtEl>
                                        <p:attrNameLst>
                                          <p:attrName>ppt_x</p:attrName>
                                          <p:attrName>ppt_y</p:attrName>
                                        </p:attrNameLst>
                                      </p:cBhvr>
                                      <p:rCtr x="0" y="5004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DCECCB84-F9BA-43D5-87BE-67443E8EF086}">
      <p15:sldGuideLst xmlns:p15="http://schemas.microsoft.com/office/powerpoint/2012/main">
        <p15:guide id="1" orient="horz" pos="216">
          <p15:clr>
            <a:srgbClr val="FBAE40"/>
          </p15:clr>
        </p15:guide>
      </p15:sldGuideLst>
    </p:ext>
  </p:extLst>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6_Title Only">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FAF9D6B-BDE2-D179-45BC-0B1A94CA0D4D}"/>
              </a:ext>
            </a:extLst>
          </p:cNvPr>
          <p:cNvSpPr>
            <a:spLocks noGrp="1"/>
          </p:cNvSpPr>
          <p:nvPr>
            <p:ph type="title"/>
          </p:nvPr>
        </p:nvSpPr>
        <p:spPr>
          <a:xfrm>
            <a:off x="237745" y="283464"/>
            <a:ext cx="11686905" cy="1159192"/>
          </a:xfrm>
        </p:spPr>
        <p:txBody>
          <a:bodyPr/>
          <a:lstStyle/>
          <a:p>
            <a:r>
              <a:rPr lang="en-US"/>
              <a:t>Click to edit Master title style</a:t>
            </a:r>
          </a:p>
        </p:txBody>
      </p:sp>
      <p:pic>
        <p:nvPicPr>
          <p:cNvPr id="6" name="Picture 5">
            <a:extLst>
              <a:ext uri="{FF2B5EF4-FFF2-40B4-BE49-F238E27FC236}">
                <a16:creationId xmlns:a16="http://schemas.microsoft.com/office/drawing/2014/main" id="{EE956C63-3F9D-319D-55DE-972342047AAE}"/>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256033" y="6254497"/>
            <a:ext cx="292100" cy="368300"/>
          </a:xfrm>
          <a:prstGeom prst="rect">
            <a:avLst/>
          </a:prstGeom>
        </p:spPr>
      </p:pic>
      <p:sp>
        <p:nvSpPr>
          <p:cNvPr id="7" name="TextBox 6">
            <a:extLst>
              <a:ext uri="{FF2B5EF4-FFF2-40B4-BE49-F238E27FC236}">
                <a16:creationId xmlns:a16="http://schemas.microsoft.com/office/drawing/2014/main" id="{8FD875B4-2B76-883F-A71C-87DD16D96C6B}"/>
              </a:ext>
            </a:extLst>
          </p:cNvPr>
          <p:cNvSpPr txBox="1">
            <a:spLocks noChangeArrowheads="1"/>
          </p:cNvSpPr>
          <p:nvPr userDrawn="1"/>
        </p:nvSpPr>
        <p:spPr bwMode="auto">
          <a:xfrm>
            <a:off x="691527" y="6544037"/>
            <a:ext cx="5726287" cy="923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marL="0" lvl="0" indent="0" algn="l">
              <a:lnSpc>
                <a:spcPct val="100000"/>
              </a:lnSpc>
              <a:defRPr sz="1800">
                <a:solidFill>
                  <a:srgbClr val="000000"/>
                </a:solidFill>
              </a:defRPr>
            </a:pPr>
            <a:r>
              <a:rPr lang="ga-IE" sz="600" b="0" i="0" baseline="0">
                <a:solidFill>
                  <a:schemeClr val="bg1">
                    <a:lumMod val="85000"/>
                  </a:schemeClr>
                </a:solidFill>
                <a:latin typeface="+mn-lt"/>
              </a:rPr>
              <a:t>© 2023 Epsilon Data Management, LLC. All rights reserved. Proprietary and confidential. V-3.20.23</a:t>
            </a:r>
          </a:p>
        </p:txBody>
      </p:sp>
      <p:sp>
        <p:nvSpPr>
          <p:cNvPr id="8" name="TextBox 7">
            <a:extLst>
              <a:ext uri="{FF2B5EF4-FFF2-40B4-BE49-F238E27FC236}">
                <a16:creationId xmlns:a16="http://schemas.microsoft.com/office/drawing/2014/main" id="{0A5254F0-5829-D486-37BA-49F7CA797A67}"/>
              </a:ext>
            </a:extLst>
          </p:cNvPr>
          <p:cNvSpPr txBox="1">
            <a:spLocks noChangeAspect="1"/>
          </p:cNvSpPr>
          <p:nvPr userDrawn="1"/>
        </p:nvSpPr>
        <p:spPr>
          <a:xfrm>
            <a:off x="11722609" y="6446520"/>
            <a:ext cx="227692" cy="228600"/>
          </a:xfrm>
          <a:prstGeom prst="ellipse">
            <a:avLst/>
          </a:prstGeom>
          <a:solidFill>
            <a:schemeClr val="accent1"/>
          </a:solidFill>
        </p:spPr>
        <p:txBody>
          <a:bodyPr wrap="none" rtlCol="0" anchor="ctr">
            <a:noAutofit/>
          </a:bodyPr>
          <a:lstStyle/>
          <a:p>
            <a:pPr algn="ctr"/>
            <a:fld id="{9F77B881-CDA4-7041-897F-97D0053686EF}" type="slidenum">
              <a:rPr lang="en-US" sz="700" b="1" i="0" smtClean="0">
                <a:solidFill>
                  <a:schemeClr val="bg1"/>
                </a:solidFill>
                <a:latin typeface="+mn-lt"/>
              </a:rPr>
              <a:pPr algn="ctr"/>
              <a:t>‹#›</a:t>
            </a:fld>
            <a:endParaRPr lang="en-US" sz="700" b="1" i="0">
              <a:solidFill>
                <a:schemeClr val="bg1"/>
              </a:solidFill>
              <a:latin typeface="+mn-lt"/>
            </a:endParaRPr>
          </a:p>
        </p:txBody>
      </p:sp>
      <p:sp>
        <p:nvSpPr>
          <p:cNvPr id="3" name="Rectangle 2">
            <a:extLst>
              <a:ext uri="{FF2B5EF4-FFF2-40B4-BE49-F238E27FC236}">
                <a16:creationId xmlns:a16="http://schemas.microsoft.com/office/drawing/2014/main" id="{C6B29020-062B-F0D0-351B-5DEA9A4D7850}"/>
              </a:ext>
            </a:extLst>
          </p:cNvPr>
          <p:cNvSpPr/>
          <p:nvPr userDrawn="1"/>
        </p:nvSpPr>
        <p:spPr>
          <a:xfrm rot="5400000" flipV="1">
            <a:off x="8729393" y="3392424"/>
            <a:ext cx="6858000" cy="73152"/>
          </a:xfrm>
          <a:prstGeom prst="rect">
            <a:avLst/>
          </a:prstGeom>
          <a:gradFill flip="none" rotWithShape="1">
            <a:gsLst>
              <a:gs pos="68000">
                <a:schemeClr val="accent2"/>
              </a:gs>
              <a:gs pos="8000">
                <a:schemeClr val="accent5"/>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173511794"/>
      </p:ext>
    </p:extLst>
  </p:cSld>
  <p:clrMapOvr>
    <a:masterClrMapping/>
  </p:clrMapOvr>
  <p:extLst>
    <p:ext uri="{DCECCB84-F9BA-43D5-87BE-67443E8EF086}">
      <p15:sldGuideLst xmlns:p15="http://schemas.microsoft.com/office/powerpoint/2012/main">
        <p15:guide id="1" orient="horz" pos="216">
          <p15:clr>
            <a:srgbClr val="FBAE40"/>
          </p15:clr>
        </p15:guide>
      </p15:sldGuideLst>
    </p:ext>
  </p:extLst>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7_Title Only">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FAF9D6B-BDE2-D179-45BC-0B1A94CA0D4D}"/>
              </a:ext>
            </a:extLst>
          </p:cNvPr>
          <p:cNvSpPr>
            <a:spLocks noGrp="1"/>
          </p:cNvSpPr>
          <p:nvPr>
            <p:ph type="title"/>
          </p:nvPr>
        </p:nvSpPr>
        <p:spPr>
          <a:xfrm>
            <a:off x="237745" y="283464"/>
            <a:ext cx="11686905" cy="1159192"/>
          </a:xfrm>
        </p:spPr>
        <p:txBody>
          <a:bodyPr/>
          <a:lstStyle>
            <a:lvl1pPr>
              <a:defRPr>
                <a:solidFill>
                  <a:srgbClr val="4F81BD"/>
                </a:solidFill>
              </a:defRPr>
            </a:lvl1pPr>
          </a:lstStyle>
          <a:p>
            <a:r>
              <a:rPr lang="en-US"/>
              <a:t>Click to edit Master title style</a:t>
            </a:r>
          </a:p>
        </p:txBody>
      </p:sp>
      <p:pic>
        <p:nvPicPr>
          <p:cNvPr id="6" name="Picture 5">
            <a:extLst>
              <a:ext uri="{FF2B5EF4-FFF2-40B4-BE49-F238E27FC236}">
                <a16:creationId xmlns:a16="http://schemas.microsoft.com/office/drawing/2014/main" id="{EE956C63-3F9D-319D-55DE-972342047AAE}"/>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256033" y="6254497"/>
            <a:ext cx="292100" cy="368300"/>
          </a:xfrm>
          <a:prstGeom prst="rect">
            <a:avLst/>
          </a:prstGeom>
        </p:spPr>
      </p:pic>
      <p:sp>
        <p:nvSpPr>
          <p:cNvPr id="7" name="TextBox 6">
            <a:extLst>
              <a:ext uri="{FF2B5EF4-FFF2-40B4-BE49-F238E27FC236}">
                <a16:creationId xmlns:a16="http://schemas.microsoft.com/office/drawing/2014/main" id="{8FD875B4-2B76-883F-A71C-87DD16D96C6B}"/>
              </a:ext>
            </a:extLst>
          </p:cNvPr>
          <p:cNvSpPr txBox="1">
            <a:spLocks noChangeArrowheads="1"/>
          </p:cNvSpPr>
          <p:nvPr userDrawn="1"/>
        </p:nvSpPr>
        <p:spPr bwMode="auto">
          <a:xfrm>
            <a:off x="691527" y="6544037"/>
            <a:ext cx="5726287" cy="923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marL="0" lvl="0" indent="0" algn="l">
              <a:lnSpc>
                <a:spcPct val="100000"/>
              </a:lnSpc>
              <a:defRPr sz="1800">
                <a:solidFill>
                  <a:srgbClr val="000000"/>
                </a:solidFill>
              </a:defRPr>
            </a:pPr>
            <a:r>
              <a:rPr lang="ga-IE" sz="600" b="0" i="0" baseline="0">
                <a:solidFill>
                  <a:schemeClr val="bg1">
                    <a:lumMod val="85000"/>
                  </a:schemeClr>
                </a:solidFill>
                <a:latin typeface="+mn-lt"/>
              </a:rPr>
              <a:t>© 2023 Epsilon Data Management, LLC. All rights reserved. Proprietary and confidential.</a:t>
            </a:r>
          </a:p>
        </p:txBody>
      </p:sp>
      <p:sp>
        <p:nvSpPr>
          <p:cNvPr id="8" name="TextBox 7">
            <a:extLst>
              <a:ext uri="{FF2B5EF4-FFF2-40B4-BE49-F238E27FC236}">
                <a16:creationId xmlns:a16="http://schemas.microsoft.com/office/drawing/2014/main" id="{0A5254F0-5829-D486-37BA-49F7CA797A67}"/>
              </a:ext>
            </a:extLst>
          </p:cNvPr>
          <p:cNvSpPr txBox="1">
            <a:spLocks noChangeAspect="1"/>
          </p:cNvSpPr>
          <p:nvPr userDrawn="1"/>
        </p:nvSpPr>
        <p:spPr>
          <a:xfrm>
            <a:off x="11722609" y="6446520"/>
            <a:ext cx="227692" cy="228600"/>
          </a:xfrm>
          <a:prstGeom prst="ellipse">
            <a:avLst/>
          </a:prstGeom>
          <a:solidFill>
            <a:schemeClr val="accent1"/>
          </a:solidFill>
        </p:spPr>
        <p:txBody>
          <a:bodyPr wrap="none" rtlCol="0" anchor="ctr">
            <a:noAutofit/>
          </a:bodyPr>
          <a:lstStyle/>
          <a:p>
            <a:pPr algn="ctr"/>
            <a:fld id="{9F77B881-CDA4-7041-897F-97D0053686EF}" type="slidenum">
              <a:rPr lang="en-US" sz="700" b="1" i="0" smtClean="0">
                <a:solidFill>
                  <a:schemeClr val="bg1"/>
                </a:solidFill>
                <a:latin typeface="+mn-lt"/>
              </a:rPr>
              <a:pPr algn="ctr"/>
              <a:t>‹#›</a:t>
            </a:fld>
            <a:endParaRPr lang="en-US" sz="700" b="1" i="0">
              <a:solidFill>
                <a:schemeClr val="bg1"/>
              </a:solidFill>
              <a:latin typeface="+mn-lt"/>
            </a:endParaRPr>
          </a:p>
        </p:txBody>
      </p:sp>
      <p:sp>
        <p:nvSpPr>
          <p:cNvPr id="2" name="Rectangle 1">
            <a:extLst>
              <a:ext uri="{FF2B5EF4-FFF2-40B4-BE49-F238E27FC236}">
                <a16:creationId xmlns:a16="http://schemas.microsoft.com/office/drawing/2014/main" id="{42A9F3F1-73F6-61D0-47F9-149802B73B0F}"/>
              </a:ext>
            </a:extLst>
          </p:cNvPr>
          <p:cNvSpPr/>
          <p:nvPr userDrawn="1"/>
        </p:nvSpPr>
        <p:spPr>
          <a:xfrm rot="5400000" flipV="1">
            <a:off x="8729393" y="3392424"/>
            <a:ext cx="6858000" cy="73152"/>
          </a:xfrm>
          <a:prstGeom prst="rect">
            <a:avLst/>
          </a:prstGeom>
          <a:gradFill flip="none" rotWithShape="1">
            <a:gsLst>
              <a:gs pos="68000">
                <a:srgbClr val="ED7D31"/>
              </a:gs>
              <a:gs pos="8000">
                <a:srgbClr val="5B9BD5"/>
              </a:gs>
            </a:gsLst>
            <a:lin ang="0" scaled="1"/>
            <a:tileRect/>
          </a:gradFill>
          <a:ln w="12700" cap="flat" cmpd="sng" algn="ctr">
            <a:noFill/>
            <a:prstDash val="solid"/>
            <a:miter lim="800000"/>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venir Next LT Pro"/>
              <a:ea typeface="+mn-ea"/>
              <a:cs typeface="+mn-cs"/>
            </a:endParaRPr>
          </a:p>
        </p:txBody>
      </p:sp>
    </p:spTree>
    <p:extLst>
      <p:ext uri="{BB962C8B-B14F-4D97-AF65-F5344CB8AC3E}">
        <p14:creationId xmlns:p14="http://schemas.microsoft.com/office/powerpoint/2010/main" val="1776158899"/>
      </p:ext>
    </p:extLst>
  </p:cSld>
  <p:clrMapOvr>
    <a:masterClrMapping/>
  </p:clrMapOvr>
  <p:extLst>
    <p:ext uri="{DCECCB84-F9BA-43D5-87BE-67443E8EF086}">
      <p15:sldGuideLst xmlns:p15="http://schemas.microsoft.com/office/powerpoint/2012/main">
        <p15:guide id="1" orient="horz" pos="216">
          <p15:clr>
            <a:srgbClr val="FBAE40"/>
          </p15:clr>
        </p15:guide>
      </p15:sldGuideLst>
    </p:ext>
  </p:extLst>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8_Title Only">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FAF9D6B-BDE2-D179-45BC-0B1A94CA0D4D}"/>
              </a:ext>
            </a:extLst>
          </p:cNvPr>
          <p:cNvSpPr>
            <a:spLocks noGrp="1"/>
          </p:cNvSpPr>
          <p:nvPr>
            <p:ph type="title"/>
          </p:nvPr>
        </p:nvSpPr>
        <p:spPr>
          <a:xfrm>
            <a:off x="237745" y="283464"/>
            <a:ext cx="11686905" cy="1159192"/>
          </a:xfrm>
        </p:spPr>
        <p:txBody>
          <a:bodyPr/>
          <a:lstStyle>
            <a:lvl1pPr>
              <a:defRPr>
                <a:solidFill>
                  <a:srgbClr val="4F81BD"/>
                </a:solidFill>
              </a:defRPr>
            </a:lvl1pPr>
          </a:lstStyle>
          <a:p>
            <a:r>
              <a:rPr lang="en-US"/>
              <a:t>Click to edit Master title style</a:t>
            </a:r>
          </a:p>
        </p:txBody>
      </p:sp>
      <p:pic>
        <p:nvPicPr>
          <p:cNvPr id="6" name="Picture 5">
            <a:extLst>
              <a:ext uri="{FF2B5EF4-FFF2-40B4-BE49-F238E27FC236}">
                <a16:creationId xmlns:a16="http://schemas.microsoft.com/office/drawing/2014/main" id="{EE956C63-3F9D-319D-55DE-972342047AAE}"/>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256033" y="6254497"/>
            <a:ext cx="292100" cy="368300"/>
          </a:xfrm>
          <a:prstGeom prst="rect">
            <a:avLst/>
          </a:prstGeom>
        </p:spPr>
      </p:pic>
      <p:sp>
        <p:nvSpPr>
          <p:cNvPr id="7" name="TextBox 6">
            <a:extLst>
              <a:ext uri="{FF2B5EF4-FFF2-40B4-BE49-F238E27FC236}">
                <a16:creationId xmlns:a16="http://schemas.microsoft.com/office/drawing/2014/main" id="{8FD875B4-2B76-883F-A71C-87DD16D96C6B}"/>
              </a:ext>
            </a:extLst>
          </p:cNvPr>
          <p:cNvSpPr txBox="1">
            <a:spLocks noChangeArrowheads="1"/>
          </p:cNvSpPr>
          <p:nvPr userDrawn="1"/>
        </p:nvSpPr>
        <p:spPr bwMode="auto">
          <a:xfrm>
            <a:off x="691527" y="6544037"/>
            <a:ext cx="5726287" cy="923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marL="0" lvl="0" indent="0" algn="l">
              <a:lnSpc>
                <a:spcPct val="100000"/>
              </a:lnSpc>
              <a:defRPr sz="1800">
                <a:solidFill>
                  <a:srgbClr val="000000"/>
                </a:solidFill>
              </a:defRPr>
            </a:pPr>
            <a:r>
              <a:rPr lang="ga-IE" sz="600" b="0" i="0" baseline="0">
                <a:solidFill>
                  <a:schemeClr val="bg1">
                    <a:lumMod val="85000"/>
                  </a:schemeClr>
                </a:solidFill>
                <a:latin typeface="+mn-lt"/>
              </a:rPr>
              <a:t>© 2023 Epsilon Data Management, LLC. All rights reserved. Proprietary and confidential.</a:t>
            </a:r>
          </a:p>
        </p:txBody>
      </p:sp>
      <p:sp>
        <p:nvSpPr>
          <p:cNvPr id="8" name="TextBox 7">
            <a:extLst>
              <a:ext uri="{FF2B5EF4-FFF2-40B4-BE49-F238E27FC236}">
                <a16:creationId xmlns:a16="http://schemas.microsoft.com/office/drawing/2014/main" id="{0A5254F0-5829-D486-37BA-49F7CA797A67}"/>
              </a:ext>
            </a:extLst>
          </p:cNvPr>
          <p:cNvSpPr txBox="1">
            <a:spLocks noChangeAspect="1"/>
          </p:cNvSpPr>
          <p:nvPr userDrawn="1"/>
        </p:nvSpPr>
        <p:spPr>
          <a:xfrm>
            <a:off x="11722609" y="6446520"/>
            <a:ext cx="227692" cy="228600"/>
          </a:xfrm>
          <a:prstGeom prst="ellipse">
            <a:avLst/>
          </a:prstGeom>
          <a:solidFill>
            <a:schemeClr val="accent1"/>
          </a:solidFill>
        </p:spPr>
        <p:txBody>
          <a:bodyPr wrap="none" rtlCol="0" anchor="ctr">
            <a:noAutofit/>
          </a:bodyPr>
          <a:lstStyle/>
          <a:p>
            <a:pPr algn="ctr"/>
            <a:fld id="{9F77B881-CDA4-7041-897F-97D0053686EF}" type="slidenum">
              <a:rPr lang="en-US" sz="700" b="1" i="0" smtClean="0">
                <a:solidFill>
                  <a:schemeClr val="bg1"/>
                </a:solidFill>
                <a:latin typeface="+mn-lt"/>
              </a:rPr>
              <a:pPr algn="ctr"/>
              <a:t>‹#›</a:t>
            </a:fld>
            <a:endParaRPr lang="en-US" sz="700" b="1" i="0">
              <a:solidFill>
                <a:schemeClr val="bg1"/>
              </a:solidFill>
              <a:latin typeface="+mn-lt"/>
            </a:endParaRPr>
          </a:p>
        </p:txBody>
      </p:sp>
      <p:sp>
        <p:nvSpPr>
          <p:cNvPr id="3" name="Rectangle 2">
            <a:extLst>
              <a:ext uri="{FF2B5EF4-FFF2-40B4-BE49-F238E27FC236}">
                <a16:creationId xmlns:a16="http://schemas.microsoft.com/office/drawing/2014/main" id="{C6B29020-062B-F0D0-351B-5DEA9A4D7850}"/>
              </a:ext>
            </a:extLst>
          </p:cNvPr>
          <p:cNvSpPr/>
          <p:nvPr userDrawn="1"/>
        </p:nvSpPr>
        <p:spPr>
          <a:xfrm rot="10800000" flipV="1">
            <a:off x="-60960" y="6784848"/>
            <a:ext cx="12252960" cy="73152"/>
          </a:xfrm>
          <a:prstGeom prst="rect">
            <a:avLst/>
          </a:prstGeom>
          <a:gradFill flip="none" rotWithShape="1">
            <a:gsLst>
              <a:gs pos="68000">
                <a:schemeClr val="accent2"/>
              </a:gs>
              <a:gs pos="8000">
                <a:schemeClr val="accent5"/>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940187361"/>
      </p:ext>
    </p:extLst>
  </p:cSld>
  <p:clrMapOvr>
    <a:masterClrMapping/>
  </p:clrMapOvr>
  <p:extLst>
    <p:ext uri="{DCECCB84-F9BA-43D5-87BE-67443E8EF086}">
      <p15:sldGuideLst xmlns:p15="http://schemas.microsoft.com/office/powerpoint/2012/main">
        <p15:guide id="1" orient="horz" pos="216">
          <p15:clr>
            <a:srgbClr val="FBAE40"/>
          </p15:clr>
        </p15:guide>
      </p15:sldGuideLst>
    </p:ext>
  </p:extLst>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9_Title Only">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FAF9D6B-BDE2-D179-45BC-0B1A94CA0D4D}"/>
              </a:ext>
            </a:extLst>
          </p:cNvPr>
          <p:cNvSpPr>
            <a:spLocks noGrp="1"/>
          </p:cNvSpPr>
          <p:nvPr>
            <p:ph type="title"/>
          </p:nvPr>
        </p:nvSpPr>
        <p:spPr>
          <a:xfrm>
            <a:off x="237745" y="283464"/>
            <a:ext cx="11686905" cy="1159192"/>
          </a:xfrm>
        </p:spPr>
        <p:txBody>
          <a:bodyPr/>
          <a:lstStyle>
            <a:lvl1pPr>
              <a:defRPr>
                <a:solidFill>
                  <a:srgbClr val="4F81BD"/>
                </a:solidFill>
              </a:defRPr>
            </a:lvl1pPr>
          </a:lstStyle>
          <a:p>
            <a:r>
              <a:rPr lang="en-US"/>
              <a:t>Click to edit Master title style</a:t>
            </a:r>
          </a:p>
        </p:txBody>
      </p:sp>
      <p:pic>
        <p:nvPicPr>
          <p:cNvPr id="6" name="Picture 5">
            <a:extLst>
              <a:ext uri="{FF2B5EF4-FFF2-40B4-BE49-F238E27FC236}">
                <a16:creationId xmlns:a16="http://schemas.microsoft.com/office/drawing/2014/main" id="{EE956C63-3F9D-319D-55DE-972342047AAE}"/>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256033" y="6254497"/>
            <a:ext cx="292100" cy="368300"/>
          </a:xfrm>
          <a:prstGeom prst="rect">
            <a:avLst/>
          </a:prstGeom>
        </p:spPr>
      </p:pic>
      <p:sp>
        <p:nvSpPr>
          <p:cNvPr id="7" name="TextBox 6">
            <a:extLst>
              <a:ext uri="{FF2B5EF4-FFF2-40B4-BE49-F238E27FC236}">
                <a16:creationId xmlns:a16="http://schemas.microsoft.com/office/drawing/2014/main" id="{8FD875B4-2B76-883F-A71C-87DD16D96C6B}"/>
              </a:ext>
            </a:extLst>
          </p:cNvPr>
          <p:cNvSpPr txBox="1">
            <a:spLocks noChangeArrowheads="1"/>
          </p:cNvSpPr>
          <p:nvPr userDrawn="1"/>
        </p:nvSpPr>
        <p:spPr bwMode="auto">
          <a:xfrm>
            <a:off x="691527" y="6544037"/>
            <a:ext cx="5726287" cy="923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marL="0" lvl="0" indent="0" algn="l">
              <a:lnSpc>
                <a:spcPct val="100000"/>
              </a:lnSpc>
              <a:defRPr sz="1800">
                <a:solidFill>
                  <a:srgbClr val="000000"/>
                </a:solidFill>
              </a:defRPr>
            </a:pPr>
            <a:r>
              <a:rPr lang="ga-IE" sz="600" b="0" i="0" baseline="0">
                <a:solidFill>
                  <a:schemeClr val="bg1">
                    <a:lumMod val="85000"/>
                  </a:schemeClr>
                </a:solidFill>
                <a:latin typeface="+mn-lt"/>
              </a:rPr>
              <a:t>© 2023 Epsilon Data Management, LLC. All rights reserved. Proprietary and confidential.</a:t>
            </a:r>
          </a:p>
        </p:txBody>
      </p:sp>
      <p:sp>
        <p:nvSpPr>
          <p:cNvPr id="8" name="TextBox 7">
            <a:extLst>
              <a:ext uri="{FF2B5EF4-FFF2-40B4-BE49-F238E27FC236}">
                <a16:creationId xmlns:a16="http://schemas.microsoft.com/office/drawing/2014/main" id="{0A5254F0-5829-D486-37BA-49F7CA797A67}"/>
              </a:ext>
            </a:extLst>
          </p:cNvPr>
          <p:cNvSpPr txBox="1">
            <a:spLocks noChangeAspect="1"/>
          </p:cNvSpPr>
          <p:nvPr userDrawn="1"/>
        </p:nvSpPr>
        <p:spPr>
          <a:xfrm>
            <a:off x="11722609" y="6446520"/>
            <a:ext cx="227692" cy="228600"/>
          </a:xfrm>
          <a:prstGeom prst="ellipse">
            <a:avLst/>
          </a:prstGeom>
          <a:solidFill>
            <a:schemeClr val="accent1"/>
          </a:solidFill>
        </p:spPr>
        <p:txBody>
          <a:bodyPr wrap="none" rtlCol="0" anchor="ctr">
            <a:noAutofit/>
          </a:bodyPr>
          <a:lstStyle/>
          <a:p>
            <a:pPr algn="ctr"/>
            <a:fld id="{9F77B881-CDA4-7041-897F-97D0053686EF}" type="slidenum">
              <a:rPr lang="en-US" sz="700" b="1" i="0" smtClean="0">
                <a:solidFill>
                  <a:schemeClr val="bg1"/>
                </a:solidFill>
                <a:latin typeface="+mn-lt"/>
              </a:rPr>
              <a:pPr algn="ctr"/>
              <a:t>‹#›</a:t>
            </a:fld>
            <a:endParaRPr lang="en-US" sz="700" b="1" i="0">
              <a:solidFill>
                <a:schemeClr val="bg1"/>
              </a:solidFill>
              <a:latin typeface="+mn-lt"/>
            </a:endParaRPr>
          </a:p>
        </p:txBody>
      </p:sp>
      <p:sp>
        <p:nvSpPr>
          <p:cNvPr id="3" name="Rectangle 2">
            <a:extLst>
              <a:ext uri="{FF2B5EF4-FFF2-40B4-BE49-F238E27FC236}">
                <a16:creationId xmlns:a16="http://schemas.microsoft.com/office/drawing/2014/main" id="{C6B29020-062B-F0D0-351B-5DEA9A4D7850}"/>
              </a:ext>
            </a:extLst>
          </p:cNvPr>
          <p:cNvSpPr/>
          <p:nvPr userDrawn="1"/>
        </p:nvSpPr>
        <p:spPr>
          <a:xfrm rot="5400000" flipV="1">
            <a:off x="8729393" y="3392424"/>
            <a:ext cx="6858000" cy="73152"/>
          </a:xfrm>
          <a:prstGeom prst="rect">
            <a:avLst/>
          </a:prstGeom>
          <a:gradFill flip="none" rotWithShape="1">
            <a:gsLst>
              <a:gs pos="68000">
                <a:schemeClr val="accent2"/>
              </a:gs>
              <a:gs pos="8000">
                <a:schemeClr val="accent5"/>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4189095621"/>
      </p:ext>
    </p:extLst>
  </p:cSld>
  <p:clrMapOvr>
    <a:masterClrMapping/>
  </p:clrMapOvr>
  <p:extLst>
    <p:ext uri="{DCECCB84-F9BA-43D5-87BE-67443E8EF086}">
      <p15:sldGuideLst xmlns:p15="http://schemas.microsoft.com/office/powerpoint/2012/main">
        <p15:guide id="1" orient="horz" pos="216">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1 Row Heading - BULLETS">
    <p:spTree>
      <p:nvGrpSpPr>
        <p:cNvPr id="1" name=""/>
        <p:cNvGrpSpPr/>
        <p:nvPr/>
      </p:nvGrpSpPr>
      <p:grpSpPr>
        <a:xfrm>
          <a:off x="0" y="0"/>
          <a:ext cx="0" cy="0"/>
          <a:chOff x="0" y="0"/>
          <a:chExt cx="0" cy="0"/>
        </a:xfrm>
      </p:grpSpPr>
      <p:sp>
        <p:nvSpPr>
          <p:cNvPr id="6" name="Holder 6"/>
          <p:cNvSpPr>
            <a:spLocks noGrp="1"/>
          </p:cNvSpPr>
          <p:nvPr>
            <p:ph type="sldNum" sz="quarter" idx="7"/>
          </p:nvPr>
        </p:nvSpPr>
        <p:spPr/>
        <p:txBody>
          <a:bodyPr lIns="0" tIns="0" rIns="0" bIns="0"/>
          <a:lstStyle>
            <a:lvl1pPr>
              <a:defRPr sz="883" b="1" i="0">
                <a:solidFill>
                  <a:schemeClr val="tx1"/>
                </a:solidFill>
                <a:latin typeface="Arial" panose="020B0604020202020204" pitchFamily="34" charset="0"/>
                <a:cs typeface="Arial" panose="020B0604020202020204" pitchFamily="34" charset="0"/>
              </a:defRPr>
            </a:lvl1pPr>
          </a:lstStyle>
          <a:p>
            <a:pPr marL="22413">
              <a:spcBef>
                <a:spcPts val="35"/>
              </a:spcBef>
            </a:pPr>
            <a:fld id="{81D60167-4931-47E6-BA6A-407CBD079E47}" type="slidenum">
              <a:rPr lang="en-US" smtClean="0"/>
              <a:pPr marL="22413">
                <a:spcBef>
                  <a:spcPts val="35"/>
                </a:spcBef>
              </a:pPr>
              <a:t>‹#›</a:t>
            </a:fld>
            <a:endParaRPr lang="en-US"/>
          </a:p>
        </p:txBody>
      </p:sp>
    </p:spTree>
    <p:extLst>
      <p:ext uri="{BB962C8B-B14F-4D97-AF65-F5344CB8AC3E}">
        <p14:creationId xmlns:p14="http://schemas.microsoft.com/office/powerpoint/2010/main" val="1384651296"/>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2_Title and Content with Picture">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D9A6EFC-ADCF-F342-0B1D-2EBAF943EFC1}"/>
              </a:ext>
            </a:extLst>
          </p:cNvPr>
          <p:cNvSpPr>
            <a:spLocks noGrp="1"/>
          </p:cNvSpPr>
          <p:nvPr>
            <p:ph type="title"/>
          </p:nvPr>
        </p:nvSpPr>
        <p:spPr>
          <a:xfrm>
            <a:off x="237746" y="283464"/>
            <a:ext cx="6959991" cy="1159192"/>
          </a:xfrm>
        </p:spPr>
        <p:txBody>
          <a:bodyPr/>
          <a:lstStyle/>
          <a:p>
            <a:r>
              <a:rPr lang="en-US"/>
              <a:t>Click to edit Master title style</a:t>
            </a:r>
          </a:p>
        </p:txBody>
      </p:sp>
      <p:sp>
        <p:nvSpPr>
          <p:cNvPr id="13" name="Picture Placeholder 12">
            <a:extLst>
              <a:ext uri="{FF2B5EF4-FFF2-40B4-BE49-F238E27FC236}">
                <a16:creationId xmlns:a16="http://schemas.microsoft.com/office/drawing/2014/main" id="{B5FA9863-4D47-75E4-CF32-381ED9DF47D1}"/>
              </a:ext>
            </a:extLst>
          </p:cNvPr>
          <p:cNvSpPr>
            <a:spLocks noGrp="1"/>
          </p:cNvSpPr>
          <p:nvPr>
            <p:ph type="pic" sz="quarter" idx="27" hasCustomPrompt="1"/>
          </p:nvPr>
        </p:nvSpPr>
        <p:spPr>
          <a:xfrm>
            <a:off x="7725981" y="371875"/>
            <a:ext cx="4472084" cy="6485860"/>
          </a:xfrm>
          <a:custGeom>
            <a:avLst/>
            <a:gdLst>
              <a:gd name="connsiteX0" fmla="*/ 331657 w 4472084"/>
              <a:gd name="connsiteY0" fmla="*/ 0 h 6485860"/>
              <a:gd name="connsiteX1" fmla="*/ 4472084 w 4472084"/>
              <a:gd name="connsiteY1" fmla="*/ 0 h 6485860"/>
              <a:gd name="connsiteX2" fmla="*/ 4472084 w 4472084"/>
              <a:gd name="connsiteY2" fmla="*/ 6485860 h 6485860"/>
              <a:gd name="connsiteX3" fmla="*/ 0 w 4472084"/>
              <a:gd name="connsiteY3" fmla="*/ 6485860 h 6485860"/>
              <a:gd name="connsiteX4" fmla="*/ 0 w 4472084"/>
              <a:gd name="connsiteY4" fmla="*/ 331657 h 6485860"/>
              <a:gd name="connsiteX5" fmla="*/ 331657 w 4472084"/>
              <a:gd name="connsiteY5" fmla="*/ 0 h 6485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72084" h="6485860">
                <a:moveTo>
                  <a:pt x="331657" y="0"/>
                </a:moveTo>
                <a:lnTo>
                  <a:pt x="4472084" y="0"/>
                </a:lnTo>
                <a:lnTo>
                  <a:pt x="4472084" y="6485860"/>
                </a:lnTo>
                <a:lnTo>
                  <a:pt x="0" y="6485860"/>
                </a:lnTo>
                <a:lnTo>
                  <a:pt x="0" y="331657"/>
                </a:lnTo>
                <a:cubicBezTo>
                  <a:pt x="0" y="148488"/>
                  <a:pt x="148488" y="0"/>
                  <a:pt x="331657" y="0"/>
                </a:cubicBezTo>
                <a:close/>
              </a:path>
            </a:pathLst>
          </a:custGeom>
          <a:solidFill>
            <a:schemeClr val="bg1">
              <a:lumMod val="95000"/>
            </a:schemeClr>
          </a:solidFill>
          <a:ln w="60325">
            <a:noFill/>
          </a:ln>
        </p:spPr>
        <p:txBody>
          <a:bodyPr vert="horz" wrap="square" lIns="0" tIns="45720" rIns="0" bIns="45720" rtlCol="0">
            <a:noAutofit/>
          </a:bodyPr>
          <a:lstStyle>
            <a:lvl1pPr>
              <a:defRPr lang="en-US" dirty="0"/>
            </a:lvl1pPr>
          </a:lstStyle>
          <a:p>
            <a:pPr marL="7938" lvl="0" indent="0">
              <a:buNone/>
            </a:pPr>
            <a:r>
              <a:rPr lang="en-US"/>
              <a:t>      </a:t>
            </a:r>
          </a:p>
        </p:txBody>
      </p:sp>
      <p:pic>
        <p:nvPicPr>
          <p:cNvPr id="10" name="Picture 9" descr="Shape&#10;&#10;Description automatically generated with medium confidence">
            <a:extLst>
              <a:ext uri="{FF2B5EF4-FFF2-40B4-BE49-F238E27FC236}">
                <a16:creationId xmlns:a16="http://schemas.microsoft.com/office/drawing/2014/main" id="{48F8A456-453D-C82B-AE97-14D926D10F36}"/>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7556397" y="186436"/>
            <a:ext cx="4635603" cy="6684264"/>
          </a:xfrm>
          <a:prstGeom prst="rect">
            <a:avLst/>
          </a:prstGeom>
        </p:spPr>
      </p:pic>
      <p:pic>
        <p:nvPicPr>
          <p:cNvPr id="2" name="Picture 1">
            <a:extLst>
              <a:ext uri="{FF2B5EF4-FFF2-40B4-BE49-F238E27FC236}">
                <a16:creationId xmlns:a16="http://schemas.microsoft.com/office/drawing/2014/main" id="{36C1D9B5-7DC7-371A-0C39-5E23FBDC81E2}"/>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256033" y="6254497"/>
            <a:ext cx="292100" cy="368300"/>
          </a:xfrm>
          <a:prstGeom prst="rect">
            <a:avLst/>
          </a:prstGeom>
        </p:spPr>
      </p:pic>
      <p:sp>
        <p:nvSpPr>
          <p:cNvPr id="7" name="TextBox 6">
            <a:extLst>
              <a:ext uri="{FF2B5EF4-FFF2-40B4-BE49-F238E27FC236}">
                <a16:creationId xmlns:a16="http://schemas.microsoft.com/office/drawing/2014/main" id="{10CF315E-538D-03C6-33DF-629B1DB6297E}"/>
              </a:ext>
            </a:extLst>
          </p:cNvPr>
          <p:cNvSpPr txBox="1">
            <a:spLocks noChangeArrowheads="1"/>
          </p:cNvSpPr>
          <p:nvPr userDrawn="1"/>
        </p:nvSpPr>
        <p:spPr bwMode="auto">
          <a:xfrm>
            <a:off x="691527" y="6544037"/>
            <a:ext cx="5726287" cy="923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marL="0" lvl="0" indent="0" algn="l">
              <a:lnSpc>
                <a:spcPct val="100000"/>
              </a:lnSpc>
              <a:defRPr sz="1800">
                <a:solidFill>
                  <a:srgbClr val="000000"/>
                </a:solidFill>
              </a:defRPr>
            </a:pPr>
            <a:r>
              <a:rPr lang="ga-IE" sz="600" b="0" i="0" baseline="0">
                <a:solidFill>
                  <a:schemeClr val="bg1">
                    <a:lumMod val="85000"/>
                  </a:schemeClr>
                </a:solidFill>
                <a:latin typeface="+mn-lt"/>
              </a:rPr>
              <a:t>© 2023 Epsilon Data Management, LLC. All rights reserved. Proprietary and confidential.</a:t>
            </a:r>
          </a:p>
        </p:txBody>
      </p:sp>
      <p:sp>
        <p:nvSpPr>
          <p:cNvPr id="12" name="Content Placeholder 11">
            <a:extLst>
              <a:ext uri="{FF2B5EF4-FFF2-40B4-BE49-F238E27FC236}">
                <a16:creationId xmlns:a16="http://schemas.microsoft.com/office/drawing/2014/main" id="{0524104E-8875-AEF8-9A89-83403880F011}"/>
              </a:ext>
            </a:extLst>
          </p:cNvPr>
          <p:cNvSpPr>
            <a:spLocks noGrp="1"/>
          </p:cNvSpPr>
          <p:nvPr>
            <p:ph sz="quarter" idx="28"/>
          </p:nvPr>
        </p:nvSpPr>
        <p:spPr>
          <a:xfrm>
            <a:off x="237744" y="1442656"/>
            <a:ext cx="6959600" cy="43929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19956102"/>
      </p:ext>
    </p:extLst>
  </p:cSld>
  <p:clrMapOvr>
    <a:masterClrMapping/>
  </p:clrMapOvr>
  <p:extLst>
    <p:ext uri="{DCECCB84-F9BA-43D5-87BE-67443E8EF086}">
      <p15:sldGuideLst xmlns:p15="http://schemas.microsoft.com/office/powerpoint/2012/main">
        <p15:guide id="1" orient="horz" pos="216">
          <p15:clr>
            <a:srgbClr val="FBAE40"/>
          </p15:clr>
        </p15:guide>
      </p15:sldGuideLst>
    </p:ext>
  </p:extLst>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2_Title and Content with Devic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B64A2E2E-6091-6B6A-43B3-04D6AF80A441}"/>
              </a:ext>
            </a:extLst>
          </p:cNvPr>
          <p:cNvSpPr/>
          <p:nvPr userDrawn="1"/>
        </p:nvSpPr>
        <p:spPr>
          <a:xfrm>
            <a:off x="8779837" y="0"/>
            <a:ext cx="341216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 name="Title 4">
            <a:extLst>
              <a:ext uri="{FF2B5EF4-FFF2-40B4-BE49-F238E27FC236}">
                <a16:creationId xmlns:a16="http://schemas.microsoft.com/office/drawing/2014/main" id="{9D9A6EFC-ADCF-F342-0B1D-2EBAF943EFC1}"/>
              </a:ext>
            </a:extLst>
          </p:cNvPr>
          <p:cNvSpPr>
            <a:spLocks noGrp="1"/>
          </p:cNvSpPr>
          <p:nvPr>
            <p:ph type="title"/>
          </p:nvPr>
        </p:nvSpPr>
        <p:spPr>
          <a:xfrm>
            <a:off x="237744" y="283464"/>
            <a:ext cx="8214360" cy="1159192"/>
          </a:xfrm>
        </p:spPr>
        <p:txBody>
          <a:bodyPr/>
          <a:lstStyle/>
          <a:p>
            <a:r>
              <a:rPr lang="en-US"/>
              <a:t>Click to edit Master title style</a:t>
            </a:r>
          </a:p>
        </p:txBody>
      </p:sp>
      <p:sp>
        <p:nvSpPr>
          <p:cNvPr id="16" name="Picture Placeholder 15">
            <a:extLst>
              <a:ext uri="{FF2B5EF4-FFF2-40B4-BE49-F238E27FC236}">
                <a16:creationId xmlns:a16="http://schemas.microsoft.com/office/drawing/2014/main" id="{439E130D-C8DE-12B0-67FD-66FA74982F03}"/>
              </a:ext>
            </a:extLst>
          </p:cNvPr>
          <p:cNvSpPr>
            <a:spLocks noGrp="1"/>
          </p:cNvSpPr>
          <p:nvPr>
            <p:ph type="pic" sz="quarter" idx="34"/>
          </p:nvPr>
        </p:nvSpPr>
        <p:spPr>
          <a:xfrm>
            <a:off x="9335814" y="1025247"/>
            <a:ext cx="2353295" cy="5050988"/>
          </a:xfrm>
          <a:prstGeom prst="roundRect">
            <a:avLst>
              <a:gd name="adj" fmla="val 10748"/>
            </a:avLst>
          </a:prstGeom>
          <a:solidFill>
            <a:schemeClr val="bg1">
              <a:lumMod val="95000"/>
            </a:schemeClr>
          </a:solidFill>
        </p:spPr>
        <p:txBody>
          <a:bodyPr wrap="square" anchor="ctr">
            <a:noAutofit/>
          </a:bodyPr>
          <a:lstStyle>
            <a:lvl1pPr algn="ctr">
              <a:defRPr/>
            </a:lvl1pPr>
          </a:lstStyle>
          <a:p>
            <a:r>
              <a:rPr lang="en-US"/>
              <a:t>Click icon to add picture</a:t>
            </a:r>
          </a:p>
        </p:txBody>
      </p:sp>
      <p:sp>
        <p:nvSpPr>
          <p:cNvPr id="17" name="Freeform 16">
            <a:extLst>
              <a:ext uri="{FF2B5EF4-FFF2-40B4-BE49-F238E27FC236}">
                <a16:creationId xmlns:a16="http://schemas.microsoft.com/office/drawing/2014/main" id="{FBF3DAC0-297B-867F-C921-75E5663FA869}"/>
              </a:ext>
            </a:extLst>
          </p:cNvPr>
          <p:cNvSpPr/>
          <p:nvPr userDrawn="1"/>
        </p:nvSpPr>
        <p:spPr>
          <a:xfrm rot="16200000">
            <a:off x="7828861" y="2179739"/>
            <a:ext cx="5367201" cy="2719004"/>
          </a:xfrm>
          <a:custGeom>
            <a:avLst/>
            <a:gdLst>
              <a:gd name="connsiteX0" fmla="*/ 5194023 w 5367201"/>
              <a:gd name="connsiteY0" fmla="*/ 444849 h 2719004"/>
              <a:gd name="connsiteX1" fmla="*/ 4935467 w 5367201"/>
              <a:gd name="connsiteY1" fmla="*/ 186293 h 2719004"/>
              <a:gd name="connsiteX2" fmla="*/ 416674 w 5367201"/>
              <a:gd name="connsiteY2" fmla="*/ 186292 h 2719004"/>
              <a:gd name="connsiteX3" fmla="*/ 158118 w 5367201"/>
              <a:gd name="connsiteY3" fmla="*/ 444848 h 2719004"/>
              <a:gd name="connsiteX4" fmla="*/ 158118 w 5367201"/>
              <a:gd name="connsiteY4" fmla="*/ 2268668 h 2719004"/>
              <a:gd name="connsiteX5" fmla="*/ 416674 w 5367201"/>
              <a:gd name="connsiteY5" fmla="*/ 2527224 h 2719004"/>
              <a:gd name="connsiteX6" fmla="*/ 4935467 w 5367201"/>
              <a:gd name="connsiteY6" fmla="*/ 2527224 h 2719004"/>
              <a:gd name="connsiteX7" fmla="*/ 5194023 w 5367201"/>
              <a:gd name="connsiteY7" fmla="*/ 2268669 h 2719004"/>
              <a:gd name="connsiteX8" fmla="*/ 5194023 w 5367201"/>
              <a:gd name="connsiteY8" fmla="*/ 2004263 h 2719004"/>
              <a:gd name="connsiteX9" fmla="*/ 5193667 w 5367201"/>
              <a:gd name="connsiteY9" fmla="*/ 2004263 h 2719004"/>
              <a:gd name="connsiteX10" fmla="*/ 5193667 w 5367201"/>
              <a:gd name="connsiteY10" fmla="*/ 709254 h 2719004"/>
              <a:gd name="connsiteX11" fmla="*/ 5194023 w 5367201"/>
              <a:gd name="connsiteY11" fmla="*/ 709254 h 2719004"/>
              <a:gd name="connsiteX12" fmla="*/ 5367201 w 5367201"/>
              <a:gd name="connsiteY12" fmla="*/ 439030 h 2719004"/>
              <a:gd name="connsiteX13" fmla="*/ 5367201 w 5367201"/>
              <a:gd name="connsiteY13" fmla="*/ 2274488 h 2719004"/>
              <a:gd name="connsiteX14" fmla="*/ 4950867 w 5367201"/>
              <a:gd name="connsiteY14" fmla="*/ 2690822 h 2719004"/>
              <a:gd name="connsiteX15" fmla="*/ 4130463 w 5367201"/>
              <a:gd name="connsiteY15" fmla="*/ 2690822 h 2719004"/>
              <a:gd name="connsiteX16" fmla="*/ 4130463 w 5367201"/>
              <a:gd name="connsiteY16" fmla="*/ 2699972 h 2719004"/>
              <a:gd name="connsiteX17" fmla="*/ 4111430 w 5367201"/>
              <a:gd name="connsiteY17" fmla="*/ 2719004 h 2719004"/>
              <a:gd name="connsiteX18" fmla="*/ 3516297 w 5367201"/>
              <a:gd name="connsiteY18" fmla="*/ 2719004 h 2719004"/>
              <a:gd name="connsiteX19" fmla="*/ 3497264 w 5367201"/>
              <a:gd name="connsiteY19" fmla="*/ 2699972 h 2719004"/>
              <a:gd name="connsiteX20" fmla="*/ 3497265 w 5367201"/>
              <a:gd name="connsiteY20" fmla="*/ 2690822 h 2719004"/>
              <a:gd name="connsiteX21" fmla="*/ 416334 w 5367201"/>
              <a:gd name="connsiteY21" fmla="*/ 2690821 h 2719004"/>
              <a:gd name="connsiteX22" fmla="*/ 0 w 5367201"/>
              <a:gd name="connsiteY22" fmla="*/ 2274487 h 2719004"/>
              <a:gd name="connsiteX23" fmla="*/ 0 w 5367201"/>
              <a:gd name="connsiteY23" fmla="*/ 439029 h 2719004"/>
              <a:gd name="connsiteX24" fmla="*/ 416334 w 5367201"/>
              <a:gd name="connsiteY24" fmla="*/ 22695 h 2719004"/>
              <a:gd name="connsiteX25" fmla="*/ 3361841 w 5367201"/>
              <a:gd name="connsiteY25" fmla="*/ 22695 h 2719004"/>
              <a:gd name="connsiteX26" fmla="*/ 3361841 w 5367201"/>
              <a:gd name="connsiteY26" fmla="*/ 19033 h 2719004"/>
              <a:gd name="connsiteX27" fmla="*/ 3380873 w 5367201"/>
              <a:gd name="connsiteY27" fmla="*/ 0 h 2719004"/>
              <a:gd name="connsiteX28" fmla="*/ 3723461 w 5367201"/>
              <a:gd name="connsiteY28" fmla="*/ 0 h 2719004"/>
              <a:gd name="connsiteX29" fmla="*/ 3742494 w 5367201"/>
              <a:gd name="connsiteY29" fmla="*/ 19033 h 2719004"/>
              <a:gd name="connsiteX30" fmla="*/ 3742494 w 5367201"/>
              <a:gd name="connsiteY30" fmla="*/ 22696 h 2719004"/>
              <a:gd name="connsiteX31" fmla="*/ 3877915 w 5367201"/>
              <a:gd name="connsiteY31" fmla="*/ 22696 h 2719004"/>
              <a:gd name="connsiteX32" fmla="*/ 3877915 w 5367201"/>
              <a:gd name="connsiteY32" fmla="*/ 19034 h 2719004"/>
              <a:gd name="connsiteX33" fmla="*/ 3896948 w 5367201"/>
              <a:gd name="connsiteY33" fmla="*/ 1 h 2719004"/>
              <a:gd name="connsiteX34" fmla="*/ 4239536 w 5367201"/>
              <a:gd name="connsiteY34" fmla="*/ 1 h 2719004"/>
              <a:gd name="connsiteX35" fmla="*/ 4258569 w 5367201"/>
              <a:gd name="connsiteY35" fmla="*/ 19034 h 2719004"/>
              <a:gd name="connsiteX36" fmla="*/ 4258569 w 5367201"/>
              <a:gd name="connsiteY36" fmla="*/ 22696 h 2719004"/>
              <a:gd name="connsiteX37" fmla="*/ 4413611 w 5367201"/>
              <a:gd name="connsiteY37" fmla="*/ 22696 h 2719004"/>
              <a:gd name="connsiteX38" fmla="*/ 4413611 w 5367201"/>
              <a:gd name="connsiteY38" fmla="*/ 19036 h 2719004"/>
              <a:gd name="connsiteX39" fmla="*/ 4432644 w 5367201"/>
              <a:gd name="connsiteY39" fmla="*/ 3 h 2719004"/>
              <a:gd name="connsiteX40" fmla="*/ 4622971 w 5367201"/>
              <a:gd name="connsiteY40" fmla="*/ 3 h 2719004"/>
              <a:gd name="connsiteX41" fmla="*/ 4642004 w 5367201"/>
              <a:gd name="connsiteY41" fmla="*/ 19036 h 2719004"/>
              <a:gd name="connsiteX42" fmla="*/ 4642004 w 5367201"/>
              <a:gd name="connsiteY42" fmla="*/ 22696 h 2719004"/>
              <a:gd name="connsiteX43" fmla="*/ 4950867 w 5367201"/>
              <a:gd name="connsiteY43" fmla="*/ 22696 h 2719004"/>
              <a:gd name="connsiteX44" fmla="*/ 5367201 w 5367201"/>
              <a:gd name="connsiteY44" fmla="*/ 439030 h 271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5367201" h="2719004">
                <a:moveTo>
                  <a:pt x="5194023" y="444849"/>
                </a:moveTo>
                <a:cubicBezTo>
                  <a:pt x="5194023" y="302052"/>
                  <a:pt x="5078264" y="186293"/>
                  <a:pt x="4935467" y="186293"/>
                </a:cubicBezTo>
                <a:lnTo>
                  <a:pt x="416674" y="186292"/>
                </a:lnTo>
                <a:cubicBezTo>
                  <a:pt x="273878" y="186292"/>
                  <a:pt x="158118" y="302051"/>
                  <a:pt x="158118" y="444848"/>
                </a:cubicBezTo>
                <a:lnTo>
                  <a:pt x="158118" y="2268668"/>
                </a:lnTo>
                <a:cubicBezTo>
                  <a:pt x="158118" y="2411464"/>
                  <a:pt x="273878" y="2527224"/>
                  <a:pt x="416674" y="2527224"/>
                </a:cubicBezTo>
                <a:lnTo>
                  <a:pt x="4935467" y="2527224"/>
                </a:lnTo>
                <a:cubicBezTo>
                  <a:pt x="5078264" y="2527224"/>
                  <a:pt x="5194023" y="2411465"/>
                  <a:pt x="5194023" y="2268669"/>
                </a:cubicBezTo>
                <a:lnTo>
                  <a:pt x="5194023" y="2004263"/>
                </a:lnTo>
                <a:lnTo>
                  <a:pt x="5193667" y="2004263"/>
                </a:lnTo>
                <a:lnTo>
                  <a:pt x="5193667" y="709254"/>
                </a:lnTo>
                <a:lnTo>
                  <a:pt x="5194023" y="709254"/>
                </a:lnTo>
                <a:close/>
                <a:moveTo>
                  <a:pt x="5367201" y="439030"/>
                </a:moveTo>
                <a:lnTo>
                  <a:pt x="5367201" y="2274488"/>
                </a:lnTo>
                <a:cubicBezTo>
                  <a:pt x="5367201" y="2504423"/>
                  <a:pt x="5180802" y="2690822"/>
                  <a:pt x="4950867" y="2690822"/>
                </a:cubicBezTo>
                <a:lnTo>
                  <a:pt x="4130463" y="2690822"/>
                </a:lnTo>
                <a:lnTo>
                  <a:pt x="4130463" y="2699972"/>
                </a:lnTo>
                <a:cubicBezTo>
                  <a:pt x="4130463" y="2710483"/>
                  <a:pt x="4121942" y="2719004"/>
                  <a:pt x="4111430" y="2719004"/>
                </a:cubicBezTo>
                <a:lnTo>
                  <a:pt x="3516297" y="2719004"/>
                </a:lnTo>
                <a:cubicBezTo>
                  <a:pt x="3505786" y="2719004"/>
                  <a:pt x="3497264" y="2710483"/>
                  <a:pt x="3497264" y="2699972"/>
                </a:cubicBezTo>
                <a:lnTo>
                  <a:pt x="3497265" y="2690822"/>
                </a:lnTo>
                <a:lnTo>
                  <a:pt x="416334" y="2690821"/>
                </a:lnTo>
                <a:cubicBezTo>
                  <a:pt x="186399" y="2690821"/>
                  <a:pt x="0" y="2504422"/>
                  <a:pt x="0" y="2274487"/>
                </a:cubicBezTo>
                <a:lnTo>
                  <a:pt x="0" y="439029"/>
                </a:lnTo>
                <a:cubicBezTo>
                  <a:pt x="0" y="209094"/>
                  <a:pt x="186399" y="22695"/>
                  <a:pt x="416334" y="22695"/>
                </a:cubicBezTo>
                <a:lnTo>
                  <a:pt x="3361841" y="22695"/>
                </a:lnTo>
                <a:lnTo>
                  <a:pt x="3361841" y="19033"/>
                </a:lnTo>
                <a:cubicBezTo>
                  <a:pt x="3361841" y="8522"/>
                  <a:pt x="3370362" y="0"/>
                  <a:pt x="3380873" y="0"/>
                </a:cubicBezTo>
                <a:lnTo>
                  <a:pt x="3723461" y="0"/>
                </a:lnTo>
                <a:cubicBezTo>
                  <a:pt x="3733973" y="0"/>
                  <a:pt x="3742494" y="8522"/>
                  <a:pt x="3742494" y="19033"/>
                </a:cubicBezTo>
                <a:lnTo>
                  <a:pt x="3742494" y="22696"/>
                </a:lnTo>
                <a:lnTo>
                  <a:pt x="3877915" y="22696"/>
                </a:lnTo>
                <a:lnTo>
                  <a:pt x="3877915" y="19034"/>
                </a:lnTo>
                <a:cubicBezTo>
                  <a:pt x="3877915" y="8523"/>
                  <a:pt x="3886437" y="1"/>
                  <a:pt x="3896948" y="1"/>
                </a:cubicBezTo>
                <a:lnTo>
                  <a:pt x="4239536" y="1"/>
                </a:lnTo>
                <a:cubicBezTo>
                  <a:pt x="4250048" y="1"/>
                  <a:pt x="4258569" y="8523"/>
                  <a:pt x="4258569" y="19034"/>
                </a:cubicBezTo>
                <a:lnTo>
                  <a:pt x="4258569" y="22696"/>
                </a:lnTo>
                <a:lnTo>
                  <a:pt x="4413611" y="22696"/>
                </a:lnTo>
                <a:lnTo>
                  <a:pt x="4413611" y="19036"/>
                </a:lnTo>
                <a:cubicBezTo>
                  <a:pt x="4413611" y="8524"/>
                  <a:pt x="4422133" y="3"/>
                  <a:pt x="4432644" y="3"/>
                </a:cubicBezTo>
                <a:lnTo>
                  <a:pt x="4622971" y="3"/>
                </a:lnTo>
                <a:cubicBezTo>
                  <a:pt x="4633482" y="3"/>
                  <a:pt x="4642004" y="8524"/>
                  <a:pt x="4642004" y="19036"/>
                </a:cubicBezTo>
                <a:lnTo>
                  <a:pt x="4642004" y="22696"/>
                </a:lnTo>
                <a:lnTo>
                  <a:pt x="4950867" y="22696"/>
                </a:lnTo>
                <a:cubicBezTo>
                  <a:pt x="5180802" y="22696"/>
                  <a:pt x="5367201" y="209095"/>
                  <a:pt x="5367201" y="43903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600" b="0" i="0" err="1">
              <a:latin typeface="+mn-lt"/>
            </a:endParaRPr>
          </a:p>
        </p:txBody>
      </p:sp>
      <p:pic>
        <p:nvPicPr>
          <p:cNvPr id="4" name="Picture 3">
            <a:extLst>
              <a:ext uri="{FF2B5EF4-FFF2-40B4-BE49-F238E27FC236}">
                <a16:creationId xmlns:a16="http://schemas.microsoft.com/office/drawing/2014/main" id="{4713E6BA-061F-B5F4-ED6A-C0739392361C}"/>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256033" y="6254497"/>
            <a:ext cx="292100" cy="368300"/>
          </a:xfrm>
          <a:prstGeom prst="rect">
            <a:avLst/>
          </a:prstGeom>
        </p:spPr>
      </p:pic>
      <p:sp>
        <p:nvSpPr>
          <p:cNvPr id="6" name="TextBox 5">
            <a:extLst>
              <a:ext uri="{FF2B5EF4-FFF2-40B4-BE49-F238E27FC236}">
                <a16:creationId xmlns:a16="http://schemas.microsoft.com/office/drawing/2014/main" id="{AB1D9AF6-C6A4-BF61-116F-56689BDC503F}"/>
              </a:ext>
            </a:extLst>
          </p:cNvPr>
          <p:cNvSpPr txBox="1">
            <a:spLocks noChangeArrowheads="1"/>
          </p:cNvSpPr>
          <p:nvPr userDrawn="1"/>
        </p:nvSpPr>
        <p:spPr bwMode="auto">
          <a:xfrm>
            <a:off x="691527" y="6544037"/>
            <a:ext cx="5726287" cy="923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marL="0" lvl="0" indent="0" algn="l">
              <a:lnSpc>
                <a:spcPct val="100000"/>
              </a:lnSpc>
              <a:defRPr sz="1800">
                <a:solidFill>
                  <a:srgbClr val="000000"/>
                </a:solidFill>
              </a:defRPr>
            </a:pPr>
            <a:r>
              <a:rPr lang="ga-IE" sz="600" b="0" i="0" baseline="0">
                <a:solidFill>
                  <a:schemeClr val="bg1">
                    <a:lumMod val="85000"/>
                  </a:schemeClr>
                </a:solidFill>
                <a:latin typeface="+mn-lt"/>
              </a:rPr>
              <a:t>© 2023 Epsilon Data Management, LLC. All rights reserved. Proprietary and confidential.</a:t>
            </a:r>
          </a:p>
        </p:txBody>
      </p:sp>
      <p:sp>
        <p:nvSpPr>
          <p:cNvPr id="7" name="TextBox 6">
            <a:extLst>
              <a:ext uri="{FF2B5EF4-FFF2-40B4-BE49-F238E27FC236}">
                <a16:creationId xmlns:a16="http://schemas.microsoft.com/office/drawing/2014/main" id="{D73DC317-0E26-6D63-7DE6-F187DA2803D1}"/>
              </a:ext>
            </a:extLst>
          </p:cNvPr>
          <p:cNvSpPr txBox="1">
            <a:spLocks noChangeAspect="1"/>
          </p:cNvSpPr>
          <p:nvPr userDrawn="1"/>
        </p:nvSpPr>
        <p:spPr>
          <a:xfrm>
            <a:off x="11725098" y="6447240"/>
            <a:ext cx="227692" cy="228600"/>
          </a:xfrm>
          <a:prstGeom prst="ellipse">
            <a:avLst/>
          </a:prstGeom>
          <a:solidFill>
            <a:schemeClr val="bg1"/>
          </a:solidFill>
        </p:spPr>
        <p:txBody>
          <a:bodyPr wrap="none" rtlCol="0" anchor="ctr">
            <a:noAutofit/>
          </a:bodyPr>
          <a:lstStyle/>
          <a:p>
            <a:pPr algn="ctr"/>
            <a:fld id="{9F77B881-CDA4-7041-897F-97D0053686EF}" type="slidenum">
              <a:rPr lang="en-US" sz="700" b="1" i="0" smtClean="0">
                <a:solidFill>
                  <a:schemeClr val="accent1"/>
                </a:solidFill>
                <a:latin typeface="+mn-lt"/>
              </a:rPr>
              <a:pPr algn="ctr"/>
              <a:t>‹#›</a:t>
            </a:fld>
            <a:endParaRPr lang="en-US" sz="700" b="1" i="0">
              <a:solidFill>
                <a:schemeClr val="accent1"/>
              </a:solidFill>
              <a:latin typeface="+mn-lt"/>
            </a:endParaRPr>
          </a:p>
        </p:txBody>
      </p:sp>
      <p:sp>
        <p:nvSpPr>
          <p:cNvPr id="10" name="Content Placeholder 9">
            <a:extLst>
              <a:ext uri="{FF2B5EF4-FFF2-40B4-BE49-F238E27FC236}">
                <a16:creationId xmlns:a16="http://schemas.microsoft.com/office/drawing/2014/main" id="{617B985E-3602-9CE9-AA15-FA0867A49D7C}"/>
              </a:ext>
            </a:extLst>
          </p:cNvPr>
          <p:cNvSpPr>
            <a:spLocks noGrp="1"/>
          </p:cNvSpPr>
          <p:nvPr>
            <p:ph sz="quarter" idx="35"/>
          </p:nvPr>
        </p:nvSpPr>
        <p:spPr>
          <a:xfrm>
            <a:off x="237744" y="1442656"/>
            <a:ext cx="8213725" cy="43929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15708424"/>
      </p:ext>
    </p:extLst>
  </p:cSld>
  <p:clrMapOvr>
    <a:masterClrMapping/>
  </p:clrMapOvr>
  <p:extLst>
    <p:ext uri="{DCECCB84-F9BA-43D5-87BE-67443E8EF086}">
      <p15:sldGuideLst xmlns:p15="http://schemas.microsoft.com/office/powerpoint/2012/main">
        <p15:guide id="1" orient="horz" pos="216">
          <p15:clr>
            <a:srgbClr val="FBAE40"/>
          </p15:clr>
        </p15:guide>
      </p15:sldGuideLst>
    </p:ext>
  </p:extLst>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2_Two Column">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678F2DDA-84BA-0809-50FD-D38BEA671F00}"/>
              </a:ext>
            </a:extLst>
          </p:cNvPr>
          <p:cNvSpPr>
            <a:spLocks noGrp="1"/>
          </p:cNvSpPr>
          <p:nvPr>
            <p:ph type="body" sz="quarter" idx="11"/>
          </p:nvPr>
        </p:nvSpPr>
        <p:spPr>
          <a:xfrm>
            <a:off x="228601" y="1463040"/>
            <a:ext cx="5726417" cy="408571"/>
          </a:xfrm>
          <a:prstGeom prst="rect">
            <a:avLst/>
          </a:prstGeom>
        </p:spPr>
        <p:txBody>
          <a:bodyPr anchor="t"/>
          <a:lstStyle>
            <a:lvl1pPr marL="0" indent="0">
              <a:buNone/>
              <a:defRPr b="1" i="0">
                <a:solidFill>
                  <a:schemeClr val="accent2"/>
                </a:solidFill>
                <a:latin typeface="+mj-lt"/>
              </a:defRPr>
            </a:lvl1pPr>
            <a:lvl2pPr marL="457189" indent="0">
              <a:buNone/>
              <a:defRPr b="1" i="0">
                <a:latin typeface="Avenir Next LT Pro Demi" panose="020B0504020202020204" pitchFamily="34" charset="77"/>
              </a:defRPr>
            </a:lvl2pPr>
            <a:lvl3pPr marL="914377" indent="0">
              <a:buNone/>
              <a:defRPr b="1" i="0">
                <a:latin typeface="Avenir Next LT Pro Demi" panose="020B0504020202020204" pitchFamily="34" charset="77"/>
              </a:defRPr>
            </a:lvl3pPr>
            <a:lvl4pPr marL="1371566" indent="0">
              <a:buNone/>
              <a:defRPr b="1" i="0">
                <a:latin typeface="Avenir Next LT Pro Demi" panose="020B0504020202020204" pitchFamily="34" charset="77"/>
              </a:defRPr>
            </a:lvl4pPr>
            <a:lvl5pPr marL="1828754" indent="0">
              <a:buNone/>
              <a:defRPr b="1" i="0">
                <a:latin typeface="Avenir Next LT Pro Demi" panose="020B0504020202020204" pitchFamily="34" charset="77"/>
              </a:defRPr>
            </a:lvl5pPr>
          </a:lstStyle>
          <a:p>
            <a:pPr lvl="0"/>
            <a:r>
              <a:rPr lang="en-US"/>
              <a:t>Click to edit Master text styles</a:t>
            </a:r>
          </a:p>
        </p:txBody>
      </p:sp>
      <p:sp>
        <p:nvSpPr>
          <p:cNvPr id="8" name="Text Placeholder 4">
            <a:extLst>
              <a:ext uri="{FF2B5EF4-FFF2-40B4-BE49-F238E27FC236}">
                <a16:creationId xmlns:a16="http://schemas.microsoft.com/office/drawing/2014/main" id="{10E8FF0D-5EB3-44AA-5DBC-14DC1ABAE14F}"/>
              </a:ext>
            </a:extLst>
          </p:cNvPr>
          <p:cNvSpPr>
            <a:spLocks noGrp="1"/>
          </p:cNvSpPr>
          <p:nvPr>
            <p:ph type="body" sz="quarter" idx="13"/>
          </p:nvPr>
        </p:nvSpPr>
        <p:spPr>
          <a:xfrm>
            <a:off x="6236481" y="1463040"/>
            <a:ext cx="5666785" cy="408571"/>
          </a:xfrm>
          <a:prstGeom prst="rect">
            <a:avLst/>
          </a:prstGeom>
        </p:spPr>
        <p:txBody>
          <a:bodyPr anchor="t"/>
          <a:lstStyle>
            <a:lvl1pPr marL="0" indent="0">
              <a:buNone/>
              <a:defRPr b="1" i="0">
                <a:solidFill>
                  <a:schemeClr val="accent2"/>
                </a:solidFill>
                <a:latin typeface="+mj-lt"/>
              </a:defRPr>
            </a:lvl1pPr>
            <a:lvl2pPr marL="457189" indent="0">
              <a:buNone/>
              <a:defRPr b="1" i="0">
                <a:latin typeface="Avenir Next LT Pro Demi" panose="020B0504020202020204" pitchFamily="34" charset="77"/>
              </a:defRPr>
            </a:lvl2pPr>
            <a:lvl3pPr marL="914377" indent="0">
              <a:buNone/>
              <a:defRPr b="1" i="0">
                <a:latin typeface="Avenir Next LT Pro Demi" panose="020B0504020202020204" pitchFamily="34" charset="77"/>
              </a:defRPr>
            </a:lvl3pPr>
            <a:lvl4pPr marL="1371566" indent="0">
              <a:buNone/>
              <a:defRPr b="1" i="0">
                <a:latin typeface="Avenir Next LT Pro Demi" panose="020B0504020202020204" pitchFamily="34" charset="77"/>
              </a:defRPr>
            </a:lvl4pPr>
            <a:lvl5pPr marL="1828754" indent="0">
              <a:buNone/>
              <a:defRPr b="1" i="0">
                <a:latin typeface="Avenir Next LT Pro Demi" panose="020B0504020202020204" pitchFamily="34" charset="77"/>
              </a:defRPr>
            </a:lvl5pPr>
          </a:lstStyle>
          <a:p>
            <a:pPr lvl="0"/>
            <a:r>
              <a:rPr lang="en-US"/>
              <a:t>Click to edit Master text styles</a:t>
            </a:r>
          </a:p>
        </p:txBody>
      </p:sp>
      <p:sp>
        <p:nvSpPr>
          <p:cNvPr id="4" name="TextBox 3">
            <a:extLst>
              <a:ext uri="{FF2B5EF4-FFF2-40B4-BE49-F238E27FC236}">
                <a16:creationId xmlns:a16="http://schemas.microsoft.com/office/drawing/2014/main" id="{4E650B3F-72F5-F33A-0E7B-C1C71CB82BA3}"/>
              </a:ext>
            </a:extLst>
          </p:cNvPr>
          <p:cNvSpPr txBox="1">
            <a:spLocks noChangeAspect="1"/>
          </p:cNvSpPr>
          <p:nvPr userDrawn="1"/>
        </p:nvSpPr>
        <p:spPr>
          <a:xfrm>
            <a:off x="11722609" y="6446520"/>
            <a:ext cx="227692" cy="228600"/>
          </a:xfrm>
          <a:prstGeom prst="ellipse">
            <a:avLst/>
          </a:prstGeom>
          <a:solidFill>
            <a:schemeClr val="accent1"/>
          </a:solidFill>
        </p:spPr>
        <p:txBody>
          <a:bodyPr wrap="none" rtlCol="0" anchor="ctr">
            <a:noAutofit/>
          </a:bodyPr>
          <a:lstStyle/>
          <a:p>
            <a:pPr algn="ctr"/>
            <a:fld id="{9F77B881-CDA4-7041-897F-97D0053686EF}" type="slidenum">
              <a:rPr lang="en-US" sz="700" b="1" i="0" smtClean="0">
                <a:solidFill>
                  <a:schemeClr val="bg1"/>
                </a:solidFill>
                <a:latin typeface="+mn-lt"/>
              </a:rPr>
              <a:pPr algn="ctr"/>
              <a:t>‹#›</a:t>
            </a:fld>
            <a:endParaRPr lang="en-US" sz="700" b="1" i="0">
              <a:solidFill>
                <a:schemeClr val="bg1"/>
              </a:solidFill>
              <a:latin typeface="+mn-lt"/>
            </a:endParaRPr>
          </a:p>
        </p:txBody>
      </p:sp>
      <p:sp>
        <p:nvSpPr>
          <p:cNvPr id="6" name="Title 5">
            <a:extLst>
              <a:ext uri="{FF2B5EF4-FFF2-40B4-BE49-F238E27FC236}">
                <a16:creationId xmlns:a16="http://schemas.microsoft.com/office/drawing/2014/main" id="{B345FCB7-B3A7-101E-C96E-6295B60609E5}"/>
              </a:ext>
            </a:extLst>
          </p:cNvPr>
          <p:cNvSpPr>
            <a:spLocks noGrp="1"/>
          </p:cNvSpPr>
          <p:nvPr>
            <p:ph type="title"/>
          </p:nvPr>
        </p:nvSpPr>
        <p:spPr>
          <a:xfrm>
            <a:off x="237744" y="283464"/>
            <a:ext cx="11649456" cy="1159192"/>
          </a:xfrm>
        </p:spPr>
        <p:txBody>
          <a:bodyPr/>
          <a:lstStyle/>
          <a:p>
            <a:r>
              <a:rPr lang="en-US"/>
              <a:t>Click to edit Master title style</a:t>
            </a:r>
          </a:p>
        </p:txBody>
      </p:sp>
      <p:pic>
        <p:nvPicPr>
          <p:cNvPr id="10" name="Picture 9">
            <a:extLst>
              <a:ext uri="{FF2B5EF4-FFF2-40B4-BE49-F238E27FC236}">
                <a16:creationId xmlns:a16="http://schemas.microsoft.com/office/drawing/2014/main" id="{C1083CEA-B2E2-DBB4-9C7C-ABB9535F6D7E}"/>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256033" y="6254497"/>
            <a:ext cx="292100" cy="368300"/>
          </a:xfrm>
          <a:prstGeom prst="rect">
            <a:avLst/>
          </a:prstGeom>
        </p:spPr>
      </p:pic>
      <p:sp>
        <p:nvSpPr>
          <p:cNvPr id="11" name="TextBox 10">
            <a:extLst>
              <a:ext uri="{FF2B5EF4-FFF2-40B4-BE49-F238E27FC236}">
                <a16:creationId xmlns:a16="http://schemas.microsoft.com/office/drawing/2014/main" id="{6A3AA0CD-09FF-7E86-B9F2-DBEE24F272D0}"/>
              </a:ext>
            </a:extLst>
          </p:cNvPr>
          <p:cNvSpPr txBox="1">
            <a:spLocks noChangeArrowheads="1"/>
          </p:cNvSpPr>
          <p:nvPr userDrawn="1"/>
        </p:nvSpPr>
        <p:spPr bwMode="auto">
          <a:xfrm>
            <a:off x="691527" y="6544037"/>
            <a:ext cx="5726287" cy="923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marL="0" lvl="0" indent="0" algn="l">
              <a:lnSpc>
                <a:spcPct val="100000"/>
              </a:lnSpc>
              <a:defRPr sz="1800">
                <a:solidFill>
                  <a:srgbClr val="000000"/>
                </a:solidFill>
              </a:defRPr>
            </a:pPr>
            <a:r>
              <a:rPr lang="ga-IE" sz="600" b="0" i="0" baseline="0">
                <a:solidFill>
                  <a:schemeClr val="bg1">
                    <a:lumMod val="85000"/>
                  </a:schemeClr>
                </a:solidFill>
                <a:latin typeface="+mn-lt"/>
              </a:rPr>
              <a:t>© 2023 Epsilon Data Management, LLC. All rights reserved. Proprietary and confidential.</a:t>
            </a:r>
          </a:p>
        </p:txBody>
      </p:sp>
      <p:sp>
        <p:nvSpPr>
          <p:cNvPr id="2" name="Rectangle 1">
            <a:extLst>
              <a:ext uri="{FF2B5EF4-FFF2-40B4-BE49-F238E27FC236}">
                <a16:creationId xmlns:a16="http://schemas.microsoft.com/office/drawing/2014/main" id="{33615B68-796E-4524-DB6D-57C68CBBD133}"/>
              </a:ext>
            </a:extLst>
          </p:cNvPr>
          <p:cNvSpPr/>
          <p:nvPr userDrawn="1"/>
        </p:nvSpPr>
        <p:spPr>
          <a:xfrm rot="5400000" flipV="1">
            <a:off x="8726424" y="3392424"/>
            <a:ext cx="6858000" cy="73152"/>
          </a:xfrm>
          <a:prstGeom prst="rect">
            <a:avLst/>
          </a:prstGeom>
          <a:gradFill flip="none" rotWithShape="1">
            <a:gsLst>
              <a:gs pos="68000">
                <a:schemeClr val="accent2"/>
              </a:gs>
              <a:gs pos="8000">
                <a:schemeClr val="accent5"/>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5" name="Content Placeholder 14">
            <a:extLst>
              <a:ext uri="{FF2B5EF4-FFF2-40B4-BE49-F238E27FC236}">
                <a16:creationId xmlns:a16="http://schemas.microsoft.com/office/drawing/2014/main" id="{7551BC16-8E0E-F16B-C8B1-948BE04E1F8F}"/>
              </a:ext>
            </a:extLst>
          </p:cNvPr>
          <p:cNvSpPr>
            <a:spLocks noGrp="1"/>
          </p:cNvSpPr>
          <p:nvPr>
            <p:ph sz="quarter" idx="14"/>
          </p:nvPr>
        </p:nvSpPr>
        <p:spPr>
          <a:xfrm>
            <a:off x="229235" y="1871611"/>
            <a:ext cx="5726287" cy="43466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14">
            <a:extLst>
              <a:ext uri="{FF2B5EF4-FFF2-40B4-BE49-F238E27FC236}">
                <a16:creationId xmlns:a16="http://schemas.microsoft.com/office/drawing/2014/main" id="{6CF30A79-C9C9-C99F-14FB-6CF4D2981E33}"/>
              </a:ext>
            </a:extLst>
          </p:cNvPr>
          <p:cNvSpPr>
            <a:spLocks noGrp="1"/>
          </p:cNvSpPr>
          <p:nvPr>
            <p:ph sz="quarter" idx="15"/>
          </p:nvPr>
        </p:nvSpPr>
        <p:spPr>
          <a:xfrm>
            <a:off x="6236482" y="1871611"/>
            <a:ext cx="5650719" cy="43466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51096213"/>
      </p:ext>
    </p:extLst>
  </p:cSld>
  <p:clrMapOvr>
    <a:masterClrMapping/>
  </p:clrMapOvr>
  <p:extLst>
    <p:ext uri="{DCECCB84-F9BA-43D5-87BE-67443E8EF086}">
      <p15:sldGuideLst xmlns:p15="http://schemas.microsoft.com/office/powerpoint/2012/main">
        <p15:guide id="1" orient="horz" pos="216">
          <p15:clr>
            <a:srgbClr val="FBAE40"/>
          </p15:clr>
        </p15:guide>
        <p15:guide id="2" pos="3840">
          <p15:clr>
            <a:srgbClr val="FBAE40"/>
          </p15:clr>
        </p15:guide>
      </p15:sldGuideLst>
    </p:ext>
  </p:extLst>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3_Two Column Blu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BCABFE3-C5B1-C2B3-9C47-7264D5D2F6A8}"/>
              </a:ext>
            </a:extLst>
          </p:cNvPr>
          <p:cNvSpPr/>
          <p:nvPr userDrawn="1"/>
        </p:nvSpPr>
        <p:spPr>
          <a:xfrm flipH="1">
            <a:off x="6096000" y="0"/>
            <a:ext cx="6096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 name="Text Placeholder 4">
            <a:extLst>
              <a:ext uri="{FF2B5EF4-FFF2-40B4-BE49-F238E27FC236}">
                <a16:creationId xmlns:a16="http://schemas.microsoft.com/office/drawing/2014/main" id="{678F2DDA-84BA-0809-50FD-D38BEA671F00}"/>
              </a:ext>
            </a:extLst>
          </p:cNvPr>
          <p:cNvSpPr>
            <a:spLocks noGrp="1"/>
          </p:cNvSpPr>
          <p:nvPr>
            <p:ph type="body" sz="quarter" idx="11"/>
          </p:nvPr>
        </p:nvSpPr>
        <p:spPr>
          <a:xfrm>
            <a:off x="237745" y="1463040"/>
            <a:ext cx="5563436" cy="408571"/>
          </a:xfrm>
          <a:prstGeom prst="rect">
            <a:avLst/>
          </a:prstGeom>
        </p:spPr>
        <p:txBody>
          <a:bodyPr anchor="t"/>
          <a:lstStyle>
            <a:lvl1pPr marL="0" indent="0">
              <a:buNone/>
              <a:defRPr b="1" i="0">
                <a:solidFill>
                  <a:schemeClr val="tx1"/>
                </a:solidFill>
                <a:latin typeface="+mj-lt"/>
              </a:defRPr>
            </a:lvl1pPr>
            <a:lvl2pPr marL="457189" indent="0">
              <a:buNone/>
              <a:defRPr b="1" i="0">
                <a:latin typeface="Avenir Next LT Pro Demi" panose="020B0504020202020204" pitchFamily="34" charset="77"/>
              </a:defRPr>
            </a:lvl2pPr>
            <a:lvl3pPr marL="914377" indent="0">
              <a:buNone/>
              <a:defRPr b="1" i="0">
                <a:latin typeface="Avenir Next LT Pro Demi" panose="020B0504020202020204" pitchFamily="34" charset="77"/>
              </a:defRPr>
            </a:lvl3pPr>
            <a:lvl4pPr marL="1371566" indent="0">
              <a:buNone/>
              <a:defRPr b="1" i="0">
                <a:latin typeface="Avenir Next LT Pro Demi" panose="020B0504020202020204" pitchFamily="34" charset="77"/>
              </a:defRPr>
            </a:lvl4pPr>
            <a:lvl5pPr marL="1828754" indent="0">
              <a:buNone/>
              <a:defRPr b="1" i="0">
                <a:latin typeface="Avenir Next LT Pro Demi" panose="020B0504020202020204" pitchFamily="34" charset="77"/>
              </a:defRPr>
            </a:lvl5pPr>
          </a:lstStyle>
          <a:p>
            <a:pPr lvl="0"/>
            <a:r>
              <a:rPr lang="en-US"/>
              <a:t>Click to edit Master text styles</a:t>
            </a:r>
          </a:p>
        </p:txBody>
      </p:sp>
      <p:sp>
        <p:nvSpPr>
          <p:cNvPr id="8" name="Text Placeholder 4">
            <a:extLst>
              <a:ext uri="{FF2B5EF4-FFF2-40B4-BE49-F238E27FC236}">
                <a16:creationId xmlns:a16="http://schemas.microsoft.com/office/drawing/2014/main" id="{10E8FF0D-5EB3-44AA-5DBC-14DC1ABAE14F}"/>
              </a:ext>
            </a:extLst>
          </p:cNvPr>
          <p:cNvSpPr>
            <a:spLocks noGrp="1"/>
          </p:cNvSpPr>
          <p:nvPr>
            <p:ph type="body" sz="quarter" idx="13"/>
          </p:nvPr>
        </p:nvSpPr>
        <p:spPr>
          <a:xfrm>
            <a:off x="6417268" y="1463040"/>
            <a:ext cx="5431832" cy="408571"/>
          </a:xfrm>
          <a:prstGeom prst="rect">
            <a:avLst/>
          </a:prstGeom>
        </p:spPr>
        <p:txBody>
          <a:bodyPr anchor="t"/>
          <a:lstStyle>
            <a:lvl1pPr marL="0" indent="0">
              <a:buNone/>
              <a:defRPr b="1" i="0">
                <a:solidFill>
                  <a:schemeClr val="bg1"/>
                </a:solidFill>
                <a:latin typeface="+mj-lt"/>
              </a:defRPr>
            </a:lvl1pPr>
            <a:lvl2pPr marL="457189" indent="0">
              <a:buNone/>
              <a:defRPr b="1" i="0">
                <a:latin typeface="Avenir Next LT Pro Demi" panose="020B0504020202020204" pitchFamily="34" charset="77"/>
              </a:defRPr>
            </a:lvl2pPr>
            <a:lvl3pPr marL="914377" indent="0">
              <a:buNone/>
              <a:defRPr b="1" i="0">
                <a:latin typeface="Avenir Next LT Pro Demi" panose="020B0504020202020204" pitchFamily="34" charset="77"/>
              </a:defRPr>
            </a:lvl3pPr>
            <a:lvl4pPr marL="1371566" indent="0">
              <a:buNone/>
              <a:defRPr b="1" i="0">
                <a:latin typeface="Avenir Next LT Pro Demi" panose="020B0504020202020204" pitchFamily="34" charset="77"/>
              </a:defRPr>
            </a:lvl4pPr>
            <a:lvl5pPr marL="1828754" indent="0">
              <a:buNone/>
              <a:defRPr b="1" i="0">
                <a:latin typeface="Avenir Next LT Pro Demi" panose="020B0504020202020204" pitchFamily="34" charset="77"/>
              </a:defRPr>
            </a:lvl5pPr>
          </a:lstStyle>
          <a:p>
            <a:pPr lvl="0"/>
            <a:r>
              <a:rPr lang="en-US"/>
              <a:t>Click to edit Master text styles</a:t>
            </a:r>
          </a:p>
        </p:txBody>
      </p:sp>
      <p:sp>
        <p:nvSpPr>
          <p:cNvPr id="11" name="Title 10">
            <a:extLst>
              <a:ext uri="{FF2B5EF4-FFF2-40B4-BE49-F238E27FC236}">
                <a16:creationId xmlns:a16="http://schemas.microsoft.com/office/drawing/2014/main" id="{E3837B6E-01D6-AEE3-DC93-67607FCD2C12}"/>
              </a:ext>
            </a:extLst>
          </p:cNvPr>
          <p:cNvSpPr>
            <a:spLocks noGrp="1"/>
          </p:cNvSpPr>
          <p:nvPr>
            <p:ph type="title"/>
          </p:nvPr>
        </p:nvSpPr>
        <p:spPr>
          <a:xfrm>
            <a:off x="237745" y="283464"/>
            <a:ext cx="5563435" cy="1159192"/>
          </a:xfrm>
        </p:spPr>
        <p:txBody>
          <a:bodyPr/>
          <a:lstStyle/>
          <a:p>
            <a:r>
              <a:rPr lang="en-US"/>
              <a:t>Click to edit Master title style</a:t>
            </a:r>
          </a:p>
        </p:txBody>
      </p:sp>
      <p:pic>
        <p:nvPicPr>
          <p:cNvPr id="10" name="Picture 9">
            <a:extLst>
              <a:ext uri="{FF2B5EF4-FFF2-40B4-BE49-F238E27FC236}">
                <a16:creationId xmlns:a16="http://schemas.microsoft.com/office/drawing/2014/main" id="{58B226B9-DA3F-BBE7-FDCB-8BC72194A61F}"/>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256033" y="6254497"/>
            <a:ext cx="292100" cy="368300"/>
          </a:xfrm>
          <a:prstGeom prst="rect">
            <a:avLst/>
          </a:prstGeom>
        </p:spPr>
      </p:pic>
      <p:sp>
        <p:nvSpPr>
          <p:cNvPr id="12" name="TextBox 11">
            <a:extLst>
              <a:ext uri="{FF2B5EF4-FFF2-40B4-BE49-F238E27FC236}">
                <a16:creationId xmlns:a16="http://schemas.microsoft.com/office/drawing/2014/main" id="{98DBCCBE-6894-75EA-DD99-71C2A7C8D21B}"/>
              </a:ext>
            </a:extLst>
          </p:cNvPr>
          <p:cNvSpPr txBox="1">
            <a:spLocks noChangeArrowheads="1"/>
          </p:cNvSpPr>
          <p:nvPr userDrawn="1"/>
        </p:nvSpPr>
        <p:spPr bwMode="auto">
          <a:xfrm>
            <a:off x="691527" y="6544037"/>
            <a:ext cx="5726287" cy="923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marL="0" lvl="0" indent="0" algn="l">
              <a:lnSpc>
                <a:spcPct val="100000"/>
              </a:lnSpc>
              <a:defRPr sz="1800">
                <a:solidFill>
                  <a:srgbClr val="000000"/>
                </a:solidFill>
              </a:defRPr>
            </a:pPr>
            <a:r>
              <a:rPr lang="ga-IE" sz="600" b="0" i="0" baseline="0">
                <a:solidFill>
                  <a:schemeClr val="bg1">
                    <a:lumMod val="85000"/>
                  </a:schemeClr>
                </a:solidFill>
                <a:latin typeface="+mn-lt"/>
              </a:rPr>
              <a:t>© 2023 Epsilon Data Management, LLC. All rights reserved. Proprietary and confidential.</a:t>
            </a:r>
          </a:p>
        </p:txBody>
      </p:sp>
      <p:sp>
        <p:nvSpPr>
          <p:cNvPr id="13" name="TextBox 12">
            <a:extLst>
              <a:ext uri="{FF2B5EF4-FFF2-40B4-BE49-F238E27FC236}">
                <a16:creationId xmlns:a16="http://schemas.microsoft.com/office/drawing/2014/main" id="{99B1FAF2-0107-2583-481A-9AB3DAABE6C5}"/>
              </a:ext>
            </a:extLst>
          </p:cNvPr>
          <p:cNvSpPr txBox="1">
            <a:spLocks noChangeAspect="1"/>
          </p:cNvSpPr>
          <p:nvPr userDrawn="1"/>
        </p:nvSpPr>
        <p:spPr>
          <a:xfrm>
            <a:off x="11725098" y="6447240"/>
            <a:ext cx="227692" cy="228600"/>
          </a:xfrm>
          <a:prstGeom prst="ellipse">
            <a:avLst/>
          </a:prstGeom>
          <a:solidFill>
            <a:schemeClr val="bg1"/>
          </a:solidFill>
        </p:spPr>
        <p:txBody>
          <a:bodyPr wrap="none" rtlCol="0" anchor="ctr">
            <a:noAutofit/>
          </a:bodyPr>
          <a:lstStyle/>
          <a:p>
            <a:pPr algn="ctr"/>
            <a:fld id="{9F77B881-CDA4-7041-897F-97D0053686EF}" type="slidenum">
              <a:rPr lang="en-US" sz="700" b="1" i="0" smtClean="0">
                <a:solidFill>
                  <a:schemeClr val="accent1"/>
                </a:solidFill>
                <a:latin typeface="+mn-lt"/>
              </a:rPr>
              <a:pPr algn="ctr"/>
              <a:t>‹#›</a:t>
            </a:fld>
            <a:endParaRPr lang="en-US" sz="700" b="1" i="0">
              <a:solidFill>
                <a:schemeClr val="accent1"/>
              </a:solidFill>
              <a:latin typeface="+mn-lt"/>
            </a:endParaRPr>
          </a:p>
        </p:txBody>
      </p:sp>
      <p:sp>
        <p:nvSpPr>
          <p:cNvPr id="18" name="Content Placeholder 17">
            <a:extLst>
              <a:ext uri="{FF2B5EF4-FFF2-40B4-BE49-F238E27FC236}">
                <a16:creationId xmlns:a16="http://schemas.microsoft.com/office/drawing/2014/main" id="{79B41C33-DB17-832E-C18B-F360C3A0C57A}"/>
              </a:ext>
            </a:extLst>
          </p:cNvPr>
          <p:cNvSpPr>
            <a:spLocks noGrp="1"/>
          </p:cNvSpPr>
          <p:nvPr>
            <p:ph sz="quarter" idx="14"/>
          </p:nvPr>
        </p:nvSpPr>
        <p:spPr>
          <a:xfrm>
            <a:off x="237744" y="1871611"/>
            <a:ext cx="5562600" cy="43831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Content Placeholder 17">
            <a:extLst>
              <a:ext uri="{FF2B5EF4-FFF2-40B4-BE49-F238E27FC236}">
                <a16:creationId xmlns:a16="http://schemas.microsoft.com/office/drawing/2014/main" id="{653F9CF3-78B7-3388-1572-A4F46FD6B693}"/>
              </a:ext>
            </a:extLst>
          </p:cNvPr>
          <p:cNvSpPr>
            <a:spLocks noGrp="1"/>
          </p:cNvSpPr>
          <p:nvPr>
            <p:ph sz="quarter" idx="15"/>
          </p:nvPr>
        </p:nvSpPr>
        <p:spPr>
          <a:xfrm>
            <a:off x="6417267" y="1871611"/>
            <a:ext cx="5454059" cy="4383140"/>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41057585"/>
      </p:ext>
    </p:extLst>
  </p:cSld>
  <p:clrMapOvr>
    <a:masterClrMapping/>
  </p:clrMapOvr>
  <p:extLst>
    <p:ext uri="{DCECCB84-F9BA-43D5-87BE-67443E8EF086}">
      <p15:sldGuideLst xmlns:p15="http://schemas.microsoft.com/office/powerpoint/2012/main">
        <p15:guide id="1" orient="horz" pos="216">
          <p15:clr>
            <a:srgbClr val="FBAE40"/>
          </p15:clr>
        </p15:guide>
      </p15:sldGuideLst>
    </p:ext>
  </p:extLst>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2_Presenter Slide 4 people blu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F4D4075-54D7-6A6A-50E8-3281100CF6C9}"/>
              </a:ext>
            </a:extLst>
          </p:cNvPr>
          <p:cNvSpPr/>
          <p:nvPr userDrawn="1"/>
        </p:nvSpPr>
        <p:spPr>
          <a:xfrm>
            <a:off x="0" y="0"/>
            <a:ext cx="12192000" cy="3429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Text Placeholder 7">
            <a:extLst>
              <a:ext uri="{FF2B5EF4-FFF2-40B4-BE49-F238E27FC236}">
                <a16:creationId xmlns:a16="http://schemas.microsoft.com/office/drawing/2014/main" id="{D256BAFC-DF95-BFCA-DBF8-7226DB800469}"/>
              </a:ext>
            </a:extLst>
          </p:cNvPr>
          <p:cNvSpPr>
            <a:spLocks noGrp="1"/>
          </p:cNvSpPr>
          <p:nvPr>
            <p:ph type="body" sz="quarter" idx="11" hasCustomPrompt="1"/>
          </p:nvPr>
        </p:nvSpPr>
        <p:spPr>
          <a:xfrm>
            <a:off x="447702" y="4875121"/>
            <a:ext cx="2719839" cy="286232"/>
          </a:xfrm>
          <a:prstGeom prst="rect">
            <a:avLst/>
          </a:prstGeom>
        </p:spPr>
        <p:txBody>
          <a:bodyPr wrap="square">
            <a:spAutoFit/>
          </a:bodyPr>
          <a:lstStyle>
            <a:lvl1pPr marL="0" indent="0" algn="ctr">
              <a:buNone/>
              <a:defRPr sz="1400" b="0" i="0">
                <a:latin typeface="+mn-lt"/>
              </a:defRPr>
            </a:lvl1pPr>
            <a:lvl2pPr marL="457189" indent="0">
              <a:buNone/>
              <a:defRPr/>
            </a:lvl2pPr>
            <a:lvl3pPr marL="914377" indent="0">
              <a:buNone/>
              <a:defRPr/>
            </a:lvl3pPr>
            <a:lvl4pPr marL="1371566" indent="0">
              <a:buNone/>
              <a:defRPr/>
            </a:lvl4pPr>
            <a:lvl5pPr marL="1828754" indent="0">
              <a:buNone/>
              <a:defRPr/>
            </a:lvl5pPr>
          </a:lstStyle>
          <a:p>
            <a:pPr lvl="0"/>
            <a:r>
              <a:rPr lang="en-US"/>
              <a:t>Title</a:t>
            </a:r>
          </a:p>
        </p:txBody>
      </p:sp>
      <p:sp>
        <p:nvSpPr>
          <p:cNvPr id="9" name="Text Placeholder 7">
            <a:extLst>
              <a:ext uri="{FF2B5EF4-FFF2-40B4-BE49-F238E27FC236}">
                <a16:creationId xmlns:a16="http://schemas.microsoft.com/office/drawing/2014/main" id="{4778F3F7-44C7-126F-40FB-1C988B6EEE7A}"/>
              </a:ext>
            </a:extLst>
          </p:cNvPr>
          <p:cNvSpPr>
            <a:spLocks noGrp="1"/>
          </p:cNvSpPr>
          <p:nvPr>
            <p:ph type="body" sz="quarter" idx="12" hasCustomPrompt="1"/>
          </p:nvPr>
        </p:nvSpPr>
        <p:spPr>
          <a:xfrm>
            <a:off x="447702" y="4598249"/>
            <a:ext cx="2719839" cy="313932"/>
          </a:xfrm>
          <a:prstGeom prst="rect">
            <a:avLst/>
          </a:prstGeom>
        </p:spPr>
        <p:txBody>
          <a:bodyPr wrap="square" anchor="b">
            <a:spAutoFit/>
          </a:bodyPr>
          <a:lstStyle>
            <a:lvl1pPr marL="0" indent="0" algn="ctr">
              <a:spcAft>
                <a:spcPts val="0"/>
              </a:spcAft>
              <a:buNone/>
              <a:defRPr sz="1600" b="1" i="0">
                <a:solidFill>
                  <a:schemeClr val="accent2"/>
                </a:solidFill>
                <a:latin typeface="+mj-lt"/>
              </a:defRPr>
            </a:lvl1pPr>
            <a:lvl2pPr marL="457189" indent="0">
              <a:buNone/>
              <a:defRPr/>
            </a:lvl2pPr>
            <a:lvl3pPr marL="914377" indent="0">
              <a:buNone/>
              <a:defRPr/>
            </a:lvl3pPr>
            <a:lvl4pPr marL="1371566" indent="0">
              <a:buNone/>
              <a:defRPr/>
            </a:lvl4pPr>
            <a:lvl5pPr marL="1828754" indent="0">
              <a:buNone/>
              <a:defRPr/>
            </a:lvl5pPr>
          </a:lstStyle>
          <a:p>
            <a:pPr lvl="0"/>
            <a:r>
              <a:rPr lang="en-US"/>
              <a:t>Name</a:t>
            </a:r>
          </a:p>
        </p:txBody>
      </p:sp>
      <p:sp>
        <p:nvSpPr>
          <p:cNvPr id="10" name="Picture Placeholder 9">
            <a:extLst>
              <a:ext uri="{FF2B5EF4-FFF2-40B4-BE49-F238E27FC236}">
                <a16:creationId xmlns:a16="http://schemas.microsoft.com/office/drawing/2014/main" id="{B00EE88F-AE7C-C386-1C73-1F5897B651A9}"/>
              </a:ext>
            </a:extLst>
          </p:cNvPr>
          <p:cNvSpPr>
            <a:spLocks noGrp="1"/>
          </p:cNvSpPr>
          <p:nvPr>
            <p:ph type="pic" sz="quarter" idx="13" hasCustomPrompt="1"/>
          </p:nvPr>
        </p:nvSpPr>
        <p:spPr>
          <a:xfrm>
            <a:off x="864859" y="2427767"/>
            <a:ext cx="1885524" cy="1887555"/>
          </a:xfrm>
          <a:prstGeom prst="ellipse">
            <a:avLst/>
          </a:prstGeom>
          <a:solidFill>
            <a:schemeClr val="bg1">
              <a:lumMod val="95000"/>
            </a:schemeClr>
          </a:solidFill>
          <a:ln w="38100">
            <a:solidFill>
              <a:schemeClr val="bg1"/>
            </a:solidFill>
          </a:ln>
        </p:spPr>
        <p:txBody>
          <a:bodyPr anchor="ctr"/>
          <a:lstStyle>
            <a:lvl1pPr marL="7938" indent="0" algn="ctr">
              <a:buNone/>
              <a:defRPr sz="1200"/>
            </a:lvl1pPr>
          </a:lstStyle>
          <a:p>
            <a:r>
              <a:rPr lang="en-US"/>
              <a:t>Click icon to add headshot</a:t>
            </a:r>
          </a:p>
        </p:txBody>
      </p:sp>
      <p:sp>
        <p:nvSpPr>
          <p:cNvPr id="28" name="Text Placeholder 7">
            <a:extLst>
              <a:ext uri="{FF2B5EF4-FFF2-40B4-BE49-F238E27FC236}">
                <a16:creationId xmlns:a16="http://schemas.microsoft.com/office/drawing/2014/main" id="{BAE3F959-C6F8-0682-FBC2-4F1BC30213E4}"/>
              </a:ext>
            </a:extLst>
          </p:cNvPr>
          <p:cNvSpPr>
            <a:spLocks noGrp="1"/>
          </p:cNvSpPr>
          <p:nvPr>
            <p:ph type="body" sz="quarter" idx="14" hasCustomPrompt="1"/>
          </p:nvPr>
        </p:nvSpPr>
        <p:spPr>
          <a:xfrm>
            <a:off x="3302479" y="4875121"/>
            <a:ext cx="2719839" cy="286232"/>
          </a:xfrm>
          <a:prstGeom prst="rect">
            <a:avLst/>
          </a:prstGeom>
        </p:spPr>
        <p:txBody>
          <a:bodyPr wrap="square">
            <a:spAutoFit/>
          </a:bodyPr>
          <a:lstStyle>
            <a:lvl1pPr marL="0" indent="0" algn="ctr">
              <a:buNone/>
              <a:defRPr sz="1400" b="0" i="0">
                <a:latin typeface="+mn-lt"/>
              </a:defRPr>
            </a:lvl1pPr>
            <a:lvl2pPr marL="457189" indent="0">
              <a:buNone/>
              <a:defRPr/>
            </a:lvl2pPr>
            <a:lvl3pPr marL="914377" indent="0">
              <a:buNone/>
              <a:defRPr/>
            </a:lvl3pPr>
            <a:lvl4pPr marL="1371566" indent="0">
              <a:buNone/>
              <a:defRPr/>
            </a:lvl4pPr>
            <a:lvl5pPr marL="1828754" indent="0">
              <a:buNone/>
              <a:defRPr/>
            </a:lvl5pPr>
          </a:lstStyle>
          <a:p>
            <a:pPr lvl="0"/>
            <a:r>
              <a:rPr lang="en-US"/>
              <a:t>Title</a:t>
            </a:r>
          </a:p>
        </p:txBody>
      </p:sp>
      <p:sp>
        <p:nvSpPr>
          <p:cNvPr id="29" name="Text Placeholder 7">
            <a:extLst>
              <a:ext uri="{FF2B5EF4-FFF2-40B4-BE49-F238E27FC236}">
                <a16:creationId xmlns:a16="http://schemas.microsoft.com/office/drawing/2014/main" id="{E6F3F84E-33AA-07DC-69BF-39CA8541767B}"/>
              </a:ext>
            </a:extLst>
          </p:cNvPr>
          <p:cNvSpPr>
            <a:spLocks noGrp="1"/>
          </p:cNvSpPr>
          <p:nvPr>
            <p:ph type="body" sz="quarter" idx="15" hasCustomPrompt="1"/>
          </p:nvPr>
        </p:nvSpPr>
        <p:spPr>
          <a:xfrm>
            <a:off x="3302479" y="4598249"/>
            <a:ext cx="2719839" cy="313932"/>
          </a:xfrm>
          <a:prstGeom prst="rect">
            <a:avLst/>
          </a:prstGeom>
        </p:spPr>
        <p:txBody>
          <a:bodyPr wrap="square" anchor="b">
            <a:spAutoFit/>
          </a:bodyPr>
          <a:lstStyle>
            <a:lvl1pPr marL="0" indent="0" algn="ctr">
              <a:spcAft>
                <a:spcPts val="0"/>
              </a:spcAft>
              <a:buNone/>
              <a:defRPr sz="1600" b="1" i="0">
                <a:solidFill>
                  <a:schemeClr val="accent2"/>
                </a:solidFill>
                <a:latin typeface="+mj-lt"/>
              </a:defRPr>
            </a:lvl1pPr>
            <a:lvl2pPr marL="457189" indent="0">
              <a:buNone/>
              <a:defRPr/>
            </a:lvl2pPr>
            <a:lvl3pPr marL="914377" indent="0">
              <a:buNone/>
              <a:defRPr/>
            </a:lvl3pPr>
            <a:lvl4pPr marL="1371566" indent="0">
              <a:buNone/>
              <a:defRPr/>
            </a:lvl4pPr>
            <a:lvl5pPr marL="1828754" indent="0">
              <a:buNone/>
              <a:defRPr/>
            </a:lvl5pPr>
          </a:lstStyle>
          <a:p>
            <a:pPr lvl="0"/>
            <a:r>
              <a:rPr lang="en-US"/>
              <a:t>Name</a:t>
            </a:r>
          </a:p>
        </p:txBody>
      </p:sp>
      <p:sp>
        <p:nvSpPr>
          <p:cNvPr id="30" name="Picture Placeholder 9">
            <a:extLst>
              <a:ext uri="{FF2B5EF4-FFF2-40B4-BE49-F238E27FC236}">
                <a16:creationId xmlns:a16="http://schemas.microsoft.com/office/drawing/2014/main" id="{91DC5A23-7B00-058F-528E-A343453540E3}"/>
              </a:ext>
            </a:extLst>
          </p:cNvPr>
          <p:cNvSpPr>
            <a:spLocks noGrp="1"/>
          </p:cNvSpPr>
          <p:nvPr>
            <p:ph type="pic" sz="quarter" idx="16" hasCustomPrompt="1"/>
          </p:nvPr>
        </p:nvSpPr>
        <p:spPr>
          <a:xfrm>
            <a:off x="3719637" y="2427767"/>
            <a:ext cx="1885524" cy="1887555"/>
          </a:xfrm>
          <a:prstGeom prst="ellipse">
            <a:avLst/>
          </a:prstGeom>
          <a:solidFill>
            <a:schemeClr val="bg1">
              <a:lumMod val="95000"/>
            </a:schemeClr>
          </a:solidFill>
          <a:ln w="38100">
            <a:solidFill>
              <a:schemeClr val="bg1"/>
            </a:solidFill>
          </a:ln>
        </p:spPr>
        <p:txBody>
          <a:bodyPr anchor="ctr"/>
          <a:lstStyle>
            <a:lvl1pPr marL="7938" indent="0" algn="ctr">
              <a:buNone/>
              <a:defRPr sz="1200"/>
            </a:lvl1pPr>
          </a:lstStyle>
          <a:p>
            <a:r>
              <a:rPr lang="en-US"/>
              <a:t>Click icon to add headshot</a:t>
            </a:r>
          </a:p>
        </p:txBody>
      </p:sp>
      <p:sp>
        <p:nvSpPr>
          <p:cNvPr id="31" name="Text Placeholder 7">
            <a:extLst>
              <a:ext uri="{FF2B5EF4-FFF2-40B4-BE49-F238E27FC236}">
                <a16:creationId xmlns:a16="http://schemas.microsoft.com/office/drawing/2014/main" id="{09A3A5A3-C2EA-2FFE-C3E1-C3EF426C05AB}"/>
              </a:ext>
            </a:extLst>
          </p:cNvPr>
          <p:cNvSpPr>
            <a:spLocks noGrp="1"/>
          </p:cNvSpPr>
          <p:nvPr>
            <p:ph type="body" sz="quarter" idx="17" hasCustomPrompt="1"/>
          </p:nvPr>
        </p:nvSpPr>
        <p:spPr>
          <a:xfrm>
            <a:off x="6157258" y="4875121"/>
            <a:ext cx="2719839" cy="286232"/>
          </a:xfrm>
          <a:prstGeom prst="rect">
            <a:avLst/>
          </a:prstGeom>
        </p:spPr>
        <p:txBody>
          <a:bodyPr wrap="square">
            <a:spAutoFit/>
          </a:bodyPr>
          <a:lstStyle>
            <a:lvl1pPr marL="0" indent="0" algn="ctr">
              <a:buNone/>
              <a:defRPr sz="1400" b="0" i="0">
                <a:latin typeface="+mn-lt"/>
              </a:defRPr>
            </a:lvl1pPr>
            <a:lvl2pPr marL="457189" indent="0">
              <a:buNone/>
              <a:defRPr/>
            </a:lvl2pPr>
            <a:lvl3pPr marL="914377" indent="0">
              <a:buNone/>
              <a:defRPr/>
            </a:lvl3pPr>
            <a:lvl4pPr marL="1371566" indent="0">
              <a:buNone/>
              <a:defRPr/>
            </a:lvl4pPr>
            <a:lvl5pPr marL="1828754" indent="0">
              <a:buNone/>
              <a:defRPr/>
            </a:lvl5pPr>
          </a:lstStyle>
          <a:p>
            <a:pPr lvl="0"/>
            <a:r>
              <a:rPr lang="en-US"/>
              <a:t>Title</a:t>
            </a:r>
          </a:p>
        </p:txBody>
      </p:sp>
      <p:sp>
        <p:nvSpPr>
          <p:cNvPr id="32" name="Text Placeholder 7">
            <a:extLst>
              <a:ext uri="{FF2B5EF4-FFF2-40B4-BE49-F238E27FC236}">
                <a16:creationId xmlns:a16="http://schemas.microsoft.com/office/drawing/2014/main" id="{BED2E2B4-1AE0-7D02-7D16-77F9221401C9}"/>
              </a:ext>
            </a:extLst>
          </p:cNvPr>
          <p:cNvSpPr>
            <a:spLocks noGrp="1"/>
          </p:cNvSpPr>
          <p:nvPr>
            <p:ph type="body" sz="quarter" idx="18" hasCustomPrompt="1"/>
          </p:nvPr>
        </p:nvSpPr>
        <p:spPr>
          <a:xfrm>
            <a:off x="6157258" y="4598249"/>
            <a:ext cx="2719839" cy="313932"/>
          </a:xfrm>
          <a:prstGeom prst="rect">
            <a:avLst/>
          </a:prstGeom>
        </p:spPr>
        <p:txBody>
          <a:bodyPr wrap="square" anchor="b">
            <a:spAutoFit/>
          </a:bodyPr>
          <a:lstStyle>
            <a:lvl1pPr marL="0" indent="0" algn="ctr">
              <a:spcAft>
                <a:spcPts val="0"/>
              </a:spcAft>
              <a:buNone/>
              <a:defRPr sz="1600" b="1" i="0">
                <a:solidFill>
                  <a:schemeClr val="accent2"/>
                </a:solidFill>
                <a:latin typeface="+mj-lt"/>
              </a:defRPr>
            </a:lvl1pPr>
            <a:lvl2pPr marL="457189" indent="0">
              <a:buNone/>
              <a:defRPr/>
            </a:lvl2pPr>
            <a:lvl3pPr marL="914377" indent="0">
              <a:buNone/>
              <a:defRPr/>
            </a:lvl3pPr>
            <a:lvl4pPr marL="1371566" indent="0">
              <a:buNone/>
              <a:defRPr/>
            </a:lvl4pPr>
            <a:lvl5pPr marL="1828754" indent="0">
              <a:buNone/>
              <a:defRPr/>
            </a:lvl5pPr>
          </a:lstStyle>
          <a:p>
            <a:pPr lvl="0"/>
            <a:r>
              <a:rPr lang="en-US"/>
              <a:t>Name</a:t>
            </a:r>
          </a:p>
        </p:txBody>
      </p:sp>
      <p:sp>
        <p:nvSpPr>
          <p:cNvPr id="33" name="Picture Placeholder 9">
            <a:extLst>
              <a:ext uri="{FF2B5EF4-FFF2-40B4-BE49-F238E27FC236}">
                <a16:creationId xmlns:a16="http://schemas.microsoft.com/office/drawing/2014/main" id="{6280DC09-E9DA-E0B2-477E-90EA181D0DC9}"/>
              </a:ext>
            </a:extLst>
          </p:cNvPr>
          <p:cNvSpPr>
            <a:spLocks noGrp="1"/>
          </p:cNvSpPr>
          <p:nvPr>
            <p:ph type="pic" sz="quarter" idx="19" hasCustomPrompt="1"/>
          </p:nvPr>
        </p:nvSpPr>
        <p:spPr>
          <a:xfrm>
            <a:off x="6574415" y="2427767"/>
            <a:ext cx="1885524" cy="1887555"/>
          </a:xfrm>
          <a:prstGeom prst="ellipse">
            <a:avLst/>
          </a:prstGeom>
          <a:solidFill>
            <a:schemeClr val="bg1">
              <a:lumMod val="95000"/>
            </a:schemeClr>
          </a:solidFill>
          <a:ln w="38100">
            <a:solidFill>
              <a:schemeClr val="bg1"/>
            </a:solidFill>
          </a:ln>
        </p:spPr>
        <p:txBody>
          <a:bodyPr anchor="ctr"/>
          <a:lstStyle>
            <a:lvl1pPr marL="7938" indent="0" algn="ctr">
              <a:buNone/>
              <a:defRPr sz="1200"/>
            </a:lvl1pPr>
          </a:lstStyle>
          <a:p>
            <a:r>
              <a:rPr lang="en-US"/>
              <a:t>Click icon to add headshot</a:t>
            </a:r>
          </a:p>
        </p:txBody>
      </p:sp>
      <p:sp>
        <p:nvSpPr>
          <p:cNvPr id="34" name="Text Placeholder 7">
            <a:extLst>
              <a:ext uri="{FF2B5EF4-FFF2-40B4-BE49-F238E27FC236}">
                <a16:creationId xmlns:a16="http://schemas.microsoft.com/office/drawing/2014/main" id="{9F21542E-FF09-7F51-CD09-7FB0DE1FE1EE}"/>
              </a:ext>
            </a:extLst>
          </p:cNvPr>
          <p:cNvSpPr>
            <a:spLocks noGrp="1"/>
          </p:cNvSpPr>
          <p:nvPr>
            <p:ph type="body" sz="quarter" idx="20" hasCustomPrompt="1"/>
          </p:nvPr>
        </p:nvSpPr>
        <p:spPr>
          <a:xfrm>
            <a:off x="9012035" y="4875121"/>
            <a:ext cx="2719839" cy="286232"/>
          </a:xfrm>
          <a:prstGeom prst="rect">
            <a:avLst/>
          </a:prstGeom>
        </p:spPr>
        <p:txBody>
          <a:bodyPr wrap="square">
            <a:spAutoFit/>
          </a:bodyPr>
          <a:lstStyle>
            <a:lvl1pPr marL="0" indent="0" algn="ctr">
              <a:buNone/>
              <a:defRPr sz="1400" b="0" i="0">
                <a:latin typeface="+mn-lt"/>
              </a:defRPr>
            </a:lvl1pPr>
            <a:lvl2pPr marL="457189" indent="0">
              <a:buNone/>
              <a:defRPr/>
            </a:lvl2pPr>
            <a:lvl3pPr marL="914377" indent="0">
              <a:buNone/>
              <a:defRPr/>
            </a:lvl3pPr>
            <a:lvl4pPr marL="1371566" indent="0">
              <a:buNone/>
              <a:defRPr/>
            </a:lvl4pPr>
            <a:lvl5pPr marL="1828754" indent="0">
              <a:buNone/>
              <a:defRPr/>
            </a:lvl5pPr>
          </a:lstStyle>
          <a:p>
            <a:pPr lvl="0"/>
            <a:r>
              <a:rPr lang="en-US"/>
              <a:t>Title</a:t>
            </a:r>
          </a:p>
        </p:txBody>
      </p:sp>
      <p:sp>
        <p:nvSpPr>
          <p:cNvPr id="35" name="Text Placeholder 7">
            <a:extLst>
              <a:ext uri="{FF2B5EF4-FFF2-40B4-BE49-F238E27FC236}">
                <a16:creationId xmlns:a16="http://schemas.microsoft.com/office/drawing/2014/main" id="{AA5D26A2-3A2D-129A-D37C-3731AEB15118}"/>
              </a:ext>
            </a:extLst>
          </p:cNvPr>
          <p:cNvSpPr>
            <a:spLocks noGrp="1"/>
          </p:cNvSpPr>
          <p:nvPr>
            <p:ph type="body" sz="quarter" idx="21" hasCustomPrompt="1"/>
          </p:nvPr>
        </p:nvSpPr>
        <p:spPr>
          <a:xfrm>
            <a:off x="9012035" y="4598249"/>
            <a:ext cx="2719839" cy="313932"/>
          </a:xfrm>
          <a:prstGeom prst="rect">
            <a:avLst/>
          </a:prstGeom>
        </p:spPr>
        <p:txBody>
          <a:bodyPr wrap="square" anchor="b">
            <a:spAutoFit/>
          </a:bodyPr>
          <a:lstStyle>
            <a:lvl1pPr marL="0" indent="0" algn="ctr">
              <a:spcAft>
                <a:spcPts val="0"/>
              </a:spcAft>
              <a:buNone/>
              <a:defRPr sz="1600" b="1" i="0">
                <a:solidFill>
                  <a:schemeClr val="accent2"/>
                </a:solidFill>
                <a:latin typeface="+mj-lt"/>
              </a:defRPr>
            </a:lvl1pPr>
            <a:lvl2pPr marL="457189" indent="0">
              <a:buNone/>
              <a:defRPr/>
            </a:lvl2pPr>
            <a:lvl3pPr marL="914377" indent="0">
              <a:buNone/>
              <a:defRPr/>
            </a:lvl3pPr>
            <a:lvl4pPr marL="1371566" indent="0">
              <a:buNone/>
              <a:defRPr/>
            </a:lvl4pPr>
            <a:lvl5pPr marL="1828754" indent="0">
              <a:buNone/>
              <a:defRPr/>
            </a:lvl5pPr>
          </a:lstStyle>
          <a:p>
            <a:pPr lvl="0"/>
            <a:r>
              <a:rPr lang="en-US"/>
              <a:t>Name</a:t>
            </a:r>
          </a:p>
        </p:txBody>
      </p:sp>
      <p:sp>
        <p:nvSpPr>
          <p:cNvPr id="36" name="Picture Placeholder 9">
            <a:extLst>
              <a:ext uri="{FF2B5EF4-FFF2-40B4-BE49-F238E27FC236}">
                <a16:creationId xmlns:a16="http://schemas.microsoft.com/office/drawing/2014/main" id="{4C0D3DE0-2FE9-2E46-2DDF-382521FC49CE}"/>
              </a:ext>
            </a:extLst>
          </p:cNvPr>
          <p:cNvSpPr>
            <a:spLocks noGrp="1"/>
          </p:cNvSpPr>
          <p:nvPr>
            <p:ph type="pic" sz="quarter" idx="22" hasCustomPrompt="1"/>
          </p:nvPr>
        </p:nvSpPr>
        <p:spPr>
          <a:xfrm>
            <a:off x="9429193" y="2427767"/>
            <a:ext cx="1885524" cy="1887555"/>
          </a:xfrm>
          <a:prstGeom prst="ellipse">
            <a:avLst/>
          </a:prstGeom>
          <a:solidFill>
            <a:schemeClr val="bg1">
              <a:lumMod val="95000"/>
            </a:schemeClr>
          </a:solidFill>
          <a:ln w="38100">
            <a:solidFill>
              <a:schemeClr val="bg1"/>
            </a:solidFill>
          </a:ln>
        </p:spPr>
        <p:txBody>
          <a:bodyPr anchor="ctr"/>
          <a:lstStyle>
            <a:lvl1pPr marL="7938" indent="0" algn="ctr">
              <a:buNone/>
              <a:defRPr sz="1200"/>
            </a:lvl1pPr>
          </a:lstStyle>
          <a:p>
            <a:r>
              <a:rPr lang="en-US"/>
              <a:t>Click icon to add headshot</a:t>
            </a:r>
          </a:p>
        </p:txBody>
      </p:sp>
      <p:sp>
        <p:nvSpPr>
          <p:cNvPr id="37" name="Title 36">
            <a:extLst>
              <a:ext uri="{FF2B5EF4-FFF2-40B4-BE49-F238E27FC236}">
                <a16:creationId xmlns:a16="http://schemas.microsoft.com/office/drawing/2014/main" id="{D9670E94-D140-B500-FBCF-AABE7EEBABAE}"/>
              </a:ext>
            </a:extLst>
          </p:cNvPr>
          <p:cNvSpPr>
            <a:spLocks noGrp="1"/>
          </p:cNvSpPr>
          <p:nvPr>
            <p:ph type="title"/>
          </p:nvPr>
        </p:nvSpPr>
        <p:spPr>
          <a:xfrm>
            <a:off x="237745" y="283465"/>
            <a:ext cx="11566479" cy="936620"/>
          </a:xfrm>
        </p:spPr>
        <p:txBody>
          <a:bodyPr anchor="t"/>
          <a:lstStyle>
            <a:lvl1pPr>
              <a:defRPr>
                <a:solidFill>
                  <a:schemeClr val="bg1"/>
                </a:solidFill>
              </a:defRPr>
            </a:lvl1pPr>
          </a:lstStyle>
          <a:p>
            <a:r>
              <a:rPr lang="en-US"/>
              <a:t>Click to edit Master title style</a:t>
            </a:r>
          </a:p>
        </p:txBody>
      </p:sp>
      <p:pic>
        <p:nvPicPr>
          <p:cNvPr id="6" name="Picture 5">
            <a:extLst>
              <a:ext uri="{FF2B5EF4-FFF2-40B4-BE49-F238E27FC236}">
                <a16:creationId xmlns:a16="http://schemas.microsoft.com/office/drawing/2014/main" id="{F56897B0-7EF6-866D-0182-9741523E2FFE}"/>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256033" y="6254497"/>
            <a:ext cx="292100" cy="368300"/>
          </a:xfrm>
          <a:prstGeom prst="rect">
            <a:avLst/>
          </a:prstGeom>
        </p:spPr>
      </p:pic>
      <p:sp>
        <p:nvSpPr>
          <p:cNvPr id="7" name="TextBox 6">
            <a:extLst>
              <a:ext uri="{FF2B5EF4-FFF2-40B4-BE49-F238E27FC236}">
                <a16:creationId xmlns:a16="http://schemas.microsoft.com/office/drawing/2014/main" id="{C4549FE0-17A2-51D8-6E18-E5518AFECB20}"/>
              </a:ext>
            </a:extLst>
          </p:cNvPr>
          <p:cNvSpPr txBox="1">
            <a:spLocks noChangeArrowheads="1"/>
          </p:cNvSpPr>
          <p:nvPr userDrawn="1"/>
        </p:nvSpPr>
        <p:spPr bwMode="auto">
          <a:xfrm>
            <a:off x="691527" y="6544037"/>
            <a:ext cx="5726287" cy="923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marL="0" lvl="0" indent="0" algn="l">
              <a:lnSpc>
                <a:spcPct val="100000"/>
              </a:lnSpc>
              <a:defRPr sz="1800">
                <a:solidFill>
                  <a:srgbClr val="000000"/>
                </a:solidFill>
              </a:defRPr>
            </a:pPr>
            <a:r>
              <a:rPr lang="ga-IE" sz="600" b="0" i="0" baseline="0">
                <a:solidFill>
                  <a:schemeClr val="bg1">
                    <a:lumMod val="85000"/>
                  </a:schemeClr>
                </a:solidFill>
                <a:latin typeface="+mn-lt"/>
              </a:rPr>
              <a:t>© 2023 Epsilon Data Management, LLC. All rights reserved. Proprietary and confidential.</a:t>
            </a:r>
          </a:p>
        </p:txBody>
      </p:sp>
      <p:sp>
        <p:nvSpPr>
          <p:cNvPr id="11" name="TextBox 10">
            <a:extLst>
              <a:ext uri="{FF2B5EF4-FFF2-40B4-BE49-F238E27FC236}">
                <a16:creationId xmlns:a16="http://schemas.microsoft.com/office/drawing/2014/main" id="{F88E0E73-5C7A-A23A-299E-49D5A6A45555}"/>
              </a:ext>
            </a:extLst>
          </p:cNvPr>
          <p:cNvSpPr txBox="1">
            <a:spLocks noChangeAspect="1"/>
          </p:cNvSpPr>
          <p:nvPr userDrawn="1"/>
        </p:nvSpPr>
        <p:spPr>
          <a:xfrm>
            <a:off x="11722609" y="6446520"/>
            <a:ext cx="227692" cy="228600"/>
          </a:xfrm>
          <a:prstGeom prst="ellipse">
            <a:avLst/>
          </a:prstGeom>
          <a:solidFill>
            <a:schemeClr val="accent1"/>
          </a:solidFill>
        </p:spPr>
        <p:txBody>
          <a:bodyPr wrap="none" rtlCol="0" anchor="ctr">
            <a:noAutofit/>
          </a:bodyPr>
          <a:lstStyle/>
          <a:p>
            <a:pPr algn="ctr"/>
            <a:fld id="{9F77B881-CDA4-7041-897F-97D0053686EF}" type="slidenum">
              <a:rPr lang="en-US" sz="700" b="1" i="0" smtClean="0">
                <a:solidFill>
                  <a:schemeClr val="bg1"/>
                </a:solidFill>
                <a:latin typeface="+mn-lt"/>
              </a:rPr>
              <a:pPr algn="ctr"/>
              <a:t>‹#›</a:t>
            </a:fld>
            <a:endParaRPr lang="en-US" sz="700" b="1" i="0">
              <a:solidFill>
                <a:schemeClr val="bg1"/>
              </a:solidFill>
              <a:latin typeface="+mn-lt"/>
            </a:endParaRPr>
          </a:p>
        </p:txBody>
      </p:sp>
    </p:spTree>
    <p:extLst>
      <p:ext uri="{BB962C8B-B14F-4D97-AF65-F5344CB8AC3E}">
        <p14:creationId xmlns:p14="http://schemas.microsoft.com/office/powerpoint/2010/main" val="1218627853"/>
      </p:ext>
    </p:extLst>
  </p:cSld>
  <p:clrMapOvr>
    <a:masterClrMapping/>
  </p:clrMapOvr>
  <p:extLst>
    <p:ext uri="{DCECCB84-F9BA-43D5-87BE-67443E8EF086}">
      <p15:sldGuideLst xmlns:p15="http://schemas.microsoft.com/office/powerpoint/2012/main">
        <p15:guide id="1" orient="horz" pos="216">
          <p15:clr>
            <a:srgbClr val="FBAE40"/>
          </p15:clr>
        </p15:guide>
      </p15:sldGuideLst>
    </p:ext>
  </p:extLst>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2_Presenter Slide 8 people blue">
    <p:bg>
      <p:bgPr>
        <a:solidFill>
          <a:schemeClr val="accent1"/>
        </a:solidFill>
        <a:effectLst/>
      </p:bgPr>
    </p:bg>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D256BAFC-DF95-BFCA-DBF8-7226DB800469}"/>
              </a:ext>
            </a:extLst>
          </p:cNvPr>
          <p:cNvSpPr>
            <a:spLocks noGrp="1"/>
          </p:cNvSpPr>
          <p:nvPr>
            <p:ph type="body" sz="quarter" idx="11" hasCustomPrompt="1"/>
          </p:nvPr>
        </p:nvSpPr>
        <p:spPr>
          <a:xfrm>
            <a:off x="447702" y="3340649"/>
            <a:ext cx="2719839" cy="258532"/>
          </a:xfrm>
          <a:prstGeom prst="rect">
            <a:avLst/>
          </a:prstGeom>
        </p:spPr>
        <p:txBody>
          <a:bodyPr wrap="square">
            <a:spAutoFit/>
          </a:bodyPr>
          <a:lstStyle>
            <a:lvl1pPr marL="0" indent="0" algn="ctr">
              <a:buNone/>
              <a:defRPr sz="1200" b="0" i="0">
                <a:solidFill>
                  <a:schemeClr val="bg1">
                    <a:lumMod val="85000"/>
                  </a:schemeClr>
                </a:solidFill>
                <a:latin typeface="+mn-lt"/>
              </a:defRPr>
            </a:lvl1pPr>
            <a:lvl2pPr marL="457189" indent="0">
              <a:buNone/>
              <a:defRPr/>
            </a:lvl2pPr>
            <a:lvl3pPr marL="914377" indent="0">
              <a:buNone/>
              <a:defRPr/>
            </a:lvl3pPr>
            <a:lvl4pPr marL="1371566" indent="0">
              <a:buNone/>
              <a:defRPr/>
            </a:lvl4pPr>
            <a:lvl5pPr marL="1828754" indent="0">
              <a:buNone/>
              <a:defRPr/>
            </a:lvl5pPr>
          </a:lstStyle>
          <a:p>
            <a:pPr lvl="0"/>
            <a:r>
              <a:rPr lang="en-US"/>
              <a:t>Title</a:t>
            </a:r>
          </a:p>
        </p:txBody>
      </p:sp>
      <p:sp>
        <p:nvSpPr>
          <p:cNvPr id="9" name="Text Placeholder 7">
            <a:extLst>
              <a:ext uri="{FF2B5EF4-FFF2-40B4-BE49-F238E27FC236}">
                <a16:creationId xmlns:a16="http://schemas.microsoft.com/office/drawing/2014/main" id="{4778F3F7-44C7-126F-40FB-1C988B6EEE7A}"/>
              </a:ext>
            </a:extLst>
          </p:cNvPr>
          <p:cNvSpPr>
            <a:spLocks noGrp="1"/>
          </p:cNvSpPr>
          <p:nvPr>
            <p:ph type="body" sz="quarter" idx="12" hasCustomPrompt="1"/>
          </p:nvPr>
        </p:nvSpPr>
        <p:spPr>
          <a:xfrm>
            <a:off x="447702" y="3086569"/>
            <a:ext cx="2719839" cy="286232"/>
          </a:xfrm>
          <a:prstGeom prst="rect">
            <a:avLst/>
          </a:prstGeom>
        </p:spPr>
        <p:txBody>
          <a:bodyPr wrap="square">
            <a:spAutoFit/>
          </a:bodyPr>
          <a:lstStyle>
            <a:lvl1pPr marL="0" indent="0" algn="ctr">
              <a:buNone/>
              <a:defRPr sz="1400" b="1" i="0">
                <a:solidFill>
                  <a:schemeClr val="bg1"/>
                </a:solidFill>
                <a:latin typeface="+mj-lt"/>
              </a:defRPr>
            </a:lvl1pPr>
            <a:lvl2pPr marL="457189" indent="0">
              <a:buNone/>
              <a:defRPr/>
            </a:lvl2pPr>
            <a:lvl3pPr marL="914377" indent="0">
              <a:buNone/>
              <a:defRPr/>
            </a:lvl3pPr>
            <a:lvl4pPr marL="1371566" indent="0">
              <a:buNone/>
              <a:defRPr/>
            </a:lvl4pPr>
            <a:lvl5pPr marL="1828754" indent="0">
              <a:buNone/>
              <a:defRPr/>
            </a:lvl5pPr>
          </a:lstStyle>
          <a:p>
            <a:pPr lvl="0"/>
            <a:r>
              <a:rPr lang="en-US"/>
              <a:t>Name</a:t>
            </a:r>
          </a:p>
        </p:txBody>
      </p:sp>
      <p:sp>
        <p:nvSpPr>
          <p:cNvPr id="10" name="Picture Placeholder 9">
            <a:extLst>
              <a:ext uri="{FF2B5EF4-FFF2-40B4-BE49-F238E27FC236}">
                <a16:creationId xmlns:a16="http://schemas.microsoft.com/office/drawing/2014/main" id="{B00EE88F-AE7C-C386-1C73-1F5897B651A9}"/>
              </a:ext>
            </a:extLst>
          </p:cNvPr>
          <p:cNvSpPr>
            <a:spLocks noGrp="1"/>
          </p:cNvSpPr>
          <p:nvPr>
            <p:ph type="pic" sz="quarter" idx="13" hasCustomPrompt="1"/>
          </p:nvPr>
        </p:nvSpPr>
        <p:spPr>
          <a:xfrm>
            <a:off x="1045578" y="1510703"/>
            <a:ext cx="1524087" cy="1527048"/>
          </a:xfrm>
          <a:prstGeom prst="ellipse">
            <a:avLst/>
          </a:prstGeom>
          <a:ln w="38100">
            <a:solidFill>
              <a:schemeClr val="bg1"/>
            </a:solidFill>
          </a:ln>
        </p:spPr>
        <p:txBody>
          <a:bodyPr anchor="ctr"/>
          <a:lstStyle>
            <a:lvl1pPr marL="7938" indent="0" algn="ctr">
              <a:buNone/>
              <a:defRPr sz="1200">
                <a:solidFill>
                  <a:schemeClr val="bg1"/>
                </a:solidFill>
              </a:defRPr>
            </a:lvl1pPr>
          </a:lstStyle>
          <a:p>
            <a:r>
              <a:rPr lang="en-US"/>
              <a:t>Click icon to add headshot</a:t>
            </a:r>
          </a:p>
        </p:txBody>
      </p:sp>
      <p:sp>
        <p:nvSpPr>
          <p:cNvPr id="28" name="Text Placeholder 7">
            <a:extLst>
              <a:ext uri="{FF2B5EF4-FFF2-40B4-BE49-F238E27FC236}">
                <a16:creationId xmlns:a16="http://schemas.microsoft.com/office/drawing/2014/main" id="{BAE3F959-C6F8-0682-FBC2-4F1BC30213E4}"/>
              </a:ext>
            </a:extLst>
          </p:cNvPr>
          <p:cNvSpPr>
            <a:spLocks noGrp="1"/>
          </p:cNvSpPr>
          <p:nvPr>
            <p:ph type="body" sz="quarter" idx="14" hasCustomPrompt="1"/>
          </p:nvPr>
        </p:nvSpPr>
        <p:spPr>
          <a:xfrm>
            <a:off x="3302479" y="3340649"/>
            <a:ext cx="2719839" cy="258532"/>
          </a:xfrm>
          <a:prstGeom prst="rect">
            <a:avLst/>
          </a:prstGeom>
        </p:spPr>
        <p:txBody>
          <a:bodyPr wrap="square">
            <a:spAutoFit/>
          </a:bodyPr>
          <a:lstStyle>
            <a:lvl1pPr marL="0" indent="0" algn="ctr">
              <a:buNone/>
              <a:defRPr sz="1200" b="0" i="0">
                <a:solidFill>
                  <a:schemeClr val="bg1">
                    <a:lumMod val="85000"/>
                  </a:schemeClr>
                </a:solidFill>
                <a:latin typeface="+mn-lt"/>
              </a:defRPr>
            </a:lvl1pPr>
            <a:lvl2pPr marL="457189" indent="0">
              <a:buNone/>
              <a:defRPr/>
            </a:lvl2pPr>
            <a:lvl3pPr marL="914377" indent="0">
              <a:buNone/>
              <a:defRPr/>
            </a:lvl3pPr>
            <a:lvl4pPr marL="1371566" indent="0">
              <a:buNone/>
              <a:defRPr/>
            </a:lvl4pPr>
            <a:lvl5pPr marL="1828754" indent="0">
              <a:buNone/>
              <a:defRPr/>
            </a:lvl5pPr>
          </a:lstStyle>
          <a:p>
            <a:pPr lvl="0"/>
            <a:r>
              <a:rPr lang="en-US"/>
              <a:t>Title</a:t>
            </a:r>
          </a:p>
        </p:txBody>
      </p:sp>
      <p:sp>
        <p:nvSpPr>
          <p:cNvPr id="29" name="Text Placeholder 7">
            <a:extLst>
              <a:ext uri="{FF2B5EF4-FFF2-40B4-BE49-F238E27FC236}">
                <a16:creationId xmlns:a16="http://schemas.microsoft.com/office/drawing/2014/main" id="{E6F3F84E-33AA-07DC-69BF-39CA8541767B}"/>
              </a:ext>
            </a:extLst>
          </p:cNvPr>
          <p:cNvSpPr>
            <a:spLocks noGrp="1"/>
          </p:cNvSpPr>
          <p:nvPr>
            <p:ph type="body" sz="quarter" idx="15" hasCustomPrompt="1"/>
          </p:nvPr>
        </p:nvSpPr>
        <p:spPr>
          <a:xfrm>
            <a:off x="3302479" y="3086569"/>
            <a:ext cx="2719839" cy="286232"/>
          </a:xfrm>
          <a:prstGeom prst="rect">
            <a:avLst/>
          </a:prstGeom>
        </p:spPr>
        <p:txBody>
          <a:bodyPr wrap="square">
            <a:spAutoFit/>
          </a:bodyPr>
          <a:lstStyle>
            <a:lvl1pPr marL="0" indent="0" algn="ctr">
              <a:buNone/>
              <a:defRPr sz="1400" b="1" i="0">
                <a:solidFill>
                  <a:schemeClr val="bg1"/>
                </a:solidFill>
                <a:latin typeface="+mj-lt"/>
              </a:defRPr>
            </a:lvl1pPr>
            <a:lvl2pPr marL="457189" indent="0">
              <a:buNone/>
              <a:defRPr/>
            </a:lvl2pPr>
            <a:lvl3pPr marL="914377" indent="0">
              <a:buNone/>
              <a:defRPr/>
            </a:lvl3pPr>
            <a:lvl4pPr marL="1371566" indent="0">
              <a:buNone/>
              <a:defRPr/>
            </a:lvl4pPr>
            <a:lvl5pPr marL="1828754" indent="0">
              <a:buNone/>
              <a:defRPr/>
            </a:lvl5pPr>
          </a:lstStyle>
          <a:p>
            <a:pPr lvl="0"/>
            <a:r>
              <a:rPr lang="en-US"/>
              <a:t>Name</a:t>
            </a:r>
          </a:p>
        </p:txBody>
      </p:sp>
      <p:sp>
        <p:nvSpPr>
          <p:cNvPr id="30" name="Picture Placeholder 9">
            <a:extLst>
              <a:ext uri="{FF2B5EF4-FFF2-40B4-BE49-F238E27FC236}">
                <a16:creationId xmlns:a16="http://schemas.microsoft.com/office/drawing/2014/main" id="{91DC5A23-7B00-058F-528E-A343453540E3}"/>
              </a:ext>
            </a:extLst>
          </p:cNvPr>
          <p:cNvSpPr>
            <a:spLocks noGrp="1"/>
          </p:cNvSpPr>
          <p:nvPr>
            <p:ph type="pic" sz="quarter" idx="16" hasCustomPrompt="1"/>
          </p:nvPr>
        </p:nvSpPr>
        <p:spPr>
          <a:xfrm>
            <a:off x="3900357" y="1510703"/>
            <a:ext cx="1524087" cy="1527048"/>
          </a:xfrm>
          <a:prstGeom prst="ellipse">
            <a:avLst/>
          </a:prstGeom>
          <a:ln w="38100">
            <a:solidFill>
              <a:schemeClr val="bg1"/>
            </a:solidFill>
          </a:ln>
        </p:spPr>
        <p:txBody>
          <a:bodyPr anchor="ctr"/>
          <a:lstStyle>
            <a:lvl1pPr marL="7938" indent="0" algn="ctr">
              <a:buNone/>
              <a:defRPr sz="1200">
                <a:solidFill>
                  <a:schemeClr val="bg1"/>
                </a:solidFill>
              </a:defRPr>
            </a:lvl1pPr>
          </a:lstStyle>
          <a:p>
            <a:r>
              <a:rPr lang="en-US"/>
              <a:t>Click icon to add headshot</a:t>
            </a:r>
          </a:p>
        </p:txBody>
      </p:sp>
      <p:sp>
        <p:nvSpPr>
          <p:cNvPr id="31" name="Text Placeholder 7">
            <a:extLst>
              <a:ext uri="{FF2B5EF4-FFF2-40B4-BE49-F238E27FC236}">
                <a16:creationId xmlns:a16="http://schemas.microsoft.com/office/drawing/2014/main" id="{09A3A5A3-C2EA-2FFE-C3E1-C3EF426C05AB}"/>
              </a:ext>
            </a:extLst>
          </p:cNvPr>
          <p:cNvSpPr>
            <a:spLocks noGrp="1"/>
          </p:cNvSpPr>
          <p:nvPr>
            <p:ph type="body" sz="quarter" idx="17" hasCustomPrompt="1"/>
          </p:nvPr>
        </p:nvSpPr>
        <p:spPr>
          <a:xfrm>
            <a:off x="6157258" y="3340649"/>
            <a:ext cx="2719839" cy="258532"/>
          </a:xfrm>
          <a:prstGeom prst="rect">
            <a:avLst/>
          </a:prstGeom>
        </p:spPr>
        <p:txBody>
          <a:bodyPr wrap="square">
            <a:spAutoFit/>
          </a:bodyPr>
          <a:lstStyle>
            <a:lvl1pPr marL="0" indent="0" algn="ctr">
              <a:buNone/>
              <a:defRPr sz="1200" b="0" i="0">
                <a:solidFill>
                  <a:schemeClr val="bg1">
                    <a:lumMod val="85000"/>
                  </a:schemeClr>
                </a:solidFill>
                <a:latin typeface="+mn-lt"/>
              </a:defRPr>
            </a:lvl1pPr>
            <a:lvl2pPr marL="457189" indent="0">
              <a:buNone/>
              <a:defRPr/>
            </a:lvl2pPr>
            <a:lvl3pPr marL="914377" indent="0">
              <a:buNone/>
              <a:defRPr/>
            </a:lvl3pPr>
            <a:lvl4pPr marL="1371566" indent="0">
              <a:buNone/>
              <a:defRPr/>
            </a:lvl4pPr>
            <a:lvl5pPr marL="1828754" indent="0">
              <a:buNone/>
              <a:defRPr/>
            </a:lvl5pPr>
          </a:lstStyle>
          <a:p>
            <a:pPr lvl="0"/>
            <a:r>
              <a:rPr lang="en-US"/>
              <a:t>Title</a:t>
            </a:r>
          </a:p>
        </p:txBody>
      </p:sp>
      <p:sp>
        <p:nvSpPr>
          <p:cNvPr id="32" name="Text Placeholder 7">
            <a:extLst>
              <a:ext uri="{FF2B5EF4-FFF2-40B4-BE49-F238E27FC236}">
                <a16:creationId xmlns:a16="http://schemas.microsoft.com/office/drawing/2014/main" id="{BED2E2B4-1AE0-7D02-7D16-77F9221401C9}"/>
              </a:ext>
            </a:extLst>
          </p:cNvPr>
          <p:cNvSpPr>
            <a:spLocks noGrp="1"/>
          </p:cNvSpPr>
          <p:nvPr>
            <p:ph type="body" sz="quarter" idx="18" hasCustomPrompt="1"/>
          </p:nvPr>
        </p:nvSpPr>
        <p:spPr>
          <a:xfrm>
            <a:off x="6157258" y="3086569"/>
            <a:ext cx="2719839" cy="286232"/>
          </a:xfrm>
          <a:prstGeom prst="rect">
            <a:avLst/>
          </a:prstGeom>
        </p:spPr>
        <p:txBody>
          <a:bodyPr wrap="square">
            <a:spAutoFit/>
          </a:bodyPr>
          <a:lstStyle>
            <a:lvl1pPr marL="0" indent="0" algn="ctr">
              <a:buNone/>
              <a:defRPr sz="1400" b="1" i="0">
                <a:solidFill>
                  <a:schemeClr val="bg1"/>
                </a:solidFill>
                <a:latin typeface="+mj-lt"/>
              </a:defRPr>
            </a:lvl1pPr>
            <a:lvl2pPr marL="457189" indent="0">
              <a:buNone/>
              <a:defRPr/>
            </a:lvl2pPr>
            <a:lvl3pPr marL="914377" indent="0">
              <a:buNone/>
              <a:defRPr/>
            </a:lvl3pPr>
            <a:lvl4pPr marL="1371566" indent="0">
              <a:buNone/>
              <a:defRPr/>
            </a:lvl4pPr>
            <a:lvl5pPr marL="1828754" indent="0">
              <a:buNone/>
              <a:defRPr/>
            </a:lvl5pPr>
          </a:lstStyle>
          <a:p>
            <a:pPr lvl="0"/>
            <a:r>
              <a:rPr lang="en-US"/>
              <a:t>Name</a:t>
            </a:r>
          </a:p>
        </p:txBody>
      </p:sp>
      <p:sp>
        <p:nvSpPr>
          <p:cNvPr id="33" name="Picture Placeholder 9">
            <a:extLst>
              <a:ext uri="{FF2B5EF4-FFF2-40B4-BE49-F238E27FC236}">
                <a16:creationId xmlns:a16="http://schemas.microsoft.com/office/drawing/2014/main" id="{6280DC09-E9DA-E0B2-477E-90EA181D0DC9}"/>
              </a:ext>
            </a:extLst>
          </p:cNvPr>
          <p:cNvSpPr>
            <a:spLocks noGrp="1"/>
          </p:cNvSpPr>
          <p:nvPr>
            <p:ph type="pic" sz="quarter" idx="19" hasCustomPrompt="1"/>
          </p:nvPr>
        </p:nvSpPr>
        <p:spPr>
          <a:xfrm>
            <a:off x="6755134" y="1510703"/>
            <a:ext cx="1524087" cy="1527048"/>
          </a:xfrm>
          <a:prstGeom prst="ellipse">
            <a:avLst/>
          </a:prstGeom>
          <a:ln w="38100">
            <a:solidFill>
              <a:schemeClr val="bg1"/>
            </a:solidFill>
          </a:ln>
        </p:spPr>
        <p:txBody>
          <a:bodyPr anchor="ctr"/>
          <a:lstStyle>
            <a:lvl1pPr marL="7938" indent="0" algn="ctr">
              <a:buNone/>
              <a:defRPr sz="1200">
                <a:solidFill>
                  <a:schemeClr val="bg1"/>
                </a:solidFill>
              </a:defRPr>
            </a:lvl1pPr>
          </a:lstStyle>
          <a:p>
            <a:r>
              <a:rPr lang="en-US"/>
              <a:t>Click icon to add headshot</a:t>
            </a:r>
          </a:p>
        </p:txBody>
      </p:sp>
      <p:sp>
        <p:nvSpPr>
          <p:cNvPr id="34" name="Text Placeholder 7">
            <a:extLst>
              <a:ext uri="{FF2B5EF4-FFF2-40B4-BE49-F238E27FC236}">
                <a16:creationId xmlns:a16="http://schemas.microsoft.com/office/drawing/2014/main" id="{9F21542E-FF09-7F51-CD09-7FB0DE1FE1EE}"/>
              </a:ext>
            </a:extLst>
          </p:cNvPr>
          <p:cNvSpPr>
            <a:spLocks noGrp="1"/>
          </p:cNvSpPr>
          <p:nvPr>
            <p:ph type="body" sz="quarter" idx="20" hasCustomPrompt="1"/>
          </p:nvPr>
        </p:nvSpPr>
        <p:spPr>
          <a:xfrm>
            <a:off x="9012035" y="3340649"/>
            <a:ext cx="2719839" cy="258532"/>
          </a:xfrm>
          <a:prstGeom prst="rect">
            <a:avLst/>
          </a:prstGeom>
        </p:spPr>
        <p:txBody>
          <a:bodyPr wrap="square">
            <a:spAutoFit/>
          </a:bodyPr>
          <a:lstStyle>
            <a:lvl1pPr marL="0" indent="0" algn="ctr">
              <a:buNone/>
              <a:defRPr sz="1200" b="0" i="0">
                <a:solidFill>
                  <a:schemeClr val="bg1">
                    <a:lumMod val="85000"/>
                  </a:schemeClr>
                </a:solidFill>
                <a:latin typeface="+mn-lt"/>
              </a:defRPr>
            </a:lvl1pPr>
            <a:lvl2pPr marL="457189" indent="0">
              <a:buNone/>
              <a:defRPr/>
            </a:lvl2pPr>
            <a:lvl3pPr marL="914377" indent="0">
              <a:buNone/>
              <a:defRPr/>
            </a:lvl3pPr>
            <a:lvl4pPr marL="1371566" indent="0">
              <a:buNone/>
              <a:defRPr/>
            </a:lvl4pPr>
            <a:lvl5pPr marL="1828754" indent="0">
              <a:buNone/>
              <a:defRPr/>
            </a:lvl5pPr>
          </a:lstStyle>
          <a:p>
            <a:pPr lvl="0"/>
            <a:r>
              <a:rPr lang="en-US"/>
              <a:t>Title</a:t>
            </a:r>
          </a:p>
        </p:txBody>
      </p:sp>
      <p:sp>
        <p:nvSpPr>
          <p:cNvPr id="35" name="Text Placeholder 7">
            <a:extLst>
              <a:ext uri="{FF2B5EF4-FFF2-40B4-BE49-F238E27FC236}">
                <a16:creationId xmlns:a16="http://schemas.microsoft.com/office/drawing/2014/main" id="{AA5D26A2-3A2D-129A-D37C-3731AEB15118}"/>
              </a:ext>
            </a:extLst>
          </p:cNvPr>
          <p:cNvSpPr>
            <a:spLocks noGrp="1"/>
          </p:cNvSpPr>
          <p:nvPr>
            <p:ph type="body" sz="quarter" idx="21" hasCustomPrompt="1"/>
          </p:nvPr>
        </p:nvSpPr>
        <p:spPr>
          <a:xfrm>
            <a:off x="9012035" y="3086569"/>
            <a:ext cx="2719839" cy="286232"/>
          </a:xfrm>
          <a:prstGeom prst="rect">
            <a:avLst/>
          </a:prstGeom>
        </p:spPr>
        <p:txBody>
          <a:bodyPr wrap="square">
            <a:spAutoFit/>
          </a:bodyPr>
          <a:lstStyle>
            <a:lvl1pPr marL="0" indent="0" algn="ctr">
              <a:buNone/>
              <a:defRPr sz="1400" b="1" i="0">
                <a:solidFill>
                  <a:schemeClr val="bg1"/>
                </a:solidFill>
                <a:latin typeface="+mj-lt"/>
              </a:defRPr>
            </a:lvl1pPr>
            <a:lvl2pPr marL="457189" indent="0">
              <a:buNone/>
              <a:defRPr/>
            </a:lvl2pPr>
            <a:lvl3pPr marL="914377" indent="0">
              <a:buNone/>
              <a:defRPr/>
            </a:lvl3pPr>
            <a:lvl4pPr marL="1371566" indent="0">
              <a:buNone/>
              <a:defRPr/>
            </a:lvl4pPr>
            <a:lvl5pPr marL="1828754" indent="0">
              <a:buNone/>
              <a:defRPr/>
            </a:lvl5pPr>
          </a:lstStyle>
          <a:p>
            <a:pPr lvl="0"/>
            <a:r>
              <a:rPr lang="en-US"/>
              <a:t>Name</a:t>
            </a:r>
          </a:p>
        </p:txBody>
      </p:sp>
      <p:sp>
        <p:nvSpPr>
          <p:cNvPr id="36" name="Picture Placeholder 9">
            <a:extLst>
              <a:ext uri="{FF2B5EF4-FFF2-40B4-BE49-F238E27FC236}">
                <a16:creationId xmlns:a16="http://schemas.microsoft.com/office/drawing/2014/main" id="{4C0D3DE0-2FE9-2E46-2DDF-382521FC49CE}"/>
              </a:ext>
            </a:extLst>
          </p:cNvPr>
          <p:cNvSpPr>
            <a:spLocks noGrp="1"/>
          </p:cNvSpPr>
          <p:nvPr>
            <p:ph type="pic" sz="quarter" idx="22" hasCustomPrompt="1"/>
          </p:nvPr>
        </p:nvSpPr>
        <p:spPr>
          <a:xfrm>
            <a:off x="9609913" y="1510703"/>
            <a:ext cx="1524087" cy="1527048"/>
          </a:xfrm>
          <a:prstGeom prst="ellipse">
            <a:avLst/>
          </a:prstGeom>
          <a:ln w="38100">
            <a:solidFill>
              <a:schemeClr val="bg1"/>
            </a:solidFill>
          </a:ln>
        </p:spPr>
        <p:txBody>
          <a:bodyPr anchor="ctr"/>
          <a:lstStyle>
            <a:lvl1pPr marL="7938" indent="0" algn="ctr">
              <a:buNone/>
              <a:defRPr sz="1200">
                <a:solidFill>
                  <a:schemeClr val="bg1"/>
                </a:solidFill>
              </a:defRPr>
            </a:lvl1pPr>
          </a:lstStyle>
          <a:p>
            <a:r>
              <a:rPr lang="en-US"/>
              <a:t>Click icon to add headshot</a:t>
            </a:r>
          </a:p>
        </p:txBody>
      </p:sp>
      <p:sp>
        <p:nvSpPr>
          <p:cNvPr id="37" name="Title 36">
            <a:extLst>
              <a:ext uri="{FF2B5EF4-FFF2-40B4-BE49-F238E27FC236}">
                <a16:creationId xmlns:a16="http://schemas.microsoft.com/office/drawing/2014/main" id="{D9670E94-D140-B500-FBCF-AABE7EEBABAE}"/>
              </a:ext>
            </a:extLst>
          </p:cNvPr>
          <p:cNvSpPr>
            <a:spLocks noGrp="1"/>
          </p:cNvSpPr>
          <p:nvPr>
            <p:ph type="title"/>
          </p:nvPr>
        </p:nvSpPr>
        <p:spPr>
          <a:xfrm>
            <a:off x="237745" y="283465"/>
            <a:ext cx="11566479" cy="936620"/>
          </a:xfrm>
        </p:spPr>
        <p:txBody>
          <a:bodyPr anchor="t"/>
          <a:lstStyle>
            <a:lvl1pPr>
              <a:defRPr>
                <a:solidFill>
                  <a:schemeClr val="bg1"/>
                </a:solidFill>
              </a:defRPr>
            </a:lvl1pPr>
          </a:lstStyle>
          <a:p>
            <a:r>
              <a:rPr lang="en-US"/>
              <a:t>Click to edit Master title style</a:t>
            </a:r>
          </a:p>
        </p:txBody>
      </p:sp>
      <p:sp>
        <p:nvSpPr>
          <p:cNvPr id="2" name="Text Placeholder 7">
            <a:extLst>
              <a:ext uri="{FF2B5EF4-FFF2-40B4-BE49-F238E27FC236}">
                <a16:creationId xmlns:a16="http://schemas.microsoft.com/office/drawing/2014/main" id="{A5AC46BD-5E5D-B9DD-D3BF-E4A397FD523A}"/>
              </a:ext>
            </a:extLst>
          </p:cNvPr>
          <p:cNvSpPr>
            <a:spLocks noGrp="1"/>
          </p:cNvSpPr>
          <p:nvPr>
            <p:ph type="body" sz="quarter" idx="23" hasCustomPrompt="1"/>
          </p:nvPr>
        </p:nvSpPr>
        <p:spPr>
          <a:xfrm>
            <a:off x="447702" y="5764728"/>
            <a:ext cx="2719839" cy="258532"/>
          </a:xfrm>
          <a:prstGeom prst="rect">
            <a:avLst/>
          </a:prstGeom>
        </p:spPr>
        <p:txBody>
          <a:bodyPr wrap="square">
            <a:spAutoFit/>
          </a:bodyPr>
          <a:lstStyle>
            <a:lvl1pPr marL="0" indent="0" algn="ctr">
              <a:buNone/>
              <a:defRPr sz="1200" b="0" i="0">
                <a:solidFill>
                  <a:schemeClr val="bg1">
                    <a:lumMod val="85000"/>
                  </a:schemeClr>
                </a:solidFill>
                <a:latin typeface="+mn-lt"/>
              </a:defRPr>
            </a:lvl1pPr>
            <a:lvl2pPr marL="457189" indent="0">
              <a:buNone/>
              <a:defRPr/>
            </a:lvl2pPr>
            <a:lvl3pPr marL="914377" indent="0">
              <a:buNone/>
              <a:defRPr/>
            </a:lvl3pPr>
            <a:lvl4pPr marL="1371566" indent="0">
              <a:buNone/>
              <a:defRPr/>
            </a:lvl4pPr>
            <a:lvl5pPr marL="1828754" indent="0">
              <a:buNone/>
              <a:defRPr/>
            </a:lvl5pPr>
          </a:lstStyle>
          <a:p>
            <a:pPr lvl="0"/>
            <a:r>
              <a:rPr lang="en-US"/>
              <a:t>Title</a:t>
            </a:r>
          </a:p>
        </p:txBody>
      </p:sp>
      <p:sp>
        <p:nvSpPr>
          <p:cNvPr id="5" name="Text Placeholder 7">
            <a:extLst>
              <a:ext uri="{FF2B5EF4-FFF2-40B4-BE49-F238E27FC236}">
                <a16:creationId xmlns:a16="http://schemas.microsoft.com/office/drawing/2014/main" id="{F59E349D-8015-626D-8333-970B2FD39C88}"/>
              </a:ext>
            </a:extLst>
          </p:cNvPr>
          <p:cNvSpPr>
            <a:spLocks noGrp="1"/>
          </p:cNvSpPr>
          <p:nvPr>
            <p:ph type="body" sz="quarter" idx="24" hasCustomPrompt="1"/>
          </p:nvPr>
        </p:nvSpPr>
        <p:spPr>
          <a:xfrm>
            <a:off x="447702" y="5510648"/>
            <a:ext cx="2719839" cy="286232"/>
          </a:xfrm>
          <a:prstGeom prst="rect">
            <a:avLst/>
          </a:prstGeom>
        </p:spPr>
        <p:txBody>
          <a:bodyPr wrap="square">
            <a:spAutoFit/>
          </a:bodyPr>
          <a:lstStyle>
            <a:lvl1pPr marL="0" indent="0" algn="ctr">
              <a:buNone/>
              <a:defRPr sz="1400" b="1" i="0">
                <a:solidFill>
                  <a:schemeClr val="bg1"/>
                </a:solidFill>
                <a:latin typeface="+mj-lt"/>
              </a:defRPr>
            </a:lvl1pPr>
            <a:lvl2pPr marL="457189" indent="0">
              <a:buNone/>
              <a:defRPr/>
            </a:lvl2pPr>
            <a:lvl3pPr marL="914377" indent="0">
              <a:buNone/>
              <a:defRPr/>
            </a:lvl3pPr>
            <a:lvl4pPr marL="1371566" indent="0">
              <a:buNone/>
              <a:defRPr/>
            </a:lvl4pPr>
            <a:lvl5pPr marL="1828754" indent="0">
              <a:buNone/>
              <a:defRPr/>
            </a:lvl5pPr>
          </a:lstStyle>
          <a:p>
            <a:pPr lvl="0"/>
            <a:r>
              <a:rPr lang="en-US"/>
              <a:t>Name</a:t>
            </a:r>
          </a:p>
        </p:txBody>
      </p:sp>
      <p:sp>
        <p:nvSpPr>
          <p:cNvPr id="11" name="Picture Placeholder 9">
            <a:extLst>
              <a:ext uri="{FF2B5EF4-FFF2-40B4-BE49-F238E27FC236}">
                <a16:creationId xmlns:a16="http://schemas.microsoft.com/office/drawing/2014/main" id="{4860F50D-8294-9796-A66D-A9F70056FB02}"/>
              </a:ext>
            </a:extLst>
          </p:cNvPr>
          <p:cNvSpPr>
            <a:spLocks noGrp="1"/>
          </p:cNvSpPr>
          <p:nvPr>
            <p:ph type="pic" sz="quarter" idx="25" hasCustomPrompt="1"/>
          </p:nvPr>
        </p:nvSpPr>
        <p:spPr>
          <a:xfrm>
            <a:off x="1045578" y="3934781"/>
            <a:ext cx="1524087" cy="1527048"/>
          </a:xfrm>
          <a:prstGeom prst="ellipse">
            <a:avLst/>
          </a:prstGeom>
          <a:ln w="38100">
            <a:solidFill>
              <a:schemeClr val="bg1"/>
            </a:solidFill>
          </a:ln>
        </p:spPr>
        <p:txBody>
          <a:bodyPr anchor="ctr"/>
          <a:lstStyle>
            <a:lvl1pPr marL="7938" indent="0" algn="ctr">
              <a:buNone/>
              <a:defRPr sz="1200">
                <a:solidFill>
                  <a:schemeClr val="bg1"/>
                </a:solidFill>
              </a:defRPr>
            </a:lvl1pPr>
          </a:lstStyle>
          <a:p>
            <a:r>
              <a:rPr lang="en-US"/>
              <a:t>Click icon to add headshot</a:t>
            </a:r>
          </a:p>
        </p:txBody>
      </p:sp>
      <p:sp>
        <p:nvSpPr>
          <p:cNvPr id="12" name="Text Placeholder 7">
            <a:extLst>
              <a:ext uri="{FF2B5EF4-FFF2-40B4-BE49-F238E27FC236}">
                <a16:creationId xmlns:a16="http://schemas.microsoft.com/office/drawing/2014/main" id="{D5BAFB55-E6C5-F765-DB88-21B2FFEA3E11}"/>
              </a:ext>
            </a:extLst>
          </p:cNvPr>
          <p:cNvSpPr>
            <a:spLocks noGrp="1"/>
          </p:cNvSpPr>
          <p:nvPr>
            <p:ph type="body" sz="quarter" idx="26" hasCustomPrompt="1"/>
          </p:nvPr>
        </p:nvSpPr>
        <p:spPr>
          <a:xfrm>
            <a:off x="3302479" y="5764728"/>
            <a:ext cx="2719839" cy="258532"/>
          </a:xfrm>
          <a:prstGeom prst="rect">
            <a:avLst/>
          </a:prstGeom>
        </p:spPr>
        <p:txBody>
          <a:bodyPr wrap="square">
            <a:spAutoFit/>
          </a:bodyPr>
          <a:lstStyle>
            <a:lvl1pPr marL="0" indent="0" algn="ctr">
              <a:buNone/>
              <a:defRPr sz="1200" b="0" i="0">
                <a:solidFill>
                  <a:schemeClr val="bg1">
                    <a:lumMod val="85000"/>
                  </a:schemeClr>
                </a:solidFill>
                <a:latin typeface="+mn-lt"/>
              </a:defRPr>
            </a:lvl1pPr>
            <a:lvl2pPr marL="457189" indent="0">
              <a:buNone/>
              <a:defRPr/>
            </a:lvl2pPr>
            <a:lvl3pPr marL="914377" indent="0">
              <a:buNone/>
              <a:defRPr/>
            </a:lvl3pPr>
            <a:lvl4pPr marL="1371566" indent="0">
              <a:buNone/>
              <a:defRPr/>
            </a:lvl4pPr>
            <a:lvl5pPr marL="1828754" indent="0">
              <a:buNone/>
              <a:defRPr/>
            </a:lvl5pPr>
          </a:lstStyle>
          <a:p>
            <a:pPr lvl="0"/>
            <a:r>
              <a:rPr lang="en-US"/>
              <a:t>Title</a:t>
            </a:r>
          </a:p>
        </p:txBody>
      </p:sp>
      <p:sp>
        <p:nvSpPr>
          <p:cNvPr id="13" name="Text Placeholder 7">
            <a:extLst>
              <a:ext uri="{FF2B5EF4-FFF2-40B4-BE49-F238E27FC236}">
                <a16:creationId xmlns:a16="http://schemas.microsoft.com/office/drawing/2014/main" id="{2EE7E1FF-2470-790C-D0B6-198F2AB2EECF}"/>
              </a:ext>
            </a:extLst>
          </p:cNvPr>
          <p:cNvSpPr>
            <a:spLocks noGrp="1"/>
          </p:cNvSpPr>
          <p:nvPr>
            <p:ph type="body" sz="quarter" idx="27" hasCustomPrompt="1"/>
          </p:nvPr>
        </p:nvSpPr>
        <p:spPr>
          <a:xfrm>
            <a:off x="3302479" y="5510648"/>
            <a:ext cx="2719839" cy="286232"/>
          </a:xfrm>
          <a:prstGeom prst="rect">
            <a:avLst/>
          </a:prstGeom>
        </p:spPr>
        <p:txBody>
          <a:bodyPr wrap="square">
            <a:spAutoFit/>
          </a:bodyPr>
          <a:lstStyle>
            <a:lvl1pPr marL="0" indent="0" algn="ctr">
              <a:buNone/>
              <a:defRPr sz="1400" b="1" i="0">
                <a:solidFill>
                  <a:schemeClr val="bg1"/>
                </a:solidFill>
                <a:latin typeface="+mj-lt"/>
              </a:defRPr>
            </a:lvl1pPr>
            <a:lvl2pPr marL="457189" indent="0">
              <a:buNone/>
              <a:defRPr/>
            </a:lvl2pPr>
            <a:lvl3pPr marL="914377" indent="0">
              <a:buNone/>
              <a:defRPr/>
            </a:lvl3pPr>
            <a:lvl4pPr marL="1371566" indent="0">
              <a:buNone/>
              <a:defRPr/>
            </a:lvl4pPr>
            <a:lvl5pPr marL="1828754" indent="0">
              <a:buNone/>
              <a:defRPr/>
            </a:lvl5pPr>
          </a:lstStyle>
          <a:p>
            <a:pPr lvl="0"/>
            <a:r>
              <a:rPr lang="en-US"/>
              <a:t>Name</a:t>
            </a:r>
          </a:p>
        </p:txBody>
      </p:sp>
      <p:sp>
        <p:nvSpPr>
          <p:cNvPr id="14" name="Picture Placeholder 9">
            <a:extLst>
              <a:ext uri="{FF2B5EF4-FFF2-40B4-BE49-F238E27FC236}">
                <a16:creationId xmlns:a16="http://schemas.microsoft.com/office/drawing/2014/main" id="{E1722736-F5D8-DDEE-EA42-7DCA2AF9507B}"/>
              </a:ext>
            </a:extLst>
          </p:cNvPr>
          <p:cNvSpPr>
            <a:spLocks noGrp="1"/>
          </p:cNvSpPr>
          <p:nvPr>
            <p:ph type="pic" sz="quarter" idx="28" hasCustomPrompt="1"/>
          </p:nvPr>
        </p:nvSpPr>
        <p:spPr>
          <a:xfrm>
            <a:off x="3900357" y="3934781"/>
            <a:ext cx="1524087" cy="1527048"/>
          </a:xfrm>
          <a:prstGeom prst="ellipse">
            <a:avLst/>
          </a:prstGeom>
          <a:ln w="38100">
            <a:solidFill>
              <a:schemeClr val="bg1"/>
            </a:solidFill>
          </a:ln>
        </p:spPr>
        <p:txBody>
          <a:bodyPr anchor="ctr"/>
          <a:lstStyle>
            <a:lvl1pPr marL="7938" indent="0" algn="ctr">
              <a:buNone/>
              <a:defRPr sz="1200">
                <a:solidFill>
                  <a:schemeClr val="bg1"/>
                </a:solidFill>
              </a:defRPr>
            </a:lvl1pPr>
          </a:lstStyle>
          <a:p>
            <a:r>
              <a:rPr lang="en-US"/>
              <a:t>Click icon to add headshot</a:t>
            </a:r>
          </a:p>
        </p:txBody>
      </p:sp>
      <p:sp>
        <p:nvSpPr>
          <p:cNvPr id="15" name="Text Placeholder 7">
            <a:extLst>
              <a:ext uri="{FF2B5EF4-FFF2-40B4-BE49-F238E27FC236}">
                <a16:creationId xmlns:a16="http://schemas.microsoft.com/office/drawing/2014/main" id="{EF5EDD91-1D03-07DC-AD88-1162EF9394C3}"/>
              </a:ext>
            </a:extLst>
          </p:cNvPr>
          <p:cNvSpPr>
            <a:spLocks noGrp="1"/>
          </p:cNvSpPr>
          <p:nvPr>
            <p:ph type="body" sz="quarter" idx="29" hasCustomPrompt="1"/>
          </p:nvPr>
        </p:nvSpPr>
        <p:spPr>
          <a:xfrm>
            <a:off x="6157258" y="5764728"/>
            <a:ext cx="2719839" cy="258532"/>
          </a:xfrm>
          <a:prstGeom prst="rect">
            <a:avLst/>
          </a:prstGeom>
        </p:spPr>
        <p:txBody>
          <a:bodyPr wrap="square">
            <a:spAutoFit/>
          </a:bodyPr>
          <a:lstStyle>
            <a:lvl1pPr marL="0" indent="0" algn="ctr">
              <a:buNone/>
              <a:defRPr sz="1200" b="0" i="0">
                <a:solidFill>
                  <a:schemeClr val="bg1">
                    <a:lumMod val="85000"/>
                  </a:schemeClr>
                </a:solidFill>
                <a:latin typeface="+mn-lt"/>
              </a:defRPr>
            </a:lvl1pPr>
            <a:lvl2pPr marL="457189" indent="0">
              <a:buNone/>
              <a:defRPr/>
            </a:lvl2pPr>
            <a:lvl3pPr marL="914377" indent="0">
              <a:buNone/>
              <a:defRPr/>
            </a:lvl3pPr>
            <a:lvl4pPr marL="1371566" indent="0">
              <a:buNone/>
              <a:defRPr/>
            </a:lvl4pPr>
            <a:lvl5pPr marL="1828754" indent="0">
              <a:buNone/>
              <a:defRPr/>
            </a:lvl5pPr>
          </a:lstStyle>
          <a:p>
            <a:pPr lvl="0"/>
            <a:r>
              <a:rPr lang="en-US"/>
              <a:t>Title</a:t>
            </a:r>
          </a:p>
        </p:txBody>
      </p:sp>
      <p:sp>
        <p:nvSpPr>
          <p:cNvPr id="16" name="Text Placeholder 7">
            <a:extLst>
              <a:ext uri="{FF2B5EF4-FFF2-40B4-BE49-F238E27FC236}">
                <a16:creationId xmlns:a16="http://schemas.microsoft.com/office/drawing/2014/main" id="{5AFEB971-DBA9-E990-7CAE-E1ED2AAA8FF1}"/>
              </a:ext>
            </a:extLst>
          </p:cNvPr>
          <p:cNvSpPr>
            <a:spLocks noGrp="1"/>
          </p:cNvSpPr>
          <p:nvPr>
            <p:ph type="body" sz="quarter" idx="30" hasCustomPrompt="1"/>
          </p:nvPr>
        </p:nvSpPr>
        <p:spPr>
          <a:xfrm>
            <a:off x="6157258" y="5510648"/>
            <a:ext cx="2719839" cy="286232"/>
          </a:xfrm>
          <a:prstGeom prst="rect">
            <a:avLst/>
          </a:prstGeom>
        </p:spPr>
        <p:txBody>
          <a:bodyPr wrap="square">
            <a:spAutoFit/>
          </a:bodyPr>
          <a:lstStyle>
            <a:lvl1pPr marL="0" indent="0" algn="ctr">
              <a:buNone/>
              <a:defRPr sz="1400" b="1" i="0">
                <a:solidFill>
                  <a:schemeClr val="bg1"/>
                </a:solidFill>
                <a:latin typeface="+mj-lt"/>
              </a:defRPr>
            </a:lvl1pPr>
            <a:lvl2pPr marL="457189" indent="0">
              <a:buNone/>
              <a:defRPr/>
            </a:lvl2pPr>
            <a:lvl3pPr marL="914377" indent="0">
              <a:buNone/>
              <a:defRPr/>
            </a:lvl3pPr>
            <a:lvl4pPr marL="1371566" indent="0">
              <a:buNone/>
              <a:defRPr/>
            </a:lvl4pPr>
            <a:lvl5pPr marL="1828754" indent="0">
              <a:buNone/>
              <a:defRPr/>
            </a:lvl5pPr>
          </a:lstStyle>
          <a:p>
            <a:pPr lvl="0"/>
            <a:r>
              <a:rPr lang="en-US"/>
              <a:t>Name</a:t>
            </a:r>
          </a:p>
        </p:txBody>
      </p:sp>
      <p:sp>
        <p:nvSpPr>
          <p:cNvPr id="17" name="Picture Placeholder 9">
            <a:extLst>
              <a:ext uri="{FF2B5EF4-FFF2-40B4-BE49-F238E27FC236}">
                <a16:creationId xmlns:a16="http://schemas.microsoft.com/office/drawing/2014/main" id="{45AED3C9-E056-7C50-3414-F9255B619449}"/>
              </a:ext>
            </a:extLst>
          </p:cNvPr>
          <p:cNvSpPr>
            <a:spLocks noGrp="1"/>
          </p:cNvSpPr>
          <p:nvPr>
            <p:ph type="pic" sz="quarter" idx="31" hasCustomPrompt="1"/>
          </p:nvPr>
        </p:nvSpPr>
        <p:spPr>
          <a:xfrm>
            <a:off x="6755134" y="3934781"/>
            <a:ext cx="1524087" cy="1527048"/>
          </a:xfrm>
          <a:prstGeom prst="ellipse">
            <a:avLst/>
          </a:prstGeom>
          <a:ln w="38100">
            <a:solidFill>
              <a:schemeClr val="bg1"/>
            </a:solidFill>
          </a:ln>
        </p:spPr>
        <p:txBody>
          <a:bodyPr anchor="ctr"/>
          <a:lstStyle>
            <a:lvl1pPr marL="7938" indent="0" algn="ctr">
              <a:buNone/>
              <a:defRPr sz="1200">
                <a:solidFill>
                  <a:schemeClr val="bg1"/>
                </a:solidFill>
              </a:defRPr>
            </a:lvl1pPr>
          </a:lstStyle>
          <a:p>
            <a:r>
              <a:rPr lang="en-US"/>
              <a:t>Click icon to add headshot</a:t>
            </a:r>
          </a:p>
        </p:txBody>
      </p:sp>
      <p:sp>
        <p:nvSpPr>
          <p:cNvPr id="18" name="Text Placeholder 7">
            <a:extLst>
              <a:ext uri="{FF2B5EF4-FFF2-40B4-BE49-F238E27FC236}">
                <a16:creationId xmlns:a16="http://schemas.microsoft.com/office/drawing/2014/main" id="{17174ED6-04C6-72E8-8ED0-0FDB0D69A261}"/>
              </a:ext>
            </a:extLst>
          </p:cNvPr>
          <p:cNvSpPr>
            <a:spLocks noGrp="1"/>
          </p:cNvSpPr>
          <p:nvPr>
            <p:ph type="body" sz="quarter" idx="32" hasCustomPrompt="1"/>
          </p:nvPr>
        </p:nvSpPr>
        <p:spPr>
          <a:xfrm>
            <a:off x="9012035" y="5764728"/>
            <a:ext cx="2719839" cy="258532"/>
          </a:xfrm>
          <a:prstGeom prst="rect">
            <a:avLst/>
          </a:prstGeom>
        </p:spPr>
        <p:txBody>
          <a:bodyPr wrap="square">
            <a:spAutoFit/>
          </a:bodyPr>
          <a:lstStyle>
            <a:lvl1pPr marL="0" indent="0" algn="ctr">
              <a:buNone/>
              <a:defRPr sz="1200" b="0" i="0">
                <a:solidFill>
                  <a:schemeClr val="bg1">
                    <a:lumMod val="85000"/>
                  </a:schemeClr>
                </a:solidFill>
                <a:latin typeface="+mn-lt"/>
              </a:defRPr>
            </a:lvl1pPr>
            <a:lvl2pPr marL="457189" indent="0">
              <a:buNone/>
              <a:defRPr/>
            </a:lvl2pPr>
            <a:lvl3pPr marL="914377" indent="0">
              <a:buNone/>
              <a:defRPr/>
            </a:lvl3pPr>
            <a:lvl4pPr marL="1371566" indent="0">
              <a:buNone/>
              <a:defRPr/>
            </a:lvl4pPr>
            <a:lvl5pPr marL="1828754" indent="0">
              <a:buNone/>
              <a:defRPr/>
            </a:lvl5pPr>
          </a:lstStyle>
          <a:p>
            <a:pPr lvl="0"/>
            <a:r>
              <a:rPr lang="en-US"/>
              <a:t>Title</a:t>
            </a:r>
          </a:p>
        </p:txBody>
      </p:sp>
      <p:sp>
        <p:nvSpPr>
          <p:cNvPr id="19" name="Text Placeholder 7">
            <a:extLst>
              <a:ext uri="{FF2B5EF4-FFF2-40B4-BE49-F238E27FC236}">
                <a16:creationId xmlns:a16="http://schemas.microsoft.com/office/drawing/2014/main" id="{81C91E7B-F907-0C98-2956-1C2681009C05}"/>
              </a:ext>
            </a:extLst>
          </p:cNvPr>
          <p:cNvSpPr>
            <a:spLocks noGrp="1"/>
          </p:cNvSpPr>
          <p:nvPr>
            <p:ph type="body" sz="quarter" idx="33" hasCustomPrompt="1"/>
          </p:nvPr>
        </p:nvSpPr>
        <p:spPr>
          <a:xfrm>
            <a:off x="9012035" y="5510648"/>
            <a:ext cx="2719839" cy="286232"/>
          </a:xfrm>
          <a:prstGeom prst="rect">
            <a:avLst/>
          </a:prstGeom>
        </p:spPr>
        <p:txBody>
          <a:bodyPr wrap="square">
            <a:spAutoFit/>
          </a:bodyPr>
          <a:lstStyle>
            <a:lvl1pPr marL="0" indent="0" algn="ctr">
              <a:buNone/>
              <a:defRPr sz="1400" b="1" i="0">
                <a:solidFill>
                  <a:schemeClr val="bg1"/>
                </a:solidFill>
                <a:latin typeface="+mj-lt"/>
              </a:defRPr>
            </a:lvl1pPr>
            <a:lvl2pPr marL="457189" indent="0">
              <a:buNone/>
              <a:defRPr/>
            </a:lvl2pPr>
            <a:lvl3pPr marL="914377" indent="0">
              <a:buNone/>
              <a:defRPr/>
            </a:lvl3pPr>
            <a:lvl4pPr marL="1371566" indent="0">
              <a:buNone/>
              <a:defRPr/>
            </a:lvl4pPr>
            <a:lvl5pPr marL="1828754" indent="0">
              <a:buNone/>
              <a:defRPr/>
            </a:lvl5pPr>
          </a:lstStyle>
          <a:p>
            <a:pPr lvl="0"/>
            <a:r>
              <a:rPr lang="en-US"/>
              <a:t>Name</a:t>
            </a:r>
          </a:p>
        </p:txBody>
      </p:sp>
      <p:sp>
        <p:nvSpPr>
          <p:cNvPr id="20" name="Picture Placeholder 9">
            <a:extLst>
              <a:ext uri="{FF2B5EF4-FFF2-40B4-BE49-F238E27FC236}">
                <a16:creationId xmlns:a16="http://schemas.microsoft.com/office/drawing/2014/main" id="{0740F477-2D98-010C-09C5-3D5D016A768D}"/>
              </a:ext>
            </a:extLst>
          </p:cNvPr>
          <p:cNvSpPr>
            <a:spLocks noGrp="1"/>
          </p:cNvSpPr>
          <p:nvPr>
            <p:ph type="pic" sz="quarter" idx="34" hasCustomPrompt="1"/>
          </p:nvPr>
        </p:nvSpPr>
        <p:spPr>
          <a:xfrm>
            <a:off x="9609913" y="3934781"/>
            <a:ext cx="1524087" cy="1527048"/>
          </a:xfrm>
          <a:prstGeom prst="ellipse">
            <a:avLst/>
          </a:prstGeom>
          <a:ln w="38100">
            <a:solidFill>
              <a:schemeClr val="bg1"/>
            </a:solidFill>
          </a:ln>
        </p:spPr>
        <p:txBody>
          <a:bodyPr anchor="ctr"/>
          <a:lstStyle>
            <a:lvl1pPr marL="7938" indent="0" algn="ctr">
              <a:buNone/>
              <a:defRPr sz="1200">
                <a:solidFill>
                  <a:schemeClr val="bg1"/>
                </a:solidFill>
              </a:defRPr>
            </a:lvl1pPr>
          </a:lstStyle>
          <a:p>
            <a:r>
              <a:rPr lang="en-US"/>
              <a:t>Click icon to add headshot</a:t>
            </a:r>
          </a:p>
        </p:txBody>
      </p:sp>
      <p:sp>
        <p:nvSpPr>
          <p:cNvPr id="3" name="TextBox 2">
            <a:extLst>
              <a:ext uri="{FF2B5EF4-FFF2-40B4-BE49-F238E27FC236}">
                <a16:creationId xmlns:a16="http://schemas.microsoft.com/office/drawing/2014/main" id="{43A52483-B16D-3C9B-4BE3-1D2015F21FC8}"/>
              </a:ext>
            </a:extLst>
          </p:cNvPr>
          <p:cNvSpPr txBox="1">
            <a:spLocks noChangeAspect="1"/>
          </p:cNvSpPr>
          <p:nvPr userDrawn="1"/>
        </p:nvSpPr>
        <p:spPr>
          <a:xfrm>
            <a:off x="11725098" y="6447240"/>
            <a:ext cx="227692" cy="228600"/>
          </a:xfrm>
          <a:prstGeom prst="ellipse">
            <a:avLst/>
          </a:prstGeom>
          <a:solidFill>
            <a:schemeClr val="bg1"/>
          </a:solidFill>
        </p:spPr>
        <p:txBody>
          <a:bodyPr wrap="none" rtlCol="0" anchor="ctr">
            <a:noAutofit/>
          </a:bodyPr>
          <a:lstStyle/>
          <a:p>
            <a:pPr algn="ctr"/>
            <a:fld id="{9F77B881-CDA4-7041-897F-97D0053686EF}" type="slidenum">
              <a:rPr lang="en-US" sz="700" b="1" i="0" smtClean="0">
                <a:solidFill>
                  <a:schemeClr val="accent1"/>
                </a:solidFill>
                <a:latin typeface="+mn-lt"/>
              </a:rPr>
              <a:pPr algn="ctr"/>
              <a:t>‹#›</a:t>
            </a:fld>
            <a:endParaRPr lang="en-US" sz="700" b="1" i="0">
              <a:solidFill>
                <a:schemeClr val="accent1"/>
              </a:solidFill>
              <a:latin typeface="+mn-lt"/>
            </a:endParaRPr>
          </a:p>
        </p:txBody>
      </p:sp>
      <p:pic>
        <p:nvPicPr>
          <p:cNvPr id="4" name="Picture 3" descr="Icon&#10;&#10;Description automatically generated">
            <a:extLst>
              <a:ext uri="{FF2B5EF4-FFF2-40B4-BE49-F238E27FC236}">
                <a16:creationId xmlns:a16="http://schemas.microsoft.com/office/drawing/2014/main" id="{E40EA63D-F0A9-1D66-EF49-3E0F901A32D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60549" y="6251543"/>
            <a:ext cx="292100" cy="368300"/>
          </a:xfrm>
          <a:prstGeom prst="rect">
            <a:avLst/>
          </a:prstGeom>
        </p:spPr>
      </p:pic>
      <p:sp>
        <p:nvSpPr>
          <p:cNvPr id="21" name="TextBox 20">
            <a:extLst>
              <a:ext uri="{FF2B5EF4-FFF2-40B4-BE49-F238E27FC236}">
                <a16:creationId xmlns:a16="http://schemas.microsoft.com/office/drawing/2014/main" id="{959276FB-81CB-6349-E3B7-222B315636D9}"/>
              </a:ext>
            </a:extLst>
          </p:cNvPr>
          <p:cNvSpPr txBox="1">
            <a:spLocks noChangeArrowheads="1"/>
          </p:cNvSpPr>
          <p:nvPr userDrawn="1"/>
        </p:nvSpPr>
        <p:spPr bwMode="auto">
          <a:xfrm>
            <a:off x="691527" y="6544037"/>
            <a:ext cx="5726287" cy="923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marL="0" lvl="0" indent="0" algn="l">
              <a:lnSpc>
                <a:spcPct val="100000"/>
              </a:lnSpc>
              <a:defRPr sz="1800">
                <a:solidFill>
                  <a:srgbClr val="000000"/>
                </a:solidFill>
              </a:defRPr>
            </a:pPr>
            <a:r>
              <a:rPr lang="ga-IE" sz="600" b="0" i="0" baseline="0">
                <a:solidFill>
                  <a:schemeClr val="bg1">
                    <a:lumMod val="85000"/>
                  </a:schemeClr>
                </a:solidFill>
                <a:latin typeface="+mn-lt"/>
              </a:rPr>
              <a:t>© 2023 Epsilon Data Management, LLC. All rights reserved. Proprietary and confidential.</a:t>
            </a:r>
          </a:p>
        </p:txBody>
      </p:sp>
    </p:spTree>
    <p:extLst>
      <p:ext uri="{BB962C8B-B14F-4D97-AF65-F5344CB8AC3E}">
        <p14:creationId xmlns:p14="http://schemas.microsoft.com/office/powerpoint/2010/main" val="2642593162"/>
      </p:ext>
    </p:extLst>
  </p:cSld>
  <p:clrMapOvr>
    <a:masterClrMapping/>
  </p:clrMapOvr>
  <p:extLst>
    <p:ext uri="{DCECCB84-F9BA-43D5-87BE-67443E8EF086}">
      <p15:sldGuideLst xmlns:p15="http://schemas.microsoft.com/office/powerpoint/2012/main">
        <p15:guide id="1" orient="horz" pos="216">
          <p15:clr>
            <a:srgbClr val="FBAE40"/>
          </p15:clr>
        </p15:guide>
      </p15:sldGuideLst>
    </p:ext>
  </p:extLst>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3_Bottom Blu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969A92A-509F-637C-F216-D423515646B7}"/>
              </a:ext>
            </a:extLst>
          </p:cNvPr>
          <p:cNvSpPr/>
          <p:nvPr userDrawn="1"/>
        </p:nvSpPr>
        <p:spPr>
          <a:xfrm>
            <a:off x="0" y="4551528"/>
            <a:ext cx="12192000" cy="23064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 name="Text Placeholder 4">
            <a:extLst>
              <a:ext uri="{FF2B5EF4-FFF2-40B4-BE49-F238E27FC236}">
                <a16:creationId xmlns:a16="http://schemas.microsoft.com/office/drawing/2014/main" id="{678F2DDA-84BA-0809-50FD-D38BEA671F00}"/>
              </a:ext>
            </a:extLst>
          </p:cNvPr>
          <p:cNvSpPr>
            <a:spLocks noGrp="1"/>
          </p:cNvSpPr>
          <p:nvPr>
            <p:ph type="body" sz="quarter" idx="11"/>
          </p:nvPr>
        </p:nvSpPr>
        <p:spPr>
          <a:xfrm>
            <a:off x="237746" y="1463040"/>
            <a:ext cx="11544303" cy="457200"/>
          </a:xfrm>
          <a:prstGeom prst="rect">
            <a:avLst/>
          </a:prstGeom>
        </p:spPr>
        <p:txBody>
          <a:bodyPr/>
          <a:lstStyle>
            <a:lvl1pPr marL="0" indent="0">
              <a:buNone/>
              <a:defRPr b="1" i="0">
                <a:latin typeface="+mj-lt"/>
              </a:defRPr>
            </a:lvl1pPr>
            <a:lvl2pPr marL="457189" indent="0">
              <a:buNone/>
              <a:defRPr b="1" i="0">
                <a:latin typeface="Avenir Next LT Pro Demi" panose="020B0504020202020204" pitchFamily="34" charset="77"/>
              </a:defRPr>
            </a:lvl2pPr>
            <a:lvl3pPr marL="914377" indent="0">
              <a:buNone/>
              <a:defRPr b="1" i="0">
                <a:latin typeface="Avenir Next LT Pro Demi" panose="020B0504020202020204" pitchFamily="34" charset="77"/>
              </a:defRPr>
            </a:lvl3pPr>
            <a:lvl4pPr marL="1371566" indent="0">
              <a:buNone/>
              <a:defRPr b="1" i="0">
                <a:latin typeface="Avenir Next LT Pro Demi" panose="020B0504020202020204" pitchFamily="34" charset="77"/>
              </a:defRPr>
            </a:lvl4pPr>
            <a:lvl5pPr marL="1828754" indent="0">
              <a:buNone/>
              <a:defRPr b="1" i="0">
                <a:latin typeface="Avenir Next LT Pro Demi" panose="020B0504020202020204" pitchFamily="34" charset="77"/>
              </a:defRPr>
            </a:lvl5pPr>
          </a:lstStyle>
          <a:p>
            <a:pPr lvl="0"/>
            <a:r>
              <a:rPr lang="en-US"/>
              <a:t>Click to edit Master text styles</a:t>
            </a:r>
          </a:p>
        </p:txBody>
      </p:sp>
      <p:sp>
        <p:nvSpPr>
          <p:cNvPr id="6" name="Title 5">
            <a:extLst>
              <a:ext uri="{FF2B5EF4-FFF2-40B4-BE49-F238E27FC236}">
                <a16:creationId xmlns:a16="http://schemas.microsoft.com/office/drawing/2014/main" id="{DE8984DA-B0D6-25C5-FAFD-BDCC59ACFA5E}"/>
              </a:ext>
            </a:extLst>
          </p:cNvPr>
          <p:cNvSpPr>
            <a:spLocks noGrp="1"/>
          </p:cNvSpPr>
          <p:nvPr>
            <p:ph type="title"/>
          </p:nvPr>
        </p:nvSpPr>
        <p:spPr>
          <a:xfrm>
            <a:off x="237744" y="283464"/>
            <a:ext cx="11544301" cy="1159192"/>
          </a:xfrm>
        </p:spPr>
        <p:txBody>
          <a:bodyPr/>
          <a:lstStyle/>
          <a:p>
            <a:r>
              <a:rPr lang="en-US"/>
              <a:t>Click to edit Master title style</a:t>
            </a:r>
          </a:p>
        </p:txBody>
      </p:sp>
      <p:sp>
        <p:nvSpPr>
          <p:cNvPr id="4" name="TextBox 3">
            <a:extLst>
              <a:ext uri="{FF2B5EF4-FFF2-40B4-BE49-F238E27FC236}">
                <a16:creationId xmlns:a16="http://schemas.microsoft.com/office/drawing/2014/main" id="{6A4045F2-CA5F-E146-C10C-06700CD78B32}"/>
              </a:ext>
            </a:extLst>
          </p:cNvPr>
          <p:cNvSpPr txBox="1">
            <a:spLocks noChangeAspect="1"/>
          </p:cNvSpPr>
          <p:nvPr userDrawn="1"/>
        </p:nvSpPr>
        <p:spPr>
          <a:xfrm>
            <a:off x="11725098" y="6447240"/>
            <a:ext cx="227692" cy="228600"/>
          </a:xfrm>
          <a:prstGeom prst="ellipse">
            <a:avLst/>
          </a:prstGeom>
          <a:solidFill>
            <a:schemeClr val="bg1"/>
          </a:solidFill>
        </p:spPr>
        <p:txBody>
          <a:bodyPr wrap="none" rtlCol="0" anchor="ctr">
            <a:noAutofit/>
          </a:bodyPr>
          <a:lstStyle/>
          <a:p>
            <a:pPr algn="ctr"/>
            <a:fld id="{9F77B881-CDA4-7041-897F-97D0053686EF}" type="slidenum">
              <a:rPr lang="en-US" sz="700" b="1" i="0" smtClean="0">
                <a:solidFill>
                  <a:schemeClr val="accent1"/>
                </a:solidFill>
                <a:latin typeface="+mn-lt"/>
              </a:rPr>
              <a:pPr algn="ctr"/>
              <a:t>‹#›</a:t>
            </a:fld>
            <a:endParaRPr lang="en-US" sz="700" b="1" i="0">
              <a:solidFill>
                <a:schemeClr val="accent1"/>
              </a:solidFill>
              <a:latin typeface="+mn-lt"/>
            </a:endParaRPr>
          </a:p>
        </p:txBody>
      </p:sp>
      <p:pic>
        <p:nvPicPr>
          <p:cNvPr id="7" name="Picture 6" descr="Icon&#10;&#10;Description automatically generated">
            <a:extLst>
              <a:ext uri="{FF2B5EF4-FFF2-40B4-BE49-F238E27FC236}">
                <a16:creationId xmlns:a16="http://schemas.microsoft.com/office/drawing/2014/main" id="{5A1CE176-0CE2-E2BF-2825-7BD88FC6CFF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60549" y="6251543"/>
            <a:ext cx="292100" cy="368300"/>
          </a:xfrm>
          <a:prstGeom prst="rect">
            <a:avLst/>
          </a:prstGeom>
        </p:spPr>
      </p:pic>
      <p:sp>
        <p:nvSpPr>
          <p:cNvPr id="10" name="TextBox 9">
            <a:extLst>
              <a:ext uri="{FF2B5EF4-FFF2-40B4-BE49-F238E27FC236}">
                <a16:creationId xmlns:a16="http://schemas.microsoft.com/office/drawing/2014/main" id="{89CAF227-9FBC-EA0A-A748-C5E0CAEA9629}"/>
              </a:ext>
            </a:extLst>
          </p:cNvPr>
          <p:cNvSpPr txBox="1">
            <a:spLocks noChangeArrowheads="1"/>
          </p:cNvSpPr>
          <p:nvPr userDrawn="1"/>
        </p:nvSpPr>
        <p:spPr bwMode="auto">
          <a:xfrm>
            <a:off x="691527" y="6544037"/>
            <a:ext cx="5726287" cy="923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marL="0" lvl="0" indent="0" algn="l">
              <a:lnSpc>
                <a:spcPct val="100000"/>
              </a:lnSpc>
              <a:defRPr sz="1800">
                <a:solidFill>
                  <a:srgbClr val="000000"/>
                </a:solidFill>
              </a:defRPr>
            </a:pPr>
            <a:r>
              <a:rPr lang="ga-IE" sz="600" b="0" i="0" baseline="0">
                <a:solidFill>
                  <a:schemeClr val="bg1">
                    <a:lumMod val="85000"/>
                  </a:schemeClr>
                </a:solidFill>
                <a:latin typeface="+mn-lt"/>
              </a:rPr>
              <a:t>© 2023 Epsilon Data Management, LLC. All rights reserved. Proprietary and confidential.</a:t>
            </a:r>
          </a:p>
        </p:txBody>
      </p:sp>
      <p:sp>
        <p:nvSpPr>
          <p:cNvPr id="8" name="Content Placeholder 7">
            <a:extLst>
              <a:ext uri="{FF2B5EF4-FFF2-40B4-BE49-F238E27FC236}">
                <a16:creationId xmlns:a16="http://schemas.microsoft.com/office/drawing/2014/main" id="{8C20ADB1-07C2-1069-0E42-A6457F496717}"/>
              </a:ext>
            </a:extLst>
          </p:cNvPr>
          <p:cNvSpPr>
            <a:spLocks noGrp="1"/>
          </p:cNvSpPr>
          <p:nvPr>
            <p:ph sz="quarter" idx="12"/>
          </p:nvPr>
        </p:nvSpPr>
        <p:spPr>
          <a:xfrm>
            <a:off x="237744" y="1875101"/>
            <a:ext cx="11550651" cy="254643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23665502"/>
      </p:ext>
    </p:extLst>
  </p:cSld>
  <p:clrMapOvr>
    <a:masterClrMapping/>
  </p:clrMapOvr>
  <p:extLst>
    <p:ext uri="{DCECCB84-F9BA-43D5-87BE-67443E8EF086}">
      <p15:sldGuideLst xmlns:p15="http://schemas.microsoft.com/office/powerpoint/2012/main">
        <p15:guide id="1" orient="horz" pos="216">
          <p15:clr>
            <a:srgbClr val="FBAE40"/>
          </p15:clr>
        </p15:guide>
      </p15:sldGuideLst>
    </p:ext>
  </p:extLst>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2_3 Icons White">
    <p:bg>
      <p:bgPr>
        <a:solidFill>
          <a:schemeClr val="bg1"/>
        </a:solidFill>
        <a:effectLst/>
      </p:bgPr>
    </p:bg>
    <p:spTree>
      <p:nvGrpSpPr>
        <p:cNvPr id="1" name=""/>
        <p:cNvGrpSpPr/>
        <p:nvPr/>
      </p:nvGrpSpPr>
      <p:grpSpPr>
        <a:xfrm>
          <a:off x="0" y="0"/>
          <a:ext cx="0" cy="0"/>
          <a:chOff x="0" y="0"/>
          <a:chExt cx="0" cy="0"/>
        </a:xfrm>
      </p:grpSpPr>
      <p:sp>
        <p:nvSpPr>
          <p:cNvPr id="6" name="Oval 5">
            <a:extLst>
              <a:ext uri="{FF2B5EF4-FFF2-40B4-BE49-F238E27FC236}">
                <a16:creationId xmlns:a16="http://schemas.microsoft.com/office/drawing/2014/main" id="{FE14257C-3E40-D7D0-2946-29D523863166}"/>
              </a:ext>
            </a:extLst>
          </p:cNvPr>
          <p:cNvSpPr/>
          <p:nvPr userDrawn="1"/>
        </p:nvSpPr>
        <p:spPr>
          <a:xfrm>
            <a:off x="1323871" y="2029767"/>
            <a:ext cx="2270928" cy="2270928"/>
          </a:xfrm>
          <a:prstGeom prst="ellipse">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0" i="0" err="1">
              <a:latin typeface="+mn-lt"/>
            </a:endParaRPr>
          </a:p>
        </p:txBody>
      </p:sp>
      <p:sp>
        <p:nvSpPr>
          <p:cNvPr id="9" name="Oval 8">
            <a:extLst>
              <a:ext uri="{FF2B5EF4-FFF2-40B4-BE49-F238E27FC236}">
                <a16:creationId xmlns:a16="http://schemas.microsoft.com/office/drawing/2014/main" id="{08BA352F-50E1-F671-C044-6A7E85D54BEC}"/>
              </a:ext>
            </a:extLst>
          </p:cNvPr>
          <p:cNvSpPr/>
          <p:nvPr userDrawn="1"/>
        </p:nvSpPr>
        <p:spPr>
          <a:xfrm>
            <a:off x="4960536" y="2029767"/>
            <a:ext cx="2270928" cy="2270928"/>
          </a:xfrm>
          <a:prstGeom prst="ellipse">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0" i="0" err="1">
              <a:latin typeface="+mn-lt"/>
            </a:endParaRPr>
          </a:p>
        </p:txBody>
      </p:sp>
      <p:sp>
        <p:nvSpPr>
          <p:cNvPr id="13" name="Oval 12">
            <a:extLst>
              <a:ext uri="{FF2B5EF4-FFF2-40B4-BE49-F238E27FC236}">
                <a16:creationId xmlns:a16="http://schemas.microsoft.com/office/drawing/2014/main" id="{3199D322-F5A2-FCA0-4A71-492C30D8B2ED}"/>
              </a:ext>
            </a:extLst>
          </p:cNvPr>
          <p:cNvSpPr/>
          <p:nvPr userDrawn="1"/>
        </p:nvSpPr>
        <p:spPr>
          <a:xfrm>
            <a:off x="8597201" y="2029767"/>
            <a:ext cx="2270928" cy="2270928"/>
          </a:xfrm>
          <a:prstGeom prst="ellipse">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0" i="0" err="1">
              <a:latin typeface="+mn-lt"/>
            </a:endParaRPr>
          </a:p>
        </p:txBody>
      </p:sp>
      <p:sp>
        <p:nvSpPr>
          <p:cNvPr id="15" name="Picture Placeholder 14">
            <a:extLst>
              <a:ext uri="{FF2B5EF4-FFF2-40B4-BE49-F238E27FC236}">
                <a16:creationId xmlns:a16="http://schemas.microsoft.com/office/drawing/2014/main" id="{DEBD4B28-9B8E-4FB5-2365-22107EB6D858}"/>
              </a:ext>
            </a:extLst>
          </p:cNvPr>
          <p:cNvSpPr>
            <a:spLocks noGrp="1" noChangeAspect="1"/>
          </p:cNvSpPr>
          <p:nvPr>
            <p:ph type="pic" sz="quarter" idx="11" hasCustomPrompt="1"/>
          </p:nvPr>
        </p:nvSpPr>
        <p:spPr>
          <a:xfrm>
            <a:off x="1747578" y="2457491"/>
            <a:ext cx="1423516" cy="1418660"/>
          </a:xfrm>
          <a:prstGeom prst="rect">
            <a:avLst/>
          </a:prstGeom>
        </p:spPr>
        <p:txBody>
          <a:bodyPr anchor="ctr">
            <a:normAutofit/>
          </a:bodyPr>
          <a:lstStyle>
            <a:lvl1pPr marL="0" indent="0" algn="ctr">
              <a:buNone/>
              <a:defRPr sz="1600"/>
            </a:lvl1pPr>
          </a:lstStyle>
          <a:p>
            <a:r>
              <a:rPr lang="en-US"/>
              <a:t>Click to add icon from Epicenter</a:t>
            </a:r>
            <a:br>
              <a:rPr lang="en-US"/>
            </a:br>
            <a:r>
              <a:rPr lang="en-US"/>
              <a:t>(NO PHOTOS)</a:t>
            </a:r>
          </a:p>
        </p:txBody>
      </p:sp>
      <p:sp>
        <p:nvSpPr>
          <p:cNvPr id="17" name="Picture Placeholder 14">
            <a:extLst>
              <a:ext uri="{FF2B5EF4-FFF2-40B4-BE49-F238E27FC236}">
                <a16:creationId xmlns:a16="http://schemas.microsoft.com/office/drawing/2014/main" id="{3AF64053-FC6E-BF87-81DE-2924F705E45F}"/>
              </a:ext>
            </a:extLst>
          </p:cNvPr>
          <p:cNvSpPr>
            <a:spLocks noGrp="1" noChangeAspect="1"/>
          </p:cNvSpPr>
          <p:nvPr>
            <p:ph type="pic" sz="quarter" idx="12" hasCustomPrompt="1"/>
          </p:nvPr>
        </p:nvSpPr>
        <p:spPr>
          <a:xfrm>
            <a:off x="5384243" y="2457491"/>
            <a:ext cx="1423516" cy="1418660"/>
          </a:xfrm>
          <a:prstGeom prst="rect">
            <a:avLst/>
          </a:prstGeom>
        </p:spPr>
        <p:txBody>
          <a:bodyPr anchor="ctr">
            <a:normAutofit/>
          </a:bodyPr>
          <a:lstStyle>
            <a:lvl1pPr marL="0" indent="0" algn="ctr">
              <a:buNone/>
              <a:defRPr sz="1600"/>
            </a:lvl1pPr>
          </a:lstStyle>
          <a:p>
            <a:r>
              <a:rPr lang="en-US"/>
              <a:t>Click to add icon from Epicenter</a:t>
            </a:r>
            <a:br>
              <a:rPr lang="en-US"/>
            </a:br>
            <a:r>
              <a:rPr lang="en-US"/>
              <a:t>(NO PHOTOS)</a:t>
            </a:r>
          </a:p>
        </p:txBody>
      </p:sp>
      <p:sp>
        <p:nvSpPr>
          <p:cNvPr id="18" name="Picture Placeholder 14">
            <a:extLst>
              <a:ext uri="{FF2B5EF4-FFF2-40B4-BE49-F238E27FC236}">
                <a16:creationId xmlns:a16="http://schemas.microsoft.com/office/drawing/2014/main" id="{6F09818A-913A-01BE-6E29-BC79232FDBAB}"/>
              </a:ext>
            </a:extLst>
          </p:cNvPr>
          <p:cNvSpPr>
            <a:spLocks noGrp="1" noChangeAspect="1"/>
          </p:cNvSpPr>
          <p:nvPr>
            <p:ph type="pic" sz="quarter" idx="13" hasCustomPrompt="1"/>
          </p:nvPr>
        </p:nvSpPr>
        <p:spPr>
          <a:xfrm>
            <a:off x="9020907" y="2457491"/>
            <a:ext cx="1423516" cy="1418660"/>
          </a:xfrm>
          <a:prstGeom prst="rect">
            <a:avLst/>
          </a:prstGeom>
        </p:spPr>
        <p:txBody>
          <a:bodyPr anchor="ctr">
            <a:normAutofit/>
          </a:bodyPr>
          <a:lstStyle>
            <a:lvl1pPr marL="0" indent="0" algn="ctr">
              <a:buNone/>
              <a:defRPr sz="1600"/>
            </a:lvl1pPr>
          </a:lstStyle>
          <a:p>
            <a:r>
              <a:rPr lang="en-US"/>
              <a:t>Click to add icon from Epicenter</a:t>
            </a:r>
            <a:br>
              <a:rPr lang="en-US"/>
            </a:br>
            <a:r>
              <a:rPr lang="en-US"/>
              <a:t>(NO PHOTOS)</a:t>
            </a:r>
          </a:p>
        </p:txBody>
      </p:sp>
      <p:sp>
        <p:nvSpPr>
          <p:cNvPr id="20" name="Text Placeholder 19">
            <a:extLst>
              <a:ext uri="{FF2B5EF4-FFF2-40B4-BE49-F238E27FC236}">
                <a16:creationId xmlns:a16="http://schemas.microsoft.com/office/drawing/2014/main" id="{E99F68A0-63A2-E6E2-8517-BB15AD5B2F55}"/>
              </a:ext>
            </a:extLst>
          </p:cNvPr>
          <p:cNvSpPr>
            <a:spLocks noGrp="1"/>
          </p:cNvSpPr>
          <p:nvPr>
            <p:ph type="body" sz="quarter" idx="14" hasCustomPrompt="1"/>
          </p:nvPr>
        </p:nvSpPr>
        <p:spPr>
          <a:xfrm>
            <a:off x="1024933" y="4451699"/>
            <a:ext cx="2868807" cy="914400"/>
          </a:xfrm>
          <a:prstGeom prst="rect">
            <a:avLst/>
          </a:prstGeom>
        </p:spPr>
        <p:txBody>
          <a:bodyPr/>
          <a:lstStyle>
            <a:lvl1pPr marL="0" indent="0" algn="ctr">
              <a:buNone/>
              <a:defRPr>
                <a:solidFill>
                  <a:schemeClr val="tx1"/>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a:t>Description</a:t>
            </a:r>
          </a:p>
        </p:txBody>
      </p:sp>
      <p:sp>
        <p:nvSpPr>
          <p:cNvPr id="21" name="Text Placeholder 19">
            <a:extLst>
              <a:ext uri="{FF2B5EF4-FFF2-40B4-BE49-F238E27FC236}">
                <a16:creationId xmlns:a16="http://schemas.microsoft.com/office/drawing/2014/main" id="{AA158197-4C61-E3A5-FBDD-AEBF7519DF8E}"/>
              </a:ext>
            </a:extLst>
          </p:cNvPr>
          <p:cNvSpPr>
            <a:spLocks noGrp="1"/>
          </p:cNvSpPr>
          <p:nvPr>
            <p:ph type="body" sz="quarter" idx="15" hasCustomPrompt="1"/>
          </p:nvPr>
        </p:nvSpPr>
        <p:spPr>
          <a:xfrm>
            <a:off x="4661598" y="4451699"/>
            <a:ext cx="2868807" cy="914400"/>
          </a:xfrm>
          <a:prstGeom prst="rect">
            <a:avLst/>
          </a:prstGeom>
        </p:spPr>
        <p:txBody>
          <a:bodyPr/>
          <a:lstStyle>
            <a:lvl1pPr marL="0" indent="0" algn="ctr">
              <a:buNone/>
              <a:defRPr>
                <a:solidFill>
                  <a:schemeClr val="tx1"/>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a:t>Description</a:t>
            </a:r>
          </a:p>
        </p:txBody>
      </p:sp>
      <p:sp>
        <p:nvSpPr>
          <p:cNvPr id="22" name="Text Placeholder 19">
            <a:extLst>
              <a:ext uri="{FF2B5EF4-FFF2-40B4-BE49-F238E27FC236}">
                <a16:creationId xmlns:a16="http://schemas.microsoft.com/office/drawing/2014/main" id="{B1DC87DD-606F-D305-D685-7DA1C1B74A9D}"/>
              </a:ext>
            </a:extLst>
          </p:cNvPr>
          <p:cNvSpPr>
            <a:spLocks noGrp="1"/>
          </p:cNvSpPr>
          <p:nvPr>
            <p:ph type="body" sz="quarter" idx="16" hasCustomPrompt="1"/>
          </p:nvPr>
        </p:nvSpPr>
        <p:spPr>
          <a:xfrm>
            <a:off x="8298262" y="4451699"/>
            <a:ext cx="2868807" cy="914400"/>
          </a:xfrm>
          <a:prstGeom prst="rect">
            <a:avLst/>
          </a:prstGeom>
        </p:spPr>
        <p:txBody>
          <a:bodyPr/>
          <a:lstStyle>
            <a:lvl1pPr marL="0" indent="0" algn="ctr">
              <a:buNone/>
              <a:defRPr>
                <a:solidFill>
                  <a:schemeClr val="tx1"/>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a:t>Description</a:t>
            </a:r>
          </a:p>
        </p:txBody>
      </p:sp>
      <p:sp>
        <p:nvSpPr>
          <p:cNvPr id="3" name="Title 2">
            <a:extLst>
              <a:ext uri="{FF2B5EF4-FFF2-40B4-BE49-F238E27FC236}">
                <a16:creationId xmlns:a16="http://schemas.microsoft.com/office/drawing/2014/main" id="{D0356C1C-B997-183C-9491-DD8C01461E41}"/>
              </a:ext>
            </a:extLst>
          </p:cNvPr>
          <p:cNvSpPr>
            <a:spLocks noGrp="1"/>
          </p:cNvSpPr>
          <p:nvPr>
            <p:ph type="title"/>
          </p:nvPr>
        </p:nvSpPr>
        <p:spPr/>
        <p:txBody>
          <a:bodyPr/>
          <a:lstStyle>
            <a:lvl1pPr>
              <a:defRPr>
                <a:solidFill>
                  <a:schemeClr val="accent1"/>
                </a:solidFill>
              </a:defRPr>
            </a:lvl1pPr>
          </a:lstStyle>
          <a:p>
            <a:r>
              <a:rPr lang="en-US"/>
              <a:t>Click to edit Master title style</a:t>
            </a:r>
          </a:p>
        </p:txBody>
      </p:sp>
      <p:pic>
        <p:nvPicPr>
          <p:cNvPr id="5" name="Picture 4">
            <a:extLst>
              <a:ext uri="{FF2B5EF4-FFF2-40B4-BE49-F238E27FC236}">
                <a16:creationId xmlns:a16="http://schemas.microsoft.com/office/drawing/2014/main" id="{08AB88DF-CFD6-27A0-3312-6F6DB2A8A41B}"/>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256033" y="6254497"/>
            <a:ext cx="292100" cy="368300"/>
          </a:xfrm>
          <a:prstGeom prst="rect">
            <a:avLst/>
          </a:prstGeom>
        </p:spPr>
      </p:pic>
      <p:sp>
        <p:nvSpPr>
          <p:cNvPr id="8" name="TextBox 7">
            <a:extLst>
              <a:ext uri="{FF2B5EF4-FFF2-40B4-BE49-F238E27FC236}">
                <a16:creationId xmlns:a16="http://schemas.microsoft.com/office/drawing/2014/main" id="{2570DD26-5FA2-9AE0-94F0-10B9EB9E6825}"/>
              </a:ext>
            </a:extLst>
          </p:cNvPr>
          <p:cNvSpPr txBox="1">
            <a:spLocks noChangeArrowheads="1"/>
          </p:cNvSpPr>
          <p:nvPr userDrawn="1"/>
        </p:nvSpPr>
        <p:spPr bwMode="auto">
          <a:xfrm>
            <a:off x="691527" y="6544037"/>
            <a:ext cx="5726287" cy="923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marL="0" lvl="0" indent="0" algn="l">
              <a:lnSpc>
                <a:spcPct val="100000"/>
              </a:lnSpc>
              <a:defRPr sz="1800">
                <a:solidFill>
                  <a:srgbClr val="000000"/>
                </a:solidFill>
              </a:defRPr>
            </a:pPr>
            <a:r>
              <a:rPr lang="ga-IE" sz="600" b="0" i="0" baseline="0">
                <a:solidFill>
                  <a:schemeClr val="bg1">
                    <a:lumMod val="85000"/>
                  </a:schemeClr>
                </a:solidFill>
                <a:latin typeface="+mn-lt"/>
              </a:rPr>
              <a:t>© 2023 Epsilon Data Management, LLC. All rights reserved. Proprietary and confidential.</a:t>
            </a:r>
          </a:p>
        </p:txBody>
      </p:sp>
      <p:sp>
        <p:nvSpPr>
          <p:cNvPr id="10" name="TextBox 9">
            <a:extLst>
              <a:ext uri="{FF2B5EF4-FFF2-40B4-BE49-F238E27FC236}">
                <a16:creationId xmlns:a16="http://schemas.microsoft.com/office/drawing/2014/main" id="{0F59D7FE-BF82-A08B-1342-126F70B1F1D5}"/>
              </a:ext>
            </a:extLst>
          </p:cNvPr>
          <p:cNvSpPr txBox="1">
            <a:spLocks noChangeAspect="1"/>
          </p:cNvSpPr>
          <p:nvPr userDrawn="1"/>
        </p:nvSpPr>
        <p:spPr>
          <a:xfrm>
            <a:off x="11722609" y="6446520"/>
            <a:ext cx="227692" cy="228600"/>
          </a:xfrm>
          <a:prstGeom prst="ellipse">
            <a:avLst/>
          </a:prstGeom>
          <a:solidFill>
            <a:schemeClr val="accent1"/>
          </a:solidFill>
        </p:spPr>
        <p:txBody>
          <a:bodyPr wrap="none" rtlCol="0" anchor="ctr">
            <a:noAutofit/>
          </a:bodyPr>
          <a:lstStyle/>
          <a:p>
            <a:pPr algn="ctr"/>
            <a:fld id="{9F77B881-CDA4-7041-897F-97D0053686EF}" type="slidenum">
              <a:rPr lang="en-US" sz="700" b="1" i="0" smtClean="0">
                <a:solidFill>
                  <a:schemeClr val="bg1"/>
                </a:solidFill>
                <a:latin typeface="+mn-lt"/>
              </a:rPr>
              <a:pPr algn="ctr"/>
              <a:t>‹#›</a:t>
            </a:fld>
            <a:endParaRPr lang="en-US" sz="700" b="1" i="0">
              <a:solidFill>
                <a:schemeClr val="bg1"/>
              </a:solidFill>
              <a:latin typeface="+mn-lt"/>
            </a:endParaRPr>
          </a:p>
        </p:txBody>
      </p:sp>
      <p:sp>
        <p:nvSpPr>
          <p:cNvPr id="11" name="Rectangle 10">
            <a:extLst>
              <a:ext uri="{FF2B5EF4-FFF2-40B4-BE49-F238E27FC236}">
                <a16:creationId xmlns:a16="http://schemas.microsoft.com/office/drawing/2014/main" id="{FB09E5D1-5509-2B68-53EE-23B947BD3CBC}"/>
              </a:ext>
            </a:extLst>
          </p:cNvPr>
          <p:cNvSpPr/>
          <p:nvPr userDrawn="1"/>
        </p:nvSpPr>
        <p:spPr>
          <a:xfrm rot="5400000" flipV="1">
            <a:off x="8729393" y="3392424"/>
            <a:ext cx="6858000" cy="73152"/>
          </a:xfrm>
          <a:prstGeom prst="rect">
            <a:avLst/>
          </a:prstGeom>
          <a:gradFill flip="none" rotWithShape="1">
            <a:gsLst>
              <a:gs pos="68000">
                <a:schemeClr val="accent2"/>
              </a:gs>
              <a:gs pos="8000">
                <a:schemeClr val="accent5"/>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431962402"/>
      </p:ext>
    </p:extLst>
  </p:cSld>
  <p:clrMapOvr>
    <a:masterClrMapping/>
  </p:clrMapOvr>
  <p:extLst>
    <p:ext uri="{DCECCB84-F9BA-43D5-87BE-67443E8EF086}">
      <p15:sldGuideLst xmlns:p15="http://schemas.microsoft.com/office/powerpoint/2012/main">
        <p15:guide id="1" orient="horz" pos="216">
          <p15:clr>
            <a:srgbClr val="FBAE40"/>
          </p15:clr>
        </p15:guide>
        <p15:guide id="2" pos="3840">
          <p15:clr>
            <a:srgbClr val="FBAE40"/>
          </p15:clr>
        </p15:guide>
      </p15:sldGuideLst>
    </p:ext>
  </p:extLst>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2_4 Icons White">
    <p:bg>
      <p:bgPr>
        <a:solidFill>
          <a:schemeClr val="bg1"/>
        </a:solidFill>
        <a:effectLst/>
      </p:bgPr>
    </p:bg>
    <p:spTree>
      <p:nvGrpSpPr>
        <p:cNvPr id="1" name=""/>
        <p:cNvGrpSpPr/>
        <p:nvPr/>
      </p:nvGrpSpPr>
      <p:grpSpPr>
        <a:xfrm>
          <a:off x="0" y="0"/>
          <a:ext cx="0" cy="0"/>
          <a:chOff x="0" y="0"/>
          <a:chExt cx="0" cy="0"/>
        </a:xfrm>
      </p:grpSpPr>
      <p:sp>
        <p:nvSpPr>
          <p:cNvPr id="6" name="Oval 5">
            <a:extLst>
              <a:ext uri="{FF2B5EF4-FFF2-40B4-BE49-F238E27FC236}">
                <a16:creationId xmlns:a16="http://schemas.microsoft.com/office/drawing/2014/main" id="{FE14257C-3E40-D7D0-2946-29D523863166}"/>
              </a:ext>
            </a:extLst>
          </p:cNvPr>
          <p:cNvSpPr/>
          <p:nvPr userDrawn="1"/>
        </p:nvSpPr>
        <p:spPr>
          <a:xfrm>
            <a:off x="775231" y="1978967"/>
            <a:ext cx="2270928" cy="2270928"/>
          </a:xfrm>
          <a:prstGeom prst="ellipse">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0" i="0" err="1">
              <a:latin typeface="+mn-lt"/>
            </a:endParaRPr>
          </a:p>
        </p:txBody>
      </p:sp>
      <p:sp>
        <p:nvSpPr>
          <p:cNvPr id="15" name="Picture Placeholder 14">
            <a:extLst>
              <a:ext uri="{FF2B5EF4-FFF2-40B4-BE49-F238E27FC236}">
                <a16:creationId xmlns:a16="http://schemas.microsoft.com/office/drawing/2014/main" id="{DEBD4B28-9B8E-4FB5-2365-22107EB6D858}"/>
              </a:ext>
            </a:extLst>
          </p:cNvPr>
          <p:cNvSpPr>
            <a:spLocks noGrp="1" noChangeAspect="1"/>
          </p:cNvSpPr>
          <p:nvPr>
            <p:ph type="pic" sz="quarter" idx="11" hasCustomPrompt="1"/>
          </p:nvPr>
        </p:nvSpPr>
        <p:spPr>
          <a:xfrm>
            <a:off x="1198938" y="2406691"/>
            <a:ext cx="1423516" cy="1418660"/>
          </a:xfrm>
          <a:prstGeom prst="rect">
            <a:avLst/>
          </a:prstGeom>
        </p:spPr>
        <p:txBody>
          <a:bodyPr anchor="ctr">
            <a:normAutofit/>
          </a:bodyPr>
          <a:lstStyle>
            <a:lvl1pPr marL="0" indent="0" algn="ctr">
              <a:buNone/>
              <a:defRPr sz="1600"/>
            </a:lvl1pPr>
          </a:lstStyle>
          <a:p>
            <a:r>
              <a:rPr lang="en-US"/>
              <a:t>Click to add icon from Epicenter</a:t>
            </a:r>
            <a:br>
              <a:rPr lang="en-US"/>
            </a:br>
            <a:r>
              <a:rPr lang="en-US"/>
              <a:t>(NO PHOTOS)</a:t>
            </a:r>
          </a:p>
        </p:txBody>
      </p:sp>
      <p:sp>
        <p:nvSpPr>
          <p:cNvPr id="20" name="Text Placeholder 19">
            <a:extLst>
              <a:ext uri="{FF2B5EF4-FFF2-40B4-BE49-F238E27FC236}">
                <a16:creationId xmlns:a16="http://schemas.microsoft.com/office/drawing/2014/main" id="{E99F68A0-63A2-E6E2-8517-BB15AD5B2F55}"/>
              </a:ext>
            </a:extLst>
          </p:cNvPr>
          <p:cNvSpPr>
            <a:spLocks noGrp="1"/>
          </p:cNvSpPr>
          <p:nvPr>
            <p:ph type="body" sz="quarter" idx="14" hasCustomPrompt="1"/>
          </p:nvPr>
        </p:nvSpPr>
        <p:spPr>
          <a:xfrm>
            <a:off x="647171" y="4390739"/>
            <a:ext cx="2398988" cy="914400"/>
          </a:xfrm>
          <a:prstGeom prst="rect">
            <a:avLst/>
          </a:prstGeom>
        </p:spPr>
        <p:txBody>
          <a:bodyPr/>
          <a:lstStyle>
            <a:lvl1pPr marL="0" indent="0" algn="ctr">
              <a:buNone/>
              <a:defRPr>
                <a:solidFill>
                  <a:schemeClr val="tx1"/>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a:t>Description</a:t>
            </a:r>
          </a:p>
        </p:txBody>
      </p:sp>
      <p:sp>
        <p:nvSpPr>
          <p:cNvPr id="3" name="Oval 2">
            <a:extLst>
              <a:ext uri="{FF2B5EF4-FFF2-40B4-BE49-F238E27FC236}">
                <a16:creationId xmlns:a16="http://schemas.microsoft.com/office/drawing/2014/main" id="{432850F7-ACD1-093C-0E81-237212D457B6}"/>
              </a:ext>
            </a:extLst>
          </p:cNvPr>
          <p:cNvSpPr/>
          <p:nvPr userDrawn="1"/>
        </p:nvSpPr>
        <p:spPr>
          <a:xfrm>
            <a:off x="3597925" y="1978967"/>
            <a:ext cx="2270928" cy="2270928"/>
          </a:xfrm>
          <a:prstGeom prst="ellipse">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0" i="0" err="1">
              <a:latin typeface="+mn-lt"/>
            </a:endParaRPr>
          </a:p>
        </p:txBody>
      </p:sp>
      <p:sp>
        <p:nvSpPr>
          <p:cNvPr id="5" name="Picture Placeholder 14">
            <a:extLst>
              <a:ext uri="{FF2B5EF4-FFF2-40B4-BE49-F238E27FC236}">
                <a16:creationId xmlns:a16="http://schemas.microsoft.com/office/drawing/2014/main" id="{7EB576A7-6768-414C-3535-018C513FEB52}"/>
              </a:ext>
            </a:extLst>
          </p:cNvPr>
          <p:cNvSpPr>
            <a:spLocks noGrp="1" noChangeAspect="1"/>
          </p:cNvSpPr>
          <p:nvPr>
            <p:ph type="pic" sz="quarter" idx="15" hasCustomPrompt="1"/>
          </p:nvPr>
        </p:nvSpPr>
        <p:spPr>
          <a:xfrm>
            <a:off x="4021631" y="2406691"/>
            <a:ext cx="1423516" cy="1418660"/>
          </a:xfrm>
          <a:prstGeom prst="rect">
            <a:avLst/>
          </a:prstGeom>
        </p:spPr>
        <p:txBody>
          <a:bodyPr anchor="ctr">
            <a:normAutofit/>
          </a:bodyPr>
          <a:lstStyle>
            <a:lvl1pPr marL="0" indent="0" algn="ctr">
              <a:buNone/>
              <a:defRPr sz="1600"/>
            </a:lvl1pPr>
          </a:lstStyle>
          <a:p>
            <a:r>
              <a:rPr lang="en-US"/>
              <a:t>Click to add icon from Epicenter</a:t>
            </a:r>
            <a:br>
              <a:rPr lang="en-US"/>
            </a:br>
            <a:r>
              <a:rPr lang="en-US"/>
              <a:t>(NO PHOTOS)</a:t>
            </a:r>
          </a:p>
        </p:txBody>
      </p:sp>
      <p:sp>
        <p:nvSpPr>
          <p:cNvPr id="7" name="Text Placeholder 19">
            <a:extLst>
              <a:ext uri="{FF2B5EF4-FFF2-40B4-BE49-F238E27FC236}">
                <a16:creationId xmlns:a16="http://schemas.microsoft.com/office/drawing/2014/main" id="{F0C78C0C-342A-8EFF-A993-4EF41DC5FCA9}"/>
              </a:ext>
            </a:extLst>
          </p:cNvPr>
          <p:cNvSpPr>
            <a:spLocks noGrp="1"/>
          </p:cNvSpPr>
          <p:nvPr>
            <p:ph type="body" sz="quarter" idx="16" hasCustomPrompt="1"/>
          </p:nvPr>
        </p:nvSpPr>
        <p:spPr>
          <a:xfrm>
            <a:off x="3469866" y="4390739"/>
            <a:ext cx="2398988" cy="914400"/>
          </a:xfrm>
          <a:prstGeom prst="rect">
            <a:avLst/>
          </a:prstGeom>
        </p:spPr>
        <p:txBody>
          <a:bodyPr/>
          <a:lstStyle>
            <a:lvl1pPr marL="0" indent="0" algn="ctr">
              <a:buNone/>
              <a:defRPr>
                <a:solidFill>
                  <a:schemeClr val="tx1"/>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a:t>Description</a:t>
            </a:r>
          </a:p>
        </p:txBody>
      </p:sp>
      <p:sp>
        <p:nvSpPr>
          <p:cNvPr id="8" name="Oval 7">
            <a:extLst>
              <a:ext uri="{FF2B5EF4-FFF2-40B4-BE49-F238E27FC236}">
                <a16:creationId xmlns:a16="http://schemas.microsoft.com/office/drawing/2014/main" id="{6A5FF676-80E2-0ED3-C4DB-08BF27AD7997}"/>
              </a:ext>
            </a:extLst>
          </p:cNvPr>
          <p:cNvSpPr/>
          <p:nvPr userDrawn="1"/>
        </p:nvSpPr>
        <p:spPr>
          <a:xfrm>
            <a:off x="6420619" y="1978967"/>
            <a:ext cx="2270928" cy="2270928"/>
          </a:xfrm>
          <a:prstGeom prst="ellipse">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0" i="0" err="1">
              <a:latin typeface="+mn-lt"/>
            </a:endParaRPr>
          </a:p>
        </p:txBody>
      </p:sp>
      <p:sp>
        <p:nvSpPr>
          <p:cNvPr id="11" name="Picture Placeholder 14">
            <a:extLst>
              <a:ext uri="{FF2B5EF4-FFF2-40B4-BE49-F238E27FC236}">
                <a16:creationId xmlns:a16="http://schemas.microsoft.com/office/drawing/2014/main" id="{3D377B90-5A9C-4E37-0EF5-596BC68591C2}"/>
              </a:ext>
            </a:extLst>
          </p:cNvPr>
          <p:cNvSpPr>
            <a:spLocks noGrp="1" noChangeAspect="1"/>
          </p:cNvSpPr>
          <p:nvPr>
            <p:ph type="pic" sz="quarter" idx="17" hasCustomPrompt="1"/>
          </p:nvPr>
        </p:nvSpPr>
        <p:spPr>
          <a:xfrm>
            <a:off x="6844326" y="2406691"/>
            <a:ext cx="1423516" cy="1418660"/>
          </a:xfrm>
          <a:prstGeom prst="rect">
            <a:avLst/>
          </a:prstGeom>
        </p:spPr>
        <p:txBody>
          <a:bodyPr anchor="ctr">
            <a:normAutofit/>
          </a:bodyPr>
          <a:lstStyle>
            <a:lvl1pPr marL="0" indent="0" algn="ctr">
              <a:buNone/>
              <a:defRPr sz="1600"/>
            </a:lvl1pPr>
          </a:lstStyle>
          <a:p>
            <a:r>
              <a:rPr lang="en-US"/>
              <a:t>Click to add icon from Epicenter</a:t>
            </a:r>
            <a:br>
              <a:rPr lang="en-US"/>
            </a:br>
            <a:r>
              <a:rPr lang="en-US"/>
              <a:t>(NO PHOTOS)</a:t>
            </a:r>
          </a:p>
        </p:txBody>
      </p:sp>
      <p:sp>
        <p:nvSpPr>
          <p:cNvPr id="12" name="Text Placeholder 19">
            <a:extLst>
              <a:ext uri="{FF2B5EF4-FFF2-40B4-BE49-F238E27FC236}">
                <a16:creationId xmlns:a16="http://schemas.microsoft.com/office/drawing/2014/main" id="{E4B83505-1950-E711-4756-B86FD26518C4}"/>
              </a:ext>
            </a:extLst>
          </p:cNvPr>
          <p:cNvSpPr>
            <a:spLocks noGrp="1"/>
          </p:cNvSpPr>
          <p:nvPr>
            <p:ph type="body" sz="quarter" idx="18" hasCustomPrompt="1"/>
          </p:nvPr>
        </p:nvSpPr>
        <p:spPr>
          <a:xfrm>
            <a:off x="6292559" y="4390739"/>
            <a:ext cx="2398988" cy="914400"/>
          </a:xfrm>
          <a:prstGeom prst="rect">
            <a:avLst/>
          </a:prstGeom>
        </p:spPr>
        <p:txBody>
          <a:bodyPr/>
          <a:lstStyle>
            <a:lvl1pPr marL="0" indent="0" algn="ctr">
              <a:buNone/>
              <a:defRPr>
                <a:solidFill>
                  <a:schemeClr val="tx1"/>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a:t>Description</a:t>
            </a:r>
          </a:p>
        </p:txBody>
      </p:sp>
      <p:sp>
        <p:nvSpPr>
          <p:cNvPr id="14" name="Oval 13">
            <a:extLst>
              <a:ext uri="{FF2B5EF4-FFF2-40B4-BE49-F238E27FC236}">
                <a16:creationId xmlns:a16="http://schemas.microsoft.com/office/drawing/2014/main" id="{DD0D29F9-2A4E-1B87-E97C-6F23CB63E250}"/>
              </a:ext>
            </a:extLst>
          </p:cNvPr>
          <p:cNvSpPr/>
          <p:nvPr userDrawn="1"/>
        </p:nvSpPr>
        <p:spPr>
          <a:xfrm>
            <a:off x="9243313" y="1978967"/>
            <a:ext cx="2270928" cy="2270928"/>
          </a:xfrm>
          <a:prstGeom prst="ellipse">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0" i="0" err="1">
              <a:latin typeface="+mn-lt"/>
            </a:endParaRPr>
          </a:p>
        </p:txBody>
      </p:sp>
      <p:sp>
        <p:nvSpPr>
          <p:cNvPr id="16" name="Picture Placeholder 14">
            <a:extLst>
              <a:ext uri="{FF2B5EF4-FFF2-40B4-BE49-F238E27FC236}">
                <a16:creationId xmlns:a16="http://schemas.microsoft.com/office/drawing/2014/main" id="{28FC774B-66C4-966C-C398-1B35B41FA845}"/>
              </a:ext>
            </a:extLst>
          </p:cNvPr>
          <p:cNvSpPr>
            <a:spLocks noGrp="1" noChangeAspect="1"/>
          </p:cNvSpPr>
          <p:nvPr>
            <p:ph type="pic" sz="quarter" idx="19" hasCustomPrompt="1"/>
          </p:nvPr>
        </p:nvSpPr>
        <p:spPr>
          <a:xfrm>
            <a:off x="9667019" y="2406691"/>
            <a:ext cx="1423516" cy="1418660"/>
          </a:xfrm>
          <a:prstGeom prst="rect">
            <a:avLst/>
          </a:prstGeom>
        </p:spPr>
        <p:txBody>
          <a:bodyPr anchor="ctr">
            <a:normAutofit/>
          </a:bodyPr>
          <a:lstStyle>
            <a:lvl1pPr marL="0" indent="0" algn="ctr">
              <a:buNone/>
              <a:defRPr sz="1600"/>
            </a:lvl1pPr>
          </a:lstStyle>
          <a:p>
            <a:r>
              <a:rPr lang="en-US"/>
              <a:t>Click to add icon from Epicenter</a:t>
            </a:r>
            <a:br>
              <a:rPr lang="en-US"/>
            </a:br>
            <a:r>
              <a:rPr lang="en-US"/>
              <a:t>(NO PHOTOS)</a:t>
            </a:r>
          </a:p>
        </p:txBody>
      </p:sp>
      <p:sp>
        <p:nvSpPr>
          <p:cNvPr id="19" name="Text Placeholder 19">
            <a:extLst>
              <a:ext uri="{FF2B5EF4-FFF2-40B4-BE49-F238E27FC236}">
                <a16:creationId xmlns:a16="http://schemas.microsoft.com/office/drawing/2014/main" id="{7ED27F08-4F4F-DDE9-01E4-57FD44920BE7}"/>
              </a:ext>
            </a:extLst>
          </p:cNvPr>
          <p:cNvSpPr>
            <a:spLocks noGrp="1"/>
          </p:cNvSpPr>
          <p:nvPr>
            <p:ph type="body" sz="quarter" idx="20" hasCustomPrompt="1"/>
          </p:nvPr>
        </p:nvSpPr>
        <p:spPr>
          <a:xfrm>
            <a:off x="9115254" y="4390739"/>
            <a:ext cx="2398988" cy="914400"/>
          </a:xfrm>
          <a:prstGeom prst="rect">
            <a:avLst/>
          </a:prstGeom>
        </p:spPr>
        <p:txBody>
          <a:bodyPr/>
          <a:lstStyle>
            <a:lvl1pPr marL="0" indent="0" algn="ctr">
              <a:buNone/>
              <a:defRPr>
                <a:solidFill>
                  <a:schemeClr val="tx1"/>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a:t>Description</a:t>
            </a:r>
          </a:p>
        </p:txBody>
      </p:sp>
      <p:sp>
        <p:nvSpPr>
          <p:cNvPr id="9" name="Title 8">
            <a:extLst>
              <a:ext uri="{FF2B5EF4-FFF2-40B4-BE49-F238E27FC236}">
                <a16:creationId xmlns:a16="http://schemas.microsoft.com/office/drawing/2014/main" id="{1FF8935B-7D93-F768-6E5D-9DD17BAF7E36}"/>
              </a:ext>
            </a:extLst>
          </p:cNvPr>
          <p:cNvSpPr>
            <a:spLocks noGrp="1"/>
          </p:cNvSpPr>
          <p:nvPr>
            <p:ph type="title"/>
          </p:nvPr>
        </p:nvSpPr>
        <p:spPr/>
        <p:txBody>
          <a:bodyPr/>
          <a:lstStyle>
            <a:lvl1pPr>
              <a:defRPr>
                <a:solidFill>
                  <a:schemeClr val="accent1"/>
                </a:solidFill>
              </a:defRPr>
            </a:lvl1pPr>
          </a:lstStyle>
          <a:p>
            <a:r>
              <a:rPr lang="en-US"/>
              <a:t>Click to edit Master title style</a:t>
            </a:r>
          </a:p>
        </p:txBody>
      </p:sp>
      <p:pic>
        <p:nvPicPr>
          <p:cNvPr id="2" name="Picture 1">
            <a:extLst>
              <a:ext uri="{FF2B5EF4-FFF2-40B4-BE49-F238E27FC236}">
                <a16:creationId xmlns:a16="http://schemas.microsoft.com/office/drawing/2014/main" id="{B95DB8F4-21E7-B544-1A43-4D649DD0444A}"/>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256033" y="6254497"/>
            <a:ext cx="292100" cy="368300"/>
          </a:xfrm>
          <a:prstGeom prst="rect">
            <a:avLst/>
          </a:prstGeom>
        </p:spPr>
      </p:pic>
      <p:sp>
        <p:nvSpPr>
          <p:cNvPr id="4" name="TextBox 3">
            <a:extLst>
              <a:ext uri="{FF2B5EF4-FFF2-40B4-BE49-F238E27FC236}">
                <a16:creationId xmlns:a16="http://schemas.microsoft.com/office/drawing/2014/main" id="{1A69F516-EB9B-3894-2A19-D41C99DEFAD0}"/>
              </a:ext>
            </a:extLst>
          </p:cNvPr>
          <p:cNvSpPr txBox="1">
            <a:spLocks noChangeArrowheads="1"/>
          </p:cNvSpPr>
          <p:nvPr userDrawn="1"/>
        </p:nvSpPr>
        <p:spPr bwMode="auto">
          <a:xfrm>
            <a:off x="691527" y="6544037"/>
            <a:ext cx="5726287" cy="923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marL="0" lvl="0" indent="0" algn="l">
              <a:lnSpc>
                <a:spcPct val="100000"/>
              </a:lnSpc>
              <a:defRPr sz="1800">
                <a:solidFill>
                  <a:srgbClr val="000000"/>
                </a:solidFill>
              </a:defRPr>
            </a:pPr>
            <a:r>
              <a:rPr lang="ga-IE" sz="600" b="0" i="0" baseline="0">
                <a:solidFill>
                  <a:schemeClr val="bg1">
                    <a:lumMod val="85000"/>
                  </a:schemeClr>
                </a:solidFill>
                <a:latin typeface="+mn-lt"/>
              </a:rPr>
              <a:t>© 2023 Epsilon Data Management, LLC. All rights reserved. Proprietary and confidential.</a:t>
            </a:r>
          </a:p>
        </p:txBody>
      </p:sp>
      <p:sp>
        <p:nvSpPr>
          <p:cNvPr id="10" name="TextBox 9">
            <a:extLst>
              <a:ext uri="{FF2B5EF4-FFF2-40B4-BE49-F238E27FC236}">
                <a16:creationId xmlns:a16="http://schemas.microsoft.com/office/drawing/2014/main" id="{07579EFE-1D03-A3EA-B4F7-5763258B6751}"/>
              </a:ext>
            </a:extLst>
          </p:cNvPr>
          <p:cNvSpPr txBox="1">
            <a:spLocks noChangeAspect="1"/>
          </p:cNvSpPr>
          <p:nvPr userDrawn="1"/>
        </p:nvSpPr>
        <p:spPr>
          <a:xfrm>
            <a:off x="11722609" y="6446520"/>
            <a:ext cx="227692" cy="228600"/>
          </a:xfrm>
          <a:prstGeom prst="ellipse">
            <a:avLst/>
          </a:prstGeom>
          <a:solidFill>
            <a:schemeClr val="accent1"/>
          </a:solidFill>
        </p:spPr>
        <p:txBody>
          <a:bodyPr wrap="none" rtlCol="0" anchor="ctr">
            <a:noAutofit/>
          </a:bodyPr>
          <a:lstStyle/>
          <a:p>
            <a:pPr algn="ctr"/>
            <a:fld id="{9F77B881-CDA4-7041-897F-97D0053686EF}" type="slidenum">
              <a:rPr lang="en-US" sz="700" b="1" i="0" smtClean="0">
                <a:solidFill>
                  <a:schemeClr val="bg1"/>
                </a:solidFill>
                <a:latin typeface="+mn-lt"/>
              </a:rPr>
              <a:pPr algn="ctr"/>
              <a:t>‹#›</a:t>
            </a:fld>
            <a:endParaRPr lang="en-US" sz="700" b="1" i="0">
              <a:solidFill>
                <a:schemeClr val="bg1"/>
              </a:solidFill>
              <a:latin typeface="+mn-lt"/>
            </a:endParaRPr>
          </a:p>
        </p:txBody>
      </p:sp>
      <p:sp>
        <p:nvSpPr>
          <p:cNvPr id="13" name="Rectangle 12">
            <a:extLst>
              <a:ext uri="{FF2B5EF4-FFF2-40B4-BE49-F238E27FC236}">
                <a16:creationId xmlns:a16="http://schemas.microsoft.com/office/drawing/2014/main" id="{BB687650-A84C-9DB6-4B91-165B0DED3F5F}"/>
              </a:ext>
            </a:extLst>
          </p:cNvPr>
          <p:cNvSpPr/>
          <p:nvPr userDrawn="1"/>
        </p:nvSpPr>
        <p:spPr>
          <a:xfrm rot="5400000" flipV="1">
            <a:off x="8729393" y="3392424"/>
            <a:ext cx="6858000" cy="73152"/>
          </a:xfrm>
          <a:prstGeom prst="rect">
            <a:avLst/>
          </a:prstGeom>
          <a:gradFill flip="none" rotWithShape="1">
            <a:gsLst>
              <a:gs pos="68000">
                <a:schemeClr val="accent2"/>
              </a:gs>
              <a:gs pos="8000">
                <a:schemeClr val="accent5"/>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441449292"/>
      </p:ext>
    </p:extLst>
  </p:cSld>
  <p:clrMapOvr>
    <a:masterClrMapping/>
  </p:clrMapOvr>
  <p:extLst>
    <p:ext uri="{DCECCB84-F9BA-43D5-87BE-67443E8EF086}">
      <p15:sldGuideLst xmlns:p15="http://schemas.microsoft.com/office/powerpoint/2012/main">
        <p15:guide id="1" orient="horz" pos="216">
          <p15:clr>
            <a:srgbClr val="FBAE40"/>
          </p15:clr>
        </p15:guide>
        <p15:guide id="2" pos="3840">
          <p15:clr>
            <a:srgbClr val="FBAE40"/>
          </p15:clr>
        </p15:guide>
      </p15:sldGuideLst>
    </p:ext>
  </p:extLst>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2_3 Icons Blue">
    <p:bg>
      <p:bgPr>
        <a:solidFill>
          <a:schemeClr val="accent1"/>
        </a:solidFill>
        <a:effectLst/>
      </p:bgPr>
    </p:bg>
    <p:spTree>
      <p:nvGrpSpPr>
        <p:cNvPr id="1" name=""/>
        <p:cNvGrpSpPr/>
        <p:nvPr/>
      </p:nvGrpSpPr>
      <p:grpSpPr>
        <a:xfrm>
          <a:off x="0" y="0"/>
          <a:ext cx="0" cy="0"/>
          <a:chOff x="0" y="0"/>
          <a:chExt cx="0" cy="0"/>
        </a:xfrm>
      </p:grpSpPr>
      <p:sp>
        <p:nvSpPr>
          <p:cNvPr id="6" name="Oval 5">
            <a:extLst>
              <a:ext uri="{FF2B5EF4-FFF2-40B4-BE49-F238E27FC236}">
                <a16:creationId xmlns:a16="http://schemas.microsoft.com/office/drawing/2014/main" id="{FE14257C-3E40-D7D0-2946-29D523863166}"/>
              </a:ext>
            </a:extLst>
          </p:cNvPr>
          <p:cNvSpPr/>
          <p:nvPr userDrawn="1"/>
        </p:nvSpPr>
        <p:spPr>
          <a:xfrm>
            <a:off x="1323871" y="2029767"/>
            <a:ext cx="2270928" cy="227092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0" i="0" err="1">
              <a:latin typeface="+mn-lt"/>
            </a:endParaRPr>
          </a:p>
        </p:txBody>
      </p:sp>
      <p:sp>
        <p:nvSpPr>
          <p:cNvPr id="9" name="Oval 8">
            <a:extLst>
              <a:ext uri="{FF2B5EF4-FFF2-40B4-BE49-F238E27FC236}">
                <a16:creationId xmlns:a16="http://schemas.microsoft.com/office/drawing/2014/main" id="{08BA352F-50E1-F671-C044-6A7E85D54BEC}"/>
              </a:ext>
            </a:extLst>
          </p:cNvPr>
          <p:cNvSpPr/>
          <p:nvPr userDrawn="1"/>
        </p:nvSpPr>
        <p:spPr>
          <a:xfrm>
            <a:off x="4960536" y="2029767"/>
            <a:ext cx="2270928" cy="227092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0" i="0" err="1">
              <a:latin typeface="+mn-lt"/>
            </a:endParaRPr>
          </a:p>
        </p:txBody>
      </p:sp>
      <p:sp>
        <p:nvSpPr>
          <p:cNvPr id="13" name="Oval 12">
            <a:extLst>
              <a:ext uri="{FF2B5EF4-FFF2-40B4-BE49-F238E27FC236}">
                <a16:creationId xmlns:a16="http://schemas.microsoft.com/office/drawing/2014/main" id="{3199D322-F5A2-FCA0-4A71-492C30D8B2ED}"/>
              </a:ext>
            </a:extLst>
          </p:cNvPr>
          <p:cNvSpPr/>
          <p:nvPr userDrawn="1"/>
        </p:nvSpPr>
        <p:spPr>
          <a:xfrm>
            <a:off x="8597201" y="2029767"/>
            <a:ext cx="2270928" cy="227092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0" i="0" err="1">
              <a:latin typeface="+mn-lt"/>
            </a:endParaRPr>
          </a:p>
        </p:txBody>
      </p:sp>
      <p:sp>
        <p:nvSpPr>
          <p:cNvPr id="15" name="Picture Placeholder 14">
            <a:extLst>
              <a:ext uri="{FF2B5EF4-FFF2-40B4-BE49-F238E27FC236}">
                <a16:creationId xmlns:a16="http://schemas.microsoft.com/office/drawing/2014/main" id="{DEBD4B28-9B8E-4FB5-2365-22107EB6D858}"/>
              </a:ext>
            </a:extLst>
          </p:cNvPr>
          <p:cNvSpPr>
            <a:spLocks noGrp="1" noChangeAspect="1"/>
          </p:cNvSpPr>
          <p:nvPr>
            <p:ph type="pic" sz="quarter" idx="11" hasCustomPrompt="1"/>
          </p:nvPr>
        </p:nvSpPr>
        <p:spPr>
          <a:xfrm>
            <a:off x="1747578" y="2457491"/>
            <a:ext cx="1423516" cy="1418660"/>
          </a:xfrm>
          <a:prstGeom prst="rect">
            <a:avLst/>
          </a:prstGeom>
        </p:spPr>
        <p:txBody>
          <a:bodyPr anchor="ctr">
            <a:normAutofit/>
          </a:bodyPr>
          <a:lstStyle>
            <a:lvl1pPr marL="0" indent="0" algn="ctr">
              <a:buNone/>
              <a:defRPr sz="1600"/>
            </a:lvl1pPr>
          </a:lstStyle>
          <a:p>
            <a:r>
              <a:rPr lang="en-US"/>
              <a:t>Click to add icon from Epicenter</a:t>
            </a:r>
            <a:br>
              <a:rPr lang="en-US"/>
            </a:br>
            <a:r>
              <a:rPr lang="en-US"/>
              <a:t>(NO PHOTOS)</a:t>
            </a:r>
          </a:p>
        </p:txBody>
      </p:sp>
      <p:sp>
        <p:nvSpPr>
          <p:cNvPr id="17" name="Picture Placeholder 14">
            <a:extLst>
              <a:ext uri="{FF2B5EF4-FFF2-40B4-BE49-F238E27FC236}">
                <a16:creationId xmlns:a16="http://schemas.microsoft.com/office/drawing/2014/main" id="{3AF64053-FC6E-BF87-81DE-2924F705E45F}"/>
              </a:ext>
            </a:extLst>
          </p:cNvPr>
          <p:cNvSpPr>
            <a:spLocks noGrp="1" noChangeAspect="1"/>
          </p:cNvSpPr>
          <p:nvPr>
            <p:ph type="pic" sz="quarter" idx="12" hasCustomPrompt="1"/>
          </p:nvPr>
        </p:nvSpPr>
        <p:spPr>
          <a:xfrm>
            <a:off x="5384243" y="2457491"/>
            <a:ext cx="1423516" cy="1418660"/>
          </a:xfrm>
          <a:prstGeom prst="rect">
            <a:avLst/>
          </a:prstGeom>
        </p:spPr>
        <p:txBody>
          <a:bodyPr anchor="ctr">
            <a:normAutofit/>
          </a:bodyPr>
          <a:lstStyle>
            <a:lvl1pPr marL="0" indent="0" algn="ctr">
              <a:buNone/>
              <a:defRPr sz="1600"/>
            </a:lvl1pPr>
          </a:lstStyle>
          <a:p>
            <a:r>
              <a:rPr lang="en-US"/>
              <a:t>Click to add icon from Epicenter</a:t>
            </a:r>
            <a:br>
              <a:rPr lang="en-US"/>
            </a:br>
            <a:r>
              <a:rPr lang="en-US"/>
              <a:t>(NO PHOTOS)</a:t>
            </a:r>
          </a:p>
        </p:txBody>
      </p:sp>
      <p:sp>
        <p:nvSpPr>
          <p:cNvPr id="18" name="Picture Placeholder 14">
            <a:extLst>
              <a:ext uri="{FF2B5EF4-FFF2-40B4-BE49-F238E27FC236}">
                <a16:creationId xmlns:a16="http://schemas.microsoft.com/office/drawing/2014/main" id="{6F09818A-913A-01BE-6E29-BC79232FDBAB}"/>
              </a:ext>
            </a:extLst>
          </p:cNvPr>
          <p:cNvSpPr>
            <a:spLocks noGrp="1" noChangeAspect="1"/>
          </p:cNvSpPr>
          <p:nvPr>
            <p:ph type="pic" sz="quarter" idx="13" hasCustomPrompt="1"/>
          </p:nvPr>
        </p:nvSpPr>
        <p:spPr>
          <a:xfrm>
            <a:off x="9020907" y="2457491"/>
            <a:ext cx="1423516" cy="1418660"/>
          </a:xfrm>
          <a:prstGeom prst="rect">
            <a:avLst/>
          </a:prstGeom>
        </p:spPr>
        <p:txBody>
          <a:bodyPr anchor="ctr">
            <a:normAutofit/>
          </a:bodyPr>
          <a:lstStyle>
            <a:lvl1pPr marL="0" indent="0" algn="ctr">
              <a:buNone/>
              <a:defRPr sz="1600"/>
            </a:lvl1pPr>
          </a:lstStyle>
          <a:p>
            <a:r>
              <a:rPr lang="en-US"/>
              <a:t>Click to add icon from Epicenter</a:t>
            </a:r>
            <a:br>
              <a:rPr lang="en-US"/>
            </a:br>
            <a:r>
              <a:rPr lang="en-US"/>
              <a:t>(NO PHOTOS)</a:t>
            </a:r>
          </a:p>
        </p:txBody>
      </p:sp>
      <p:sp>
        <p:nvSpPr>
          <p:cNvPr id="20" name="Text Placeholder 19">
            <a:extLst>
              <a:ext uri="{FF2B5EF4-FFF2-40B4-BE49-F238E27FC236}">
                <a16:creationId xmlns:a16="http://schemas.microsoft.com/office/drawing/2014/main" id="{E99F68A0-63A2-E6E2-8517-BB15AD5B2F55}"/>
              </a:ext>
            </a:extLst>
          </p:cNvPr>
          <p:cNvSpPr>
            <a:spLocks noGrp="1"/>
          </p:cNvSpPr>
          <p:nvPr>
            <p:ph type="body" sz="quarter" idx="14" hasCustomPrompt="1"/>
          </p:nvPr>
        </p:nvSpPr>
        <p:spPr>
          <a:xfrm>
            <a:off x="1024933" y="4451699"/>
            <a:ext cx="2868807" cy="914400"/>
          </a:xfrm>
          <a:prstGeom prst="rect">
            <a:avLst/>
          </a:prstGeom>
        </p:spPr>
        <p:txBody>
          <a:bodyPr/>
          <a:lstStyle>
            <a:lvl1pPr marL="0" indent="0" algn="ctr">
              <a:buNone/>
              <a:defRPr>
                <a:solidFill>
                  <a:schemeClr val="bg1"/>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a:t>Description</a:t>
            </a:r>
          </a:p>
        </p:txBody>
      </p:sp>
      <p:sp>
        <p:nvSpPr>
          <p:cNvPr id="21" name="Text Placeholder 19">
            <a:extLst>
              <a:ext uri="{FF2B5EF4-FFF2-40B4-BE49-F238E27FC236}">
                <a16:creationId xmlns:a16="http://schemas.microsoft.com/office/drawing/2014/main" id="{AA158197-4C61-E3A5-FBDD-AEBF7519DF8E}"/>
              </a:ext>
            </a:extLst>
          </p:cNvPr>
          <p:cNvSpPr>
            <a:spLocks noGrp="1"/>
          </p:cNvSpPr>
          <p:nvPr>
            <p:ph type="body" sz="quarter" idx="15" hasCustomPrompt="1"/>
          </p:nvPr>
        </p:nvSpPr>
        <p:spPr>
          <a:xfrm>
            <a:off x="4661598" y="4451699"/>
            <a:ext cx="2868807" cy="914400"/>
          </a:xfrm>
          <a:prstGeom prst="rect">
            <a:avLst/>
          </a:prstGeom>
        </p:spPr>
        <p:txBody>
          <a:bodyPr/>
          <a:lstStyle>
            <a:lvl1pPr marL="0" indent="0" algn="ctr">
              <a:buNone/>
              <a:defRPr>
                <a:solidFill>
                  <a:schemeClr val="bg1"/>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a:t>Description</a:t>
            </a:r>
          </a:p>
        </p:txBody>
      </p:sp>
      <p:sp>
        <p:nvSpPr>
          <p:cNvPr id="22" name="Text Placeholder 19">
            <a:extLst>
              <a:ext uri="{FF2B5EF4-FFF2-40B4-BE49-F238E27FC236}">
                <a16:creationId xmlns:a16="http://schemas.microsoft.com/office/drawing/2014/main" id="{B1DC87DD-606F-D305-D685-7DA1C1B74A9D}"/>
              </a:ext>
            </a:extLst>
          </p:cNvPr>
          <p:cNvSpPr>
            <a:spLocks noGrp="1"/>
          </p:cNvSpPr>
          <p:nvPr>
            <p:ph type="body" sz="quarter" idx="16" hasCustomPrompt="1"/>
          </p:nvPr>
        </p:nvSpPr>
        <p:spPr>
          <a:xfrm>
            <a:off x="8298262" y="4451699"/>
            <a:ext cx="2868807" cy="914400"/>
          </a:xfrm>
          <a:prstGeom prst="rect">
            <a:avLst/>
          </a:prstGeom>
        </p:spPr>
        <p:txBody>
          <a:bodyPr/>
          <a:lstStyle>
            <a:lvl1pPr marL="0" indent="0" algn="ctr">
              <a:buNone/>
              <a:defRPr>
                <a:solidFill>
                  <a:schemeClr val="bg1"/>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a:t>Description</a:t>
            </a:r>
          </a:p>
        </p:txBody>
      </p:sp>
      <p:sp>
        <p:nvSpPr>
          <p:cNvPr id="4" name="TextBox 3">
            <a:extLst>
              <a:ext uri="{FF2B5EF4-FFF2-40B4-BE49-F238E27FC236}">
                <a16:creationId xmlns:a16="http://schemas.microsoft.com/office/drawing/2014/main" id="{0DEAE7AD-1491-6ECE-A4FD-65E1F1680C0C}"/>
              </a:ext>
            </a:extLst>
          </p:cNvPr>
          <p:cNvSpPr txBox="1">
            <a:spLocks noChangeAspect="1"/>
          </p:cNvSpPr>
          <p:nvPr userDrawn="1"/>
        </p:nvSpPr>
        <p:spPr>
          <a:xfrm>
            <a:off x="11725098" y="6447240"/>
            <a:ext cx="227692" cy="228600"/>
          </a:xfrm>
          <a:prstGeom prst="ellipse">
            <a:avLst/>
          </a:prstGeom>
          <a:solidFill>
            <a:schemeClr val="bg1"/>
          </a:solidFill>
        </p:spPr>
        <p:txBody>
          <a:bodyPr wrap="none" rtlCol="0" anchor="ctr">
            <a:noAutofit/>
          </a:bodyPr>
          <a:lstStyle/>
          <a:p>
            <a:pPr algn="ctr"/>
            <a:fld id="{9F77B881-CDA4-7041-897F-97D0053686EF}" type="slidenum">
              <a:rPr lang="en-US" sz="700" b="1" i="0" smtClean="0">
                <a:solidFill>
                  <a:schemeClr val="accent1"/>
                </a:solidFill>
                <a:latin typeface="+mn-lt"/>
              </a:rPr>
              <a:pPr algn="ctr"/>
              <a:t>‹#›</a:t>
            </a:fld>
            <a:endParaRPr lang="en-US" sz="700" b="1" i="0">
              <a:solidFill>
                <a:schemeClr val="accent1"/>
              </a:solidFill>
              <a:latin typeface="+mn-lt"/>
            </a:endParaRPr>
          </a:p>
        </p:txBody>
      </p:sp>
      <p:sp>
        <p:nvSpPr>
          <p:cNvPr id="3" name="Title 2">
            <a:extLst>
              <a:ext uri="{FF2B5EF4-FFF2-40B4-BE49-F238E27FC236}">
                <a16:creationId xmlns:a16="http://schemas.microsoft.com/office/drawing/2014/main" id="{D0356C1C-B997-183C-9491-DD8C01461E41}"/>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pic>
        <p:nvPicPr>
          <p:cNvPr id="2" name="Picture 1" descr="Icon&#10;&#10;Description automatically generated">
            <a:extLst>
              <a:ext uri="{FF2B5EF4-FFF2-40B4-BE49-F238E27FC236}">
                <a16:creationId xmlns:a16="http://schemas.microsoft.com/office/drawing/2014/main" id="{C251E849-BBFE-5513-F114-E1BE8F71F8A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60549" y="6251543"/>
            <a:ext cx="292100" cy="368300"/>
          </a:xfrm>
          <a:prstGeom prst="rect">
            <a:avLst/>
          </a:prstGeom>
        </p:spPr>
      </p:pic>
      <p:sp>
        <p:nvSpPr>
          <p:cNvPr id="7" name="TextBox 6">
            <a:extLst>
              <a:ext uri="{FF2B5EF4-FFF2-40B4-BE49-F238E27FC236}">
                <a16:creationId xmlns:a16="http://schemas.microsoft.com/office/drawing/2014/main" id="{CECAC727-8511-B65C-B545-A60BA2763C77}"/>
              </a:ext>
            </a:extLst>
          </p:cNvPr>
          <p:cNvSpPr txBox="1">
            <a:spLocks noChangeArrowheads="1"/>
          </p:cNvSpPr>
          <p:nvPr userDrawn="1"/>
        </p:nvSpPr>
        <p:spPr bwMode="auto">
          <a:xfrm>
            <a:off x="691527" y="6544037"/>
            <a:ext cx="5726287" cy="923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marL="0" lvl="0" indent="0" algn="l">
              <a:lnSpc>
                <a:spcPct val="100000"/>
              </a:lnSpc>
              <a:defRPr sz="1800">
                <a:solidFill>
                  <a:srgbClr val="000000"/>
                </a:solidFill>
              </a:defRPr>
            </a:pPr>
            <a:r>
              <a:rPr lang="ga-IE" sz="600" b="0" i="0" baseline="0">
                <a:solidFill>
                  <a:schemeClr val="bg1">
                    <a:lumMod val="85000"/>
                  </a:schemeClr>
                </a:solidFill>
                <a:latin typeface="+mn-lt"/>
              </a:rPr>
              <a:t>© 2023 Epsilon Data Management, LLC. All rights reserved. Proprietary and confidential.</a:t>
            </a:r>
          </a:p>
        </p:txBody>
      </p:sp>
    </p:spTree>
    <p:extLst>
      <p:ext uri="{BB962C8B-B14F-4D97-AF65-F5344CB8AC3E}">
        <p14:creationId xmlns:p14="http://schemas.microsoft.com/office/powerpoint/2010/main" val="1376388964"/>
      </p:ext>
    </p:extLst>
  </p:cSld>
  <p:clrMapOvr>
    <a:masterClrMapping/>
  </p:clrMapOvr>
  <p:extLst>
    <p:ext uri="{DCECCB84-F9BA-43D5-87BE-67443E8EF086}">
      <p15:sldGuideLst xmlns:p15="http://schemas.microsoft.com/office/powerpoint/2012/main">
        <p15:guide id="1" orient="horz" pos="216">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Custom Layout">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F1BAD47-F8BD-4E8F-8EC0-F4CDE7D82CCC}"/>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1050326"/>
            <a:ext cx="12192000" cy="4621427"/>
          </a:xfrm>
          <a:prstGeom prst="rect">
            <a:avLst/>
          </a:prstGeom>
        </p:spPr>
      </p:pic>
      <p:pic>
        <p:nvPicPr>
          <p:cNvPr id="9" name="Picture 8">
            <a:extLst>
              <a:ext uri="{FF2B5EF4-FFF2-40B4-BE49-F238E27FC236}">
                <a16:creationId xmlns:a16="http://schemas.microsoft.com/office/drawing/2014/main" id="{4329D74D-3469-4BBC-AB94-C5C3F53DA7A2}"/>
              </a:ext>
            </a:extLst>
          </p:cNvPr>
          <p:cNvPicPr>
            <a:picLocks noChangeAspect="1"/>
          </p:cNvPicPr>
          <p:nvPr userDrawn="1"/>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031168" y="369490"/>
            <a:ext cx="2129665" cy="357784"/>
          </a:xfrm>
          <a:prstGeom prst="rect">
            <a:avLst/>
          </a:prstGeom>
        </p:spPr>
      </p:pic>
      <p:cxnSp>
        <p:nvCxnSpPr>
          <p:cNvPr id="11" name="Straight Connector 10">
            <a:extLst>
              <a:ext uri="{FF2B5EF4-FFF2-40B4-BE49-F238E27FC236}">
                <a16:creationId xmlns:a16="http://schemas.microsoft.com/office/drawing/2014/main" id="{C9DB1C51-3A2B-49BF-843B-F381223A5ED6}"/>
              </a:ext>
            </a:extLst>
          </p:cNvPr>
          <p:cNvCxnSpPr/>
          <p:nvPr userDrawn="1"/>
        </p:nvCxnSpPr>
        <p:spPr>
          <a:xfrm>
            <a:off x="0" y="1050326"/>
            <a:ext cx="2150076" cy="0"/>
          </a:xfrm>
          <a:prstGeom prst="line">
            <a:avLst/>
          </a:prstGeom>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B6F5B4C7-CA89-482D-B879-0C53BA97EFFC}"/>
              </a:ext>
            </a:extLst>
          </p:cNvPr>
          <p:cNvSpPr/>
          <p:nvPr userDrawn="1"/>
        </p:nvSpPr>
        <p:spPr>
          <a:xfrm>
            <a:off x="0" y="5671753"/>
            <a:ext cx="12192000" cy="11862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EPS_LOGO_WHITE.pdf">
            <a:extLst>
              <a:ext uri="{FF2B5EF4-FFF2-40B4-BE49-F238E27FC236}">
                <a16:creationId xmlns:a16="http://schemas.microsoft.com/office/drawing/2014/main" id="{0FB03610-262B-4748-B888-20C0BEE333B1}"/>
              </a:ext>
            </a:extLst>
          </p:cNvPr>
          <p:cNvPicPr/>
          <p:nvPr userDrawn="1"/>
        </p:nvPicPr>
        <p:blipFill>
          <a:blip r:embed="rId4" cstate="print">
            <a:extLst>
              <a:ext uri="{28A0092B-C50C-407E-A947-70E740481C1C}">
                <a14:useLocalDpi xmlns:a14="http://schemas.microsoft.com/office/drawing/2010/main" val="0"/>
              </a:ext>
            </a:extLst>
          </a:blip>
          <a:stretch>
            <a:fillRect/>
          </a:stretch>
        </p:blipFill>
        <p:spPr>
          <a:xfrm>
            <a:off x="372035" y="6162280"/>
            <a:ext cx="932333" cy="316834"/>
          </a:xfrm>
          <a:prstGeom prst="rect">
            <a:avLst/>
          </a:prstGeom>
          <a:ln w="12700">
            <a:miter lim="400000"/>
          </a:ln>
        </p:spPr>
      </p:pic>
      <p:sp>
        <p:nvSpPr>
          <p:cNvPr id="14" name="Shape 72">
            <a:extLst>
              <a:ext uri="{FF2B5EF4-FFF2-40B4-BE49-F238E27FC236}">
                <a16:creationId xmlns:a16="http://schemas.microsoft.com/office/drawing/2014/main" id="{55E6F2AC-E847-4C4E-A8F2-58E3846140E4}"/>
              </a:ext>
            </a:extLst>
          </p:cNvPr>
          <p:cNvSpPr/>
          <p:nvPr userDrawn="1"/>
        </p:nvSpPr>
        <p:spPr>
          <a:xfrm>
            <a:off x="8148719" y="6685601"/>
            <a:ext cx="3931920" cy="121380"/>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nchor="t" anchorCtr="0">
            <a:spAutoFit/>
          </a:bodyPr>
          <a:lstStyle>
            <a:lvl1pPr marL="342900" indent="-342900" algn="r" defTabSz="457200">
              <a:lnSpc>
                <a:spcPct val="150000"/>
              </a:lnSpc>
              <a:defRPr sz="1400">
                <a:solidFill>
                  <a:srgbClr val="FFFFFF"/>
                </a:solidFill>
                <a:latin typeface="Arial"/>
                <a:ea typeface="Arial"/>
                <a:cs typeface="Arial"/>
                <a:sym typeface="Arial"/>
              </a:defRPr>
            </a:lvl1pPr>
          </a:lstStyle>
          <a:p>
            <a:pPr lvl="0" algn="r">
              <a:defRPr sz="1800">
                <a:solidFill>
                  <a:srgbClr val="000000"/>
                </a:solidFill>
              </a:defRPr>
            </a:pPr>
            <a:r>
              <a:rPr lang="ga-IE" sz="600">
                <a:solidFill>
                  <a:schemeClr val="bg2">
                    <a:lumMod val="50000"/>
                  </a:schemeClr>
                </a:solidFill>
              </a:rPr>
              <a:t>Copyright ©</a:t>
            </a:r>
            <a:r>
              <a:rPr lang="ga-IE" sz="600" baseline="0">
                <a:solidFill>
                  <a:schemeClr val="bg2">
                    <a:lumMod val="50000"/>
                  </a:schemeClr>
                </a:solidFill>
              </a:rPr>
              <a:t> Epsilon 20</a:t>
            </a:r>
            <a:r>
              <a:rPr lang="en-US" sz="600" baseline="0">
                <a:solidFill>
                  <a:schemeClr val="bg2">
                    <a:lumMod val="50000"/>
                  </a:schemeClr>
                </a:solidFill>
              </a:rPr>
              <a:t>20</a:t>
            </a:r>
            <a:r>
              <a:rPr lang="ga-IE" sz="600" baseline="0">
                <a:solidFill>
                  <a:schemeClr val="bg2">
                    <a:lumMod val="50000"/>
                  </a:schemeClr>
                </a:solidFill>
              </a:rPr>
              <a:t> Epsilon Data Management, LLC. All rights reserved.</a:t>
            </a:r>
            <a:endParaRPr sz="600">
              <a:solidFill>
                <a:schemeClr val="bg2">
                  <a:lumMod val="50000"/>
                </a:schemeClr>
              </a:solidFill>
            </a:endParaRPr>
          </a:p>
        </p:txBody>
      </p:sp>
      <p:sp>
        <p:nvSpPr>
          <p:cNvPr id="18" name="Title 17">
            <a:extLst>
              <a:ext uri="{FF2B5EF4-FFF2-40B4-BE49-F238E27FC236}">
                <a16:creationId xmlns:a16="http://schemas.microsoft.com/office/drawing/2014/main" id="{FC5EB67A-3C3B-41A0-ABA1-E846351196A4}"/>
              </a:ext>
            </a:extLst>
          </p:cNvPr>
          <p:cNvSpPr>
            <a:spLocks noGrp="1"/>
          </p:cNvSpPr>
          <p:nvPr>
            <p:ph type="title"/>
          </p:nvPr>
        </p:nvSpPr>
        <p:spPr>
          <a:xfrm>
            <a:off x="1412100" y="6062182"/>
            <a:ext cx="6111831" cy="542396"/>
          </a:xfrm>
        </p:spPr>
        <p:txBody>
          <a:bodyPr/>
          <a:lstStyle/>
          <a:p>
            <a:r>
              <a:rPr lang="en-US"/>
              <a:t>Click to edit Master title style</a:t>
            </a:r>
          </a:p>
        </p:txBody>
      </p:sp>
      <p:sp>
        <p:nvSpPr>
          <p:cNvPr id="21" name="Content Placeholder 20">
            <a:extLst>
              <a:ext uri="{FF2B5EF4-FFF2-40B4-BE49-F238E27FC236}">
                <a16:creationId xmlns:a16="http://schemas.microsoft.com/office/drawing/2014/main" id="{9DBB3538-E823-4AF7-A211-1E7B3E990518}"/>
              </a:ext>
            </a:extLst>
          </p:cNvPr>
          <p:cNvSpPr>
            <a:spLocks noGrp="1"/>
          </p:cNvSpPr>
          <p:nvPr>
            <p:ph sz="quarter" idx="10" hasCustomPrompt="1"/>
          </p:nvPr>
        </p:nvSpPr>
        <p:spPr>
          <a:xfrm>
            <a:off x="7895967" y="6056650"/>
            <a:ext cx="3923997" cy="542396"/>
          </a:xfrm>
        </p:spPr>
        <p:txBody>
          <a:bodyPr anchor="ctr">
            <a:normAutofit/>
          </a:bodyPr>
          <a:lstStyle>
            <a:lvl1pPr marL="0" indent="0" algn="r">
              <a:buNone/>
              <a:defRPr sz="1800"/>
            </a:lvl1pPr>
          </a:lstStyle>
          <a:p>
            <a:pPr lvl="0"/>
            <a:r>
              <a:rPr lang="en-US"/>
              <a:t>Presentation Date </a:t>
            </a:r>
          </a:p>
        </p:txBody>
      </p:sp>
    </p:spTree>
    <p:extLst>
      <p:ext uri="{BB962C8B-B14F-4D97-AF65-F5344CB8AC3E}">
        <p14:creationId xmlns:p14="http://schemas.microsoft.com/office/powerpoint/2010/main" val="1929196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2_4 Icons Blue">
    <p:bg>
      <p:bgPr>
        <a:solidFill>
          <a:schemeClr val="accent1"/>
        </a:solidFill>
        <a:effectLst/>
      </p:bgPr>
    </p:bg>
    <p:spTree>
      <p:nvGrpSpPr>
        <p:cNvPr id="1" name=""/>
        <p:cNvGrpSpPr/>
        <p:nvPr/>
      </p:nvGrpSpPr>
      <p:grpSpPr>
        <a:xfrm>
          <a:off x="0" y="0"/>
          <a:ext cx="0" cy="0"/>
          <a:chOff x="0" y="0"/>
          <a:chExt cx="0" cy="0"/>
        </a:xfrm>
      </p:grpSpPr>
      <p:sp>
        <p:nvSpPr>
          <p:cNvPr id="6" name="Oval 5">
            <a:extLst>
              <a:ext uri="{FF2B5EF4-FFF2-40B4-BE49-F238E27FC236}">
                <a16:creationId xmlns:a16="http://schemas.microsoft.com/office/drawing/2014/main" id="{FE14257C-3E40-D7D0-2946-29D523863166}"/>
              </a:ext>
            </a:extLst>
          </p:cNvPr>
          <p:cNvSpPr/>
          <p:nvPr userDrawn="1"/>
        </p:nvSpPr>
        <p:spPr>
          <a:xfrm>
            <a:off x="775231" y="1978967"/>
            <a:ext cx="2270928" cy="227092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0" i="0" err="1">
              <a:latin typeface="+mn-lt"/>
            </a:endParaRPr>
          </a:p>
        </p:txBody>
      </p:sp>
      <p:sp>
        <p:nvSpPr>
          <p:cNvPr id="15" name="Picture Placeholder 14">
            <a:extLst>
              <a:ext uri="{FF2B5EF4-FFF2-40B4-BE49-F238E27FC236}">
                <a16:creationId xmlns:a16="http://schemas.microsoft.com/office/drawing/2014/main" id="{DEBD4B28-9B8E-4FB5-2365-22107EB6D858}"/>
              </a:ext>
            </a:extLst>
          </p:cNvPr>
          <p:cNvSpPr>
            <a:spLocks noGrp="1" noChangeAspect="1"/>
          </p:cNvSpPr>
          <p:nvPr>
            <p:ph type="pic" sz="quarter" idx="11" hasCustomPrompt="1"/>
          </p:nvPr>
        </p:nvSpPr>
        <p:spPr>
          <a:xfrm>
            <a:off x="1198938" y="2406691"/>
            <a:ext cx="1423516" cy="1418660"/>
          </a:xfrm>
          <a:prstGeom prst="rect">
            <a:avLst/>
          </a:prstGeom>
        </p:spPr>
        <p:txBody>
          <a:bodyPr anchor="ctr">
            <a:normAutofit/>
          </a:bodyPr>
          <a:lstStyle>
            <a:lvl1pPr marL="0" indent="0" algn="ctr">
              <a:buNone/>
              <a:defRPr sz="1600"/>
            </a:lvl1pPr>
          </a:lstStyle>
          <a:p>
            <a:r>
              <a:rPr lang="en-US"/>
              <a:t>Click to add icon from Epicenter</a:t>
            </a:r>
            <a:br>
              <a:rPr lang="en-US"/>
            </a:br>
            <a:r>
              <a:rPr lang="en-US"/>
              <a:t>(NO PHOTOS)</a:t>
            </a:r>
          </a:p>
        </p:txBody>
      </p:sp>
      <p:sp>
        <p:nvSpPr>
          <p:cNvPr id="20" name="Text Placeholder 19">
            <a:extLst>
              <a:ext uri="{FF2B5EF4-FFF2-40B4-BE49-F238E27FC236}">
                <a16:creationId xmlns:a16="http://schemas.microsoft.com/office/drawing/2014/main" id="{E99F68A0-63A2-E6E2-8517-BB15AD5B2F55}"/>
              </a:ext>
            </a:extLst>
          </p:cNvPr>
          <p:cNvSpPr>
            <a:spLocks noGrp="1"/>
          </p:cNvSpPr>
          <p:nvPr>
            <p:ph type="body" sz="quarter" idx="14" hasCustomPrompt="1"/>
          </p:nvPr>
        </p:nvSpPr>
        <p:spPr>
          <a:xfrm>
            <a:off x="647171" y="4390739"/>
            <a:ext cx="2398988" cy="914400"/>
          </a:xfrm>
          <a:prstGeom prst="rect">
            <a:avLst/>
          </a:prstGeom>
        </p:spPr>
        <p:txBody>
          <a:bodyPr/>
          <a:lstStyle>
            <a:lvl1pPr marL="0" indent="0" algn="ctr">
              <a:buNone/>
              <a:defRPr>
                <a:solidFill>
                  <a:schemeClr val="bg1"/>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a:t>Description</a:t>
            </a:r>
          </a:p>
        </p:txBody>
      </p:sp>
      <p:sp>
        <p:nvSpPr>
          <p:cNvPr id="3" name="Oval 2">
            <a:extLst>
              <a:ext uri="{FF2B5EF4-FFF2-40B4-BE49-F238E27FC236}">
                <a16:creationId xmlns:a16="http://schemas.microsoft.com/office/drawing/2014/main" id="{432850F7-ACD1-093C-0E81-237212D457B6}"/>
              </a:ext>
            </a:extLst>
          </p:cNvPr>
          <p:cNvSpPr/>
          <p:nvPr userDrawn="1"/>
        </p:nvSpPr>
        <p:spPr>
          <a:xfrm>
            <a:off x="3597925" y="1978967"/>
            <a:ext cx="2270928" cy="227092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0" i="0" err="1">
              <a:latin typeface="+mn-lt"/>
            </a:endParaRPr>
          </a:p>
        </p:txBody>
      </p:sp>
      <p:sp>
        <p:nvSpPr>
          <p:cNvPr id="5" name="Picture Placeholder 14">
            <a:extLst>
              <a:ext uri="{FF2B5EF4-FFF2-40B4-BE49-F238E27FC236}">
                <a16:creationId xmlns:a16="http://schemas.microsoft.com/office/drawing/2014/main" id="{7EB576A7-6768-414C-3535-018C513FEB52}"/>
              </a:ext>
            </a:extLst>
          </p:cNvPr>
          <p:cNvSpPr>
            <a:spLocks noGrp="1" noChangeAspect="1"/>
          </p:cNvSpPr>
          <p:nvPr>
            <p:ph type="pic" sz="quarter" idx="15" hasCustomPrompt="1"/>
          </p:nvPr>
        </p:nvSpPr>
        <p:spPr>
          <a:xfrm>
            <a:off x="4021631" y="2406691"/>
            <a:ext cx="1423516" cy="1418660"/>
          </a:xfrm>
          <a:prstGeom prst="rect">
            <a:avLst/>
          </a:prstGeom>
        </p:spPr>
        <p:txBody>
          <a:bodyPr anchor="ctr">
            <a:normAutofit/>
          </a:bodyPr>
          <a:lstStyle>
            <a:lvl1pPr marL="0" indent="0" algn="ctr">
              <a:buNone/>
              <a:defRPr sz="1600"/>
            </a:lvl1pPr>
          </a:lstStyle>
          <a:p>
            <a:r>
              <a:rPr lang="en-US"/>
              <a:t>Click to add icon from Epicenter</a:t>
            </a:r>
            <a:br>
              <a:rPr lang="en-US"/>
            </a:br>
            <a:r>
              <a:rPr lang="en-US"/>
              <a:t>(NO PHOTOS)</a:t>
            </a:r>
          </a:p>
        </p:txBody>
      </p:sp>
      <p:sp>
        <p:nvSpPr>
          <p:cNvPr id="7" name="Text Placeholder 19">
            <a:extLst>
              <a:ext uri="{FF2B5EF4-FFF2-40B4-BE49-F238E27FC236}">
                <a16:creationId xmlns:a16="http://schemas.microsoft.com/office/drawing/2014/main" id="{F0C78C0C-342A-8EFF-A993-4EF41DC5FCA9}"/>
              </a:ext>
            </a:extLst>
          </p:cNvPr>
          <p:cNvSpPr>
            <a:spLocks noGrp="1"/>
          </p:cNvSpPr>
          <p:nvPr>
            <p:ph type="body" sz="quarter" idx="16" hasCustomPrompt="1"/>
          </p:nvPr>
        </p:nvSpPr>
        <p:spPr>
          <a:xfrm>
            <a:off x="3469866" y="4390739"/>
            <a:ext cx="2398988" cy="914400"/>
          </a:xfrm>
          <a:prstGeom prst="rect">
            <a:avLst/>
          </a:prstGeom>
        </p:spPr>
        <p:txBody>
          <a:bodyPr/>
          <a:lstStyle>
            <a:lvl1pPr marL="0" indent="0" algn="ctr">
              <a:buNone/>
              <a:defRPr>
                <a:solidFill>
                  <a:schemeClr val="bg1"/>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a:t>Description</a:t>
            </a:r>
          </a:p>
        </p:txBody>
      </p:sp>
      <p:sp>
        <p:nvSpPr>
          <p:cNvPr id="8" name="Oval 7">
            <a:extLst>
              <a:ext uri="{FF2B5EF4-FFF2-40B4-BE49-F238E27FC236}">
                <a16:creationId xmlns:a16="http://schemas.microsoft.com/office/drawing/2014/main" id="{6A5FF676-80E2-0ED3-C4DB-08BF27AD7997}"/>
              </a:ext>
            </a:extLst>
          </p:cNvPr>
          <p:cNvSpPr/>
          <p:nvPr userDrawn="1"/>
        </p:nvSpPr>
        <p:spPr>
          <a:xfrm>
            <a:off x="6420619" y="1978967"/>
            <a:ext cx="2270928" cy="227092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0" i="0" err="1">
              <a:latin typeface="+mn-lt"/>
            </a:endParaRPr>
          </a:p>
        </p:txBody>
      </p:sp>
      <p:sp>
        <p:nvSpPr>
          <p:cNvPr id="11" name="Picture Placeholder 14">
            <a:extLst>
              <a:ext uri="{FF2B5EF4-FFF2-40B4-BE49-F238E27FC236}">
                <a16:creationId xmlns:a16="http://schemas.microsoft.com/office/drawing/2014/main" id="{3D377B90-5A9C-4E37-0EF5-596BC68591C2}"/>
              </a:ext>
            </a:extLst>
          </p:cNvPr>
          <p:cNvSpPr>
            <a:spLocks noGrp="1" noChangeAspect="1"/>
          </p:cNvSpPr>
          <p:nvPr>
            <p:ph type="pic" sz="quarter" idx="17" hasCustomPrompt="1"/>
          </p:nvPr>
        </p:nvSpPr>
        <p:spPr>
          <a:xfrm>
            <a:off x="6844326" y="2406691"/>
            <a:ext cx="1423516" cy="1418660"/>
          </a:xfrm>
          <a:prstGeom prst="rect">
            <a:avLst/>
          </a:prstGeom>
        </p:spPr>
        <p:txBody>
          <a:bodyPr anchor="ctr">
            <a:normAutofit/>
          </a:bodyPr>
          <a:lstStyle>
            <a:lvl1pPr marL="0" indent="0" algn="ctr">
              <a:buNone/>
              <a:defRPr sz="1600"/>
            </a:lvl1pPr>
          </a:lstStyle>
          <a:p>
            <a:r>
              <a:rPr lang="en-US"/>
              <a:t>Click to add icon from Epicenter</a:t>
            </a:r>
            <a:br>
              <a:rPr lang="en-US"/>
            </a:br>
            <a:r>
              <a:rPr lang="en-US"/>
              <a:t>(NO PHOTOS)</a:t>
            </a:r>
          </a:p>
        </p:txBody>
      </p:sp>
      <p:sp>
        <p:nvSpPr>
          <p:cNvPr id="12" name="Text Placeholder 19">
            <a:extLst>
              <a:ext uri="{FF2B5EF4-FFF2-40B4-BE49-F238E27FC236}">
                <a16:creationId xmlns:a16="http://schemas.microsoft.com/office/drawing/2014/main" id="{E4B83505-1950-E711-4756-B86FD26518C4}"/>
              </a:ext>
            </a:extLst>
          </p:cNvPr>
          <p:cNvSpPr>
            <a:spLocks noGrp="1"/>
          </p:cNvSpPr>
          <p:nvPr>
            <p:ph type="body" sz="quarter" idx="18" hasCustomPrompt="1"/>
          </p:nvPr>
        </p:nvSpPr>
        <p:spPr>
          <a:xfrm>
            <a:off x="6292559" y="4390739"/>
            <a:ext cx="2398988" cy="914400"/>
          </a:xfrm>
          <a:prstGeom prst="rect">
            <a:avLst/>
          </a:prstGeom>
        </p:spPr>
        <p:txBody>
          <a:bodyPr/>
          <a:lstStyle>
            <a:lvl1pPr marL="0" indent="0" algn="ctr">
              <a:buNone/>
              <a:defRPr>
                <a:solidFill>
                  <a:schemeClr val="bg1"/>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a:t>Description</a:t>
            </a:r>
          </a:p>
        </p:txBody>
      </p:sp>
      <p:sp>
        <p:nvSpPr>
          <p:cNvPr id="14" name="Oval 13">
            <a:extLst>
              <a:ext uri="{FF2B5EF4-FFF2-40B4-BE49-F238E27FC236}">
                <a16:creationId xmlns:a16="http://schemas.microsoft.com/office/drawing/2014/main" id="{DD0D29F9-2A4E-1B87-E97C-6F23CB63E250}"/>
              </a:ext>
            </a:extLst>
          </p:cNvPr>
          <p:cNvSpPr/>
          <p:nvPr userDrawn="1"/>
        </p:nvSpPr>
        <p:spPr>
          <a:xfrm>
            <a:off x="9243313" y="1978967"/>
            <a:ext cx="2270928" cy="227092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0" i="0" err="1">
              <a:latin typeface="+mn-lt"/>
            </a:endParaRPr>
          </a:p>
        </p:txBody>
      </p:sp>
      <p:sp>
        <p:nvSpPr>
          <p:cNvPr id="16" name="Picture Placeholder 14">
            <a:extLst>
              <a:ext uri="{FF2B5EF4-FFF2-40B4-BE49-F238E27FC236}">
                <a16:creationId xmlns:a16="http://schemas.microsoft.com/office/drawing/2014/main" id="{28FC774B-66C4-966C-C398-1B35B41FA845}"/>
              </a:ext>
            </a:extLst>
          </p:cNvPr>
          <p:cNvSpPr>
            <a:spLocks noGrp="1" noChangeAspect="1"/>
          </p:cNvSpPr>
          <p:nvPr>
            <p:ph type="pic" sz="quarter" idx="19" hasCustomPrompt="1"/>
          </p:nvPr>
        </p:nvSpPr>
        <p:spPr>
          <a:xfrm>
            <a:off x="9667019" y="2406691"/>
            <a:ext cx="1423516" cy="1418660"/>
          </a:xfrm>
          <a:prstGeom prst="rect">
            <a:avLst/>
          </a:prstGeom>
        </p:spPr>
        <p:txBody>
          <a:bodyPr anchor="ctr">
            <a:normAutofit/>
          </a:bodyPr>
          <a:lstStyle>
            <a:lvl1pPr marL="0" indent="0" algn="ctr">
              <a:buNone/>
              <a:defRPr sz="1600"/>
            </a:lvl1pPr>
          </a:lstStyle>
          <a:p>
            <a:r>
              <a:rPr lang="en-US"/>
              <a:t>Click to add icon from Epicenter</a:t>
            </a:r>
            <a:br>
              <a:rPr lang="en-US"/>
            </a:br>
            <a:r>
              <a:rPr lang="en-US"/>
              <a:t>(NO PHOTOS)</a:t>
            </a:r>
          </a:p>
        </p:txBody>
      </p:sp>
      <p:sp>
        <p:nvSpPr>
          <p:cNvPr id="19" name="Text Placeholder 19">
            <a:extLst>
              <a:ext uri="{FF2B5EF4-FFF2-40B4-BE49-F238E27FC236}">
                <a16:creationId xmlns:a16="http://schemas.microsoft.com/office/drawing/2014/main" id="{7ED27F08-4F4F-DDE9-01E4-57FD44920BE7}"/>
              </a:ext>
            </a:extLst>
          </p:cNvPr>
          <p:cNvSpPr>
            <a:spLocks noGrp="1"/>
          </p:cNvSpPr>
          <p:nvPr>
            <p:ph type="body" sz="quarter" idx="20" hasCustomPrompt="1"/>
          </p:nvPr>
        </p:nvSpPr>
        <p:spPr>
          <a:xfrm>
            <a:off x="9115254" y="4390739"/>
            <a:ext cx="2398988" cy="914400"/>
          </a:xfrm>
          <a:prstGeom prst="rect">
            <a:avLst/>
          </a:prstGeom>
        </p:spPr>
        <p:txBody>
          <a:bodyPr/>
          <a:lstStyle>
            <a:lvl1pPr marL="0" indent="0" algn="ctr">
              <a:buNone/>
              <a:defRPr>
                <a:solidFill>
                  <a:schemeClr val="bg1"/>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a:t>Description</a:t>
            </a:r>
          </a:p>
        </p:txBody>
      </p:sp>
      <p:sp>
        <p:nvSpPr>
          <p:cNvPr id="9" name="Title 8">
            <a:extLst>
              <a:ext uri="{FF2B5EF4-FFF2-40B4-BE49-F238E27FC236}">
                <a16:creationId xmlns:a16="http://schemas.microsoft.com/office/drawing/2014/main" id="{1FF8935B-7D93-F768-6E5D-9DD17BAF7E36}"/>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13" name="TextBox 12">
            <a:extLst>
              <a:ext uri="{FF2B5EF4-FFF2-40B4-BE49-F238E27FC236}">
                <a16:creationId xmlns:a16="http://schemas.microsoft.com/office/drawing/2014/main" id="{094F484B-E963-F00C-B1D5-EF0607909AA6}"/>
              </a:ext>
            </a:extLst>
          </p:cNvPr>
          <p:cNvSpPr txBox="1">
            <a:spLocks noChangeAspect="1"/>
          </p:cNvSpPr>
          <p:nvPr userDrawn="1"/>
        </p:nvSpPr>
        <p:spPr>
          <a:xfrm>
            <a:off x="11725098" y="6447240"/>
            <a:ext cx="227692" cy="228600"/>
          </a:xfrm>
          <a:prstGeom prst="ellipse">
            <a:avLst/>
          </a:prstGeom>
          <a:solidFill>
            <a:schemeClr val="bg1"/>
          </a:solidFill>
        </p:spPr>
        <p:txBody>
          <a:bodyPr wrap="none" rtlCol="0" anchor="ctr">
            <a:noAutofit/>
          </a:bodyPr>
          <a:lstStyle/>
          <a:p>
            <a:pPr algn="ctr"/>
            <a:fld id="{9F77B881-CDA4-7041-897F-97D0053686EF}" type="slidenum">
              <a:rPr lang="en-US" sz="700" b="1" i="0" smtClean="0">
                <a:solidFill>
                  <a:schemeClr val="accent1"/>
                </a:solidFill>
                <a:latin typeface="+mn-lt"/>
              </a:rPr>
              <a:pPr algn="ctr"/>
              <a:t>‹#›</a:t>
            </a:fld>
            <a:endParaRPr lang="en-US" sz="700" b="1" i="0">
              <a:solidFill>
                <a:schemeClr val="accent1"/>
              </a:solidFill>
              <a:latin typeface="+mn-lt"/>
            </a:endParaRPr>
          </a:p>
        </p:txBody>
      </p:sp>
      <p:pic>
        <p:nvPicPr>
          <p:cNvPr id="17" name="Picture 16" descr="Icon&#10;&#10;Description automatically generated">
            <a:extLst>
              <a:ext uri="{FF2B5EF4-FFF2-40B4-BE49-F238E27FC236}">
                <a16:creationId xmlns:a16="http://schemas.microsoft.com/office/drawing/2014/main" id="{90958F33-868A-D38C-DB3E-0B603D2B8D6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60549" y="6251543"/>
            <a:ext cx="292100" cy="368300"/>
          </a:xfrm>
          <a:prstGeom prst="rect">
            <a:avLst/>
          </a:prstGeom>
        </p:spPr>
      </p:pic>
      <p:sp>
        <p:nvSpPr>
          <p:cNvPr id="18" name="TextBox 17">
            <a:extLst>
              <a:ext uri="{FF2B5EF4-FFF2-40B4-BE49-F238E27FC236}">
                <a16:creationId xmlns:a16="http://schemas.microsoft.com/office/drawing/2014/main" id="{28EC129B-D3F7-0226-AACD-389EB7C10294}"/>
              </a:ext>
            </a:extLst>
          </p:cNvPr>
          <p:cNvSpPr txBox="1">
            <a:spLocks noChangeArrowheads="1"/>
          </p:cNvSpPr>
          <p:nvPr userDrawn="1"/>
        </p:nvSpPr>
        <p:spPr bwMode="auto">
          <a:xfrm>
            <a:off x="691527" y="6544037"/>
            <a:ext cx="5726287" cy="923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marL="0" lvl="0" indent="0" algn="l">
              <a:lnSpc>
                <a:spcPct val="100000"/>
              </a:lnSpc>
              <a:defRPr sz="1800">
                <a:solidFill>
                  <a:srgbClr val="000000"/>
                </a:solidFill>
              </a:defRPr>
            </a:pPr>
            <a:r>
              <a:rPr lang="ga-IE" sz="600" b="0" i="0" baseline="0">
                <a:solidFill>
                  <a:schemeClr val="bg1">
                    <a:lumMod val="85000"/>
                  </a:schemeClr>
                </a:solidFill>
                <a:latin typeface="+mn-lt"/>
              </a:rPr>
              <a:t>© 2023 Epsilon Data Management, LLC. All rights reserved. Proprietary and confidential.</a:t>
            </a:r>
          </a:p>
        </p:txBody>
      </p:sp>
    </p:spTree>
    <p:extLst>
      <p:ext uri="{BB962C8B-B14F-4D97-AF65-F5344CB8AC3E}">
        <p14:creationId xmlns:p14="http://schemas.microsoft.com/office/powerpoint/2010/main" val="870039674"/>
      </p:ext>
    </p:extLst>
  </p:cSld>
  <p:clrMapOvr>
    <a:masterClrMapping/>
  </p:clrMapOvr>
  <p:extLst>
    <p:ext uri="{DCECCB84-F9BA-43D5-87BE-67443E8EF086}">
      <p15:sldGuideLst xmlns:p15="http://schemas.microsoft.com/office/powerpoint/2012/main">
        <p15:guide id="1" orient="horz" pos="216">
          <p15:clr>
            <a:srgbClr val="FBAE40"/>
          </p15:clr>
        </p15:guide>
        <p15:guide id="2" pos="3840">
          <p15:clr>
            <a:srgbClr val="FBAE40"/>
          </p15:clr>
        </p15:guide>
      </p15:sldGuideLst>
    </p:ext>
  </p:extLst>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2_OneThird Blu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1B51217-55B1-E12A-5A31-469672DC8C7B}"/>
              </a:ext>
            </a:extLst>
          </p:cNvPr>
          <p:cNvSpPr/>
          <p:nvPr userDrawn="1"/>
        </p:nvSpPr>
        <p:spPr>
          <a:xfrm>
            <a:off x="8098973" y="0"/>
            <a:ext cx="409302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 name="Text Placeholder 4">
            <a:extLst>
              <a:ext uri="{FF2B5EF4-FFF2-40B4-BE49-F238E27FC236}">
                <a16:creationId xmlns:a16="http://schemas.microsoft.com/office/drawing/2014/main" id="{678F2DDA-84BA-0809-50FD-D38BEA671F00}"/>
              </a:ext>
            </a:extLst>
          </p:cNvPr>
          <p:cNvSpPr>
            <a:spLocks noGrp="1"/>
          </p:cNvSpPr>
          <p:nvPr>
            <p:ph type="body" sz="quarter" idx="11"/>
          </p:nvPr>
        </p:nvSpPr>
        <p:spPr>
          <a:xfrm>
            <a:off x="237745" y="1463040"/>
            <a:ext cx="7553011" cy="457200"/>
          </a:xfrm>
          <a:prstGeom prst="rect">
            <a:avLst/>
          </a:prstGeom>
        </p:spPr>
        <p:txBody>
          <a:bodyPr/>
          <a:lstStyle>
            <a:lvl1pPr marL="0" indent="0">
              <a:buNone/>
              <a:defRPr b="1" i="0">
                <a:latin typeface="+mj-lt"/>
              </a:defRPr>
            </a:lvl1pPr>
            <a:lvl2pPr marL="457189" indent="0">
              <a:buNone/>
              <a:defRPr b="1" i="0">
                <a:latin typeface="Avenir Next LT Pro Demi" panose="020B0504020202020204" pitchFamily="34" charset="77"/>
              </a:defRPr>
            </a:lvl2pPr>
            <a:lvl3pPr marL="914377" indent="0">
              <a:buNone/>
              <a:defRPr b="1" i="0">
                <a:latin typeface="Avenir Next LT Pro Demi" panose="020B0504020202020204" pitchFamily="34" charset="77"/>
              </a:defRPr>
            </a:lvl3pPr>
            <a:lvl4pPr marL="1371566" indent="0">
              <a:buNone/>
              <a:defRPr b="1" i="0">
                <a:latin typeface="Avenir Next LT Pro Demi" panose="020B0504020202020204" pitchFamily="34" charset="77"/>
              </a:defRPr>
            </a:lvl4pPr>
            <a:lvl5pPr marL="1828754" indent="0">
              <a:buNone/>
              <a:defRPr b="1" i="0">
                <a:latin typeface="Avenir Next LT Pro Demi" panose="020B0504020202020204" pitchFamily="34" charset="77"/>
              </a:defRPr>
            </a:lvl5pPr>
          </a:lstStyle>
          <a:p>
            <a:pPr lvl="0"/>
            <a:r>
              <a:rPr lang="en-US"/>
              <a:t>Click to edit Master text styles</a:t>
            </a:r>
          </a:p>
        </p:txBody>
      </p:sp>
      <p:sp>
        <p:nvSpPr>
          <p:cNvPr id="7" name="Title 6">
            <a:extLst>
              <a:ext uri="{FF2B5EF4-FFF2-40B4-BE49-F238E27FC236}">
                <a16:creationId xmlns:a16="http://schemas.microsoft.com/office/drawing/2014/main" id="{E912AAE0-CB37-C78F-3E57-01F34BF6407D}"/>
              </a:ext>
            </a:extLst>
          </p:cNvPr>
          <p:cNvSpPr>
            <a:spLocks noGrp="1"/>
          </p:cNvSpPr>
          <p:nvPr>
            <p:ph type="title"/>
          </p:nvPr>
        </p:nvSpPr>
        <p:spPr>
          <a:xfrm>
            <a:off x="237745" y="283464"/>
            <a:ext cx="7553009" cy="1159192"/>
          </a:xfrm>
        </p:spPr>
        <p:txBody>
          <a:bodyPr/>
          <a:lstStyle/>
          <a:p>
            <a:r>
              <a:rPr lang="en-US"/>
              <a:t>Click to edit Master title style</a:t>
            </a:r>
          </a:p>
        </p:txBody>
      </p:sp>
      <p:pic>
        <p:nvPicPr>
          <p:cNvPr id="10" name="Picture 9">
            <a:extLst>
              <a:ext uri="{FF2B5EF4-FFF2-40B4-BE49-F238E27FC236}">
                <a16:creationId xmlns:a16="http://schemas.microsoft.com/office/drawing/2014/main" id="{38AF8D18-7E0D-2DF6-D239-AE558DC51FC0}"/>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256033" y="6254497"/>
            <a:ext cx="292100" cy="368300"/>
          </a:xfrm>
          <a:prstGeom prst="rect">
            <a:avLst/>
          </a:prstGeom>
        </p:spPr>
      </p:pic>
      <p:sp>
        <p:nvSpPr>
          <p:cNvPr id="11" name="TextBox 10">
            <a:extLst>
              <a:ext uri="{FF2B5EF4-FFF2-40B4-BE49-F238E27FC236}">
                <a16:creationId xmlns:a16="http://schemas.microsoft.com/office/drawing/2014/main" id="{02C377E4-695E-1590-43D1-929777769C5F}"/>
              </a:ext>
            </a:extLst>
          </p:cNvPr>
          <p:cNvSpPr txBox="1">
            <a:spLocks noChangeArrowheads="1"/>
          </p:cNvSpPr>
          <p:nvPr userDrawn="1"/>
        </p:nvSpPr>
        <p:spPr bwMode="auto">
          <a:xfrm>
            <a:off x="691527" y="6544037"/>
            <a:ext cx="5726287" cy="923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marL="0" lvl="0" indent="0" algn="l">
              <a:lnSpc>
                <a:spcPct val="100000"/>
              </a:lnSpc>
              <a:defRPr sz="1800">
                <a:solidFill>
                  <a:srgbClr val="000000"/>
                </a:solidFill>
              </a:defRPr>
            </a:pPr>
            <a:r>
              <a:rPr lang="ga-IE" sz="600" b="0" i="0" baseline="0">
                <a:solidFill>
                  <a:schemeClr val="bg1">
                    <a:lumMod val="85000"/>
                  </a:schemeClr>
                </a:solidFill>
                <a:latin typeface="+mn-lt"/>
              </a:rPr>
              <a:t>© 2023 Epsilon Data Management, LLC. All rights reserved. Proprietary and confidential.</a:t>
            </a:r>
          </a:p>
        </p:txBody>
      </p:sp>
      <p:sp>
        <p:nvSpPr>
          <p:cNvPr id="12" name="TextBox 11">
            <a:extLst>
              <a:ext uri="{FF2B5EF4-FFF2-40B4-BE49-F238E27FC236}">
                <a16:creationId xmlns:a16="http://schemas.microsoft.com/office/drawing/2014/main" id="{2B52E9B7-AE91-22DA-4986-3E7549E44630}"/>
              </a:ext>
            </a:extLst>
          </p:cNvPr>
          <p:cNvSpPr txBox="1">
            <a:spLocks noChangeAspect="1"/>
          </p:cNvSpPr>
          <p:nvPr userDrawn="1"/>
        </p:nvSpPr>
        <p:spPr>
          <a:xfrm>
            <a:off x="11725098" y="6447240"/>
            <a:ext cx="227692" cy="228600"/>
          </a:xfrm>
          <a:prstGeom prst="ellipse">
            <a:avLst/>
          </a:prstGeom>
          <a:solidFill>
            <a:schemeClr val="bg1"/>
          </a:solidFill>
        </p:spPr>
        <p:txBody>
          <a:bodyPr wrap="none" rtlCol="0" anchor="ctr">
            <a:noAutofit/>
          </a:bodyPr>
          <a:lstStyle/>
          <a:p>
            <a:pPr algn="ctr"/>
            <a:fld id="{9F77B881-CDA4-7041-897F-97D0053686EF}" type="slidenum">
              <a:rPr lang="en-US" sz="700" b="1" i="0" smtClean="0">
                <a:solidFill>
                  <a:schemeClr val="accent1"/>
                </a:solidFill>
                <a:latin typeface="+mn-lt"/>
              </a:rPr>
              <a:pPr algn="ctr"/>
              <a:t>‹#›</a:t>
            </a:fld>
            <a:endParaRPr lang="en-US" sz="700" b="1" i="0">
              <a:solidFill>
                <a:schemeClr val="accent1"/>
              </a:solidFill>
              <a:latin typeface="+mn-lt"/>
            </a:endParaRPr>
          </a:p>
        </p:txBody>
      </p:sp>
      <p:sp>
        <p:nvSpPr>
          <p:cNvPr id="18" name="Content Placeholder 17">
            <a:extLst>
              <a:ext uri="{FF2B5EF4-FFF2-40B4-BE49-F238E27FC236}">
                <a16:creationId xmlns:a16="http://schemas.microsoft.com/office/drawing/2014/main" id="{18C7C49E-648A-2981-DAA1-CDA5F5F7884A}"/>
              </a:ext>
            </a:extLst>
          </p:cNvPr>
          <p:cNvSpPr>
            <a:spLocks noGrp="1"/>
          </p:cNvSpPr>
          <p:nvPr>
            <p:ph sz="quarter" idx="13"/>
          </p:nvPr>
        </p:nvSpPr>
        <p:spPr>
          <a:xfrm>
            <a:off x="237744" y="1920877"/>
            <a:ext cx="7551739" cy="42703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Content Placeholder 17">
            <a:extLst>
              <a:ext uri="{FF2B5EF4-FFF2-40B4-BE49-F238E27FC236}">
                <a16:creationId xmlns:a16="http://schemas.microsoft.com/office/drawing/2014/main" id="{FE048AE1-CAB7-001B-9C5F-560CBCB23CA8}"/>
              </a:ext>
            </a:extLst>
          </p:cNvPr>
          <p:cNvSpPr>
            <a:spLocks noGrp="1"/>
          </p:cNvSpPr>
          <p:nvPr>
            <p:ph sz="quarter" idx="14"/>
          </p:nvPr>
        </p:nvSpPr>
        <p:spPr>
          <a:xfrm>
            <a:off x="8376655" y="1920877"/>
            <a:ext cx="3491911" cy="4270375"/>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87461388"/>
      </p:ext>
    </p:extLst>
  </p:cSld>
  <p:clrMapOvr>
    <a:masterClrMapping/>
  </p:clrMapOvr>
  <p:extLst>
    <p:ext uri="{DCECCB84-F9BA-43D5-87BE-67443E8EF086}">
      <p15:sldGuideLst xmlns:p15="http://schemas.microsoft.com/office/powerpoint/2012/main">
        <p15:guide id="1" orient="horz" pos="216">
          <p15:clr>
            <a:srgbClr val="FBAE40"/>
          </p15:clr>
        </p15:guide>
      </p15:sldGuideLst>
    </p:ext>
  </p:extLst>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7_Divider_5">
    <p:bg>
      <p:bgPr>
        <a:solidFill>
          <a:schemeClr val="accent4"/>
        </a:solidFill>
        <a:effectLst/>
      </p:bgPr>
    </p:bg>
    <p:spTree>
      <p:nvGrpSpPr>
        <p:cNvPr id="1" name=""/>
        <p:cNvGrpSpPr/>
        <p:nvPr/>
      </p:nvGrpSpPr>
      <p:grpSpPr>
        <a:xfrm>
          <a:off x="0" y="0"/>
          <a:ext cx="0" cy="0"/>
          <a:chOff x="0" y="0"/>
          <a:chExt cx="0" cy="0"/>
        </a:xfrm>
      </p:grpSpPr>
      <p:pic>
        <p:nvPicPr>
          <p:cNvPr id="5" name="Picture 4" descr="Shape, rectangle&#10;&#10;Description automatically generated">
            <a:extLst>
              <a:ext uri="{FF2B5EF4-FFF2-40B4-BE49-F238E27FC236}">
                <a16:creationId xmlns:a16="http://schemas.microsoft.com/office/drawing/2014/main" id="{72422D38-1226-7135-CBC5-9B8734D47F3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
            <a:ext cx="12192000" cy="6934855"/>
          </a:xfrm>
          <a:prstGeom prst="rect">
            <a:avLst/>
          </a:prstGeom>
        </p:spPr>
      </p:pic>
      <p:sp>
        <p:nvSpPr>
          <p:cNvPr id="3" name="Title 1">
            <a:extLst>
              <a:ext uri="{FF2B5EF4-FFF2-40B4-BE49-F238E27FC236}">
                <a16:creationId xmlns:a16="http://schemas.microsoft.com/office/drawing/2014/main" id="{BA8029A1-4C93-348A-E503-BD52A6CDCE13}"/>
              </a:ext>
            </a:extLst>
          </p:cNvPr>
          <p:cNvSpPr>
            <a:spLocks noGrp="1"/>
          </p:cNvSpPr>
          <p:nvPr>
            <p:ph type="ctrTitle" hasCustomPrompt="1"/>
          </p:nvPr>
        </p:nvSpPr>
        <p:spPr>
          <a:xfrm>
            <a:off x="1788160" y="2235200"/>
            <a:ext cx="8615680" cy="1879600"/>
          </a:xfrm>
        </p:spPr>
        <p:txBody>
          <a:bodyPr anchor="b"/>
          <a:lstStyle>
            <a:lvl1pPr algn="ctr">
              <a:defRPr sz="4800">
                <a:solidFill>
                  <a:schemeClr val="bg1"/>
                </a:solidFill>
              </a:defRPr>
            </a:lvl1pPr>
          </a:lstStyle>
          <a:p>
            <a:r>
              <a:rPr lang="en-US"/>
              <a:t>Click to edit</a:t>
            </a:r>
            <a:br>
              <a:rPr lang="en-US"/>
            </a:br>
            <a:r>
              <a:rPr lang="en-US"/>
              <a:t>divider slide</a:t>
            </a:r>
          </a:p>
        </p:txBody>
      </p:sp>
      <p:pic>
        <p:nvPicPr>
          <p:cNvPr id="4" name="Picture 3" descr="A picture containing text, clipart&#10;&#10;Description automatically generated">
            <a:extLst>
              <a:ext uri="{FF2B5EF4-FFF2-40B4-BE49-F238E27FC236}">
                <a16:creationId xmlns:a16="http://schemas.microsoft.com/office/drawing/2014/main" id="{FD41110E-F223-E31B-B533-C2495473B93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38937" y="387332"/>
            <a:ext cx="1462812" cy="389145"/>
          </a:xfrm>
          <a:prstGeom prst="rect">
            <a:avLst/>
          </a:prstGeom>
        </p:spPr>
      </p:pic>
      <p:sp>
        <p:nvSpPr>
          <p:cNvPr id="6" name="Text Placeholder 5">
            <a:extLst>
              <a:ext uri="{FF2B5EF4-FFF2-40B4-BE49-F238E27FC236}">
                <a16:creationId xmlns:a16="http://schemas.microsoft.com/office/drawing/2014/main" id="{40E4419F-9291-4B8B-E557-1B550A6839E4}"/>
              </a:ext>
            </a:extLst>
          </p:cNvPr>
          <p:cNvSpPr>
            <a:spLocks noGrp="1"/>
          </p:cNvSpPr>
          <p:nvPr>
            <p:ph type="body" sz="quarter" idx="10" hasCustomPrompt="1"/>
          </p:nvPr>
        </p:nvSpPr>
        <p:spPr>
          <a:xfrm>
            <a:off x="1788159" y="4153228"/>
            <a:ext cx="8615680" cy="662613"/>
          </a:xfrm>
        </p:spPr>
        <p:txBody>
          <a:bodyPr>
            <a:noAutofit/>
          </a:bodyPr>
          <a:lstStyle>
            <a:lvl1pPr marL="0" indent="0" algn="ctr">
              <a:buNone/>
              <a:defRPr sz="2000" b="1">
                <a:solidFill>
                  <a:schemeClr val="bg1"/>
                </a:solidFill>
              </a:defRPr>
            </a:lvl1pPr>
            <a:lvl2pPr marL="285744" indent="0" algn="ctr">
              <a:buNone/>
              <a:defRPr sz="2000" b="1">
                <a:solidFill>
                  <a:schemeClr val="bg1"/>
                </a:solidFill>
              </a:defRPr>
            </a:lvl2pPr>
            <a:lvl3pPr marL="574660" indent="0" algn="ctr">
              <a:buNone/>
              <a:defRPr sz="2000" b="1">
                <a:solidFill>
                  <a:schemeClr val="bg1"/>
                </a:solidFill>
              </a:defRPr>
            </a:lvl3pPr>
            <a:lvl4pPr marL="861990" indent="0" algn="ctr">
              <a:buNone/>
              <a:defRPr sz="2000" b="1">
                <a:solidFill>
                  <a:schemeClr val="bg1"/>
                </a:solidFill>
              </a:defRPr>
            </a:lvl4pPr>
            <a:lvl5pPr marL="1149322" indent="0" algn="ctr">
              <a:buNone/>
              <a:defRPr sz="2000" b="1">
                <a:solidFill>
                  <a:schemeClr val="bg1"/>
                </a:solidFill>
              </a:defRPr>
            </a:lvl5pPr>
          </a:lstStyle>
          <a:p>
            <a:pPr lvl="0"/>
            <a:r>
              <a:rPr lang="en-US"/>
              <a:t>Subtitle</a:t>
            </a:r>
          </a:p>
        </p:txBody>
      </p:sp>
    </p:spTree>
    <p:extLst>
      <p:ext uri="{BB962C8B-B14F-4D97-AF65-F5344CB8AC3E}">
        <p14:creationId xmlns:p14="http://schemas.microsoft.com/office/powerpoint/2010/main" val="1280463783"/>
      </p:ext>
    </p:extLst>
  </p:cSld>
  <p:clrMapOvr>
    <a:masterClrMapping/>
  </p:clrMapOvr>
  <p:extLst>
    <p:ext uri="{DCECCB84-F9BA-43D5-87BE-67443E8EF086}">
      <p15:sldGuideLst xmlns:p15="http://schemas.microsoft.com/office/powerpoint/2012/main">
        <p15:guide id="1" pos="120">
          <p15:clr>
            <a:srgbClr val="FBAE40"/>
          </p15:clr>
        </p15:guide>
        <p15:guide id="2" orient="horz" pos="4200">
          <p15:clr>
            <a:srgbClr val="FBAE40"/>
          </p15:clr>
        </p15:guide>
      </p15:sldGuideLst>
    </p:ext>
  </p:extLst>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8_Divider_5">
    <p:bg>
      <p:bgPr>
        <a:solidFill>
          <a:schemeClr val="accent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2422D38-1226-7135-CBC5-9B8734D47F31}"/>
              </a:ext>
            </a:extLst>
          </p:cNvPr>
          <p:cNvPicPr>
            <a:picLocks/>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8096" cy="6858000"/>
          </a:xfrm>
          <a:prstGeom prst="rect">
            <a:avLst/>
          </a:prstGeom>
        </p:spPr>
      </p:pic>
      <p:pic>
        <p:nvPicPr>
          <p:cNvPr id="2" name="Picture 1" descr="A picture containing text, clipart&#10;&#10;Description automatically generated">
            <a:extLst>
              <a:ext uri="{FF2B5EF4-FFF2-40B4-BE49-F238E27FC236}">
                <a16:creationId xmlns:a16="http://schemas.microsoft.com/office/drawing/2014/main" id="{EC43B671-AD79-10BA-1359-CD3A4980E6D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38937" y="6142650"/>
            <a:ext cx="1462812" cy="389145"/>
          </a:xfrm>
          <a:prstGeom prst="rect">
            <a:avLst/>
          </a:prstGeom>
        </p:spPr>
      </p:pic>
      <p:sp>
        <p:nvSpPr>
          <p:cNvPr id="4" name="Title 1">
            <a:extLst>
              <a:ext uri="{FF2B5EF4-FFF2-40B4-BE49-F238E27FC236}">
                <a16:creationId xmlns:a16="http://schemas.microsoft.com/office/drawing/2014/main" id="{56EF1306-29CB-3D9B-B452-6E7BD65FEDF4}"/>
              </a:ext>
            </a:extLst>
          </p:cNvPr>
          <p:cNvSpPr>
            <a:spLocks noGrp="1"/>
          </p:cNvSpPr>
          <p:nvPr>
            <p:ph type="ctrTitle" hasCustomPrompt="1"/>
          </p:nvPr>
        </p:nvSpPr>
        <p:spPr>
          <a:xfrm>
            <a:off x="1788160" y="2235200"/>
            <a:ext cx="8615680" cy="1879600"/>
          </a:xfrm>
        </p:spPr>
        <p:txBody>
          <a:bodyPr anchor="b"/>
          <a:lstStyle>
            <a:lvl1pPr algn="ctr">
              <a:defRPr sz="4800">
                <a:solidFill>
                  <a:schemeClr val="bg1"/>
                </a:solidFill>
              </a:defRPr>
            </a:lvl1pPr>
          </a:lstStyle>
          <a:p>
            <a:r>
              <a:rPr lang="en-US"/>
              <a:t>Click to edit</a:t>
            </a:r>
            <a:br>
              <a:rPr lang="en-US"/>
            </a:br>
            <a:r>
              <a:rPr lang="en-US"/>
              <a:t>divider slide</a:t>
            </a:r>
          </a:p>
        </p:txBody>
      </p:sp>
      <p:sp>
        <p:nvSpPr>
          <p:cNvPr id="6" name="Text Placeholder 5">
            <a:extLst>
              <a:ext uri="{FF2B5EF4-FFF2-40B4-BE49-F238E27FC236}">
                <a16:creationId xmlns:a16="http://schemas.microsoft.com/office/drawing/2014/main" id="{14B45C28-4C5A-9153-E16C-41CE28F6DDE9}"/>
              </a:ext>
            </a:extLst>
          </p:cNvPr>
          <p:cNvSpPr>
            <a:spLocks noGrp="1"/>
          </p:cNvSpPr>
          <p:nvPr>
            <p:ph type="body" sz="quarter" idx="10" hasCustomPrompt="1"/>
          </p:nvPr>
        </p:nvSpPr>
        <p:spPr>
          <a:xfrm>
            <a:off x="1788159" y="4153228"/>
            <a:ext cx="8615680" cy="662613"/>
          </a:xfrm>
        </p:spPr>
        <p:txBody>
          <a:bodyPr>
            <a:noAutofit/>
          </a:bodyPr>
          <a:lstStyle>
            <a:lvl1pPr marL="0" indent="0" algn="ctr">
              <a:buNone/>
              <a:defRPr sz="2000" b="1">
                <a:solidFill>
                  <a:schemeClr val="bg1"/>
                </a:solidFill>
              </a:defRPr>
            </a:lvl1pPr>
            <a:lvl2pPr marL="285744" indent="0" algn="ctr">
              <a:buNone/>
              <a:defRPr sz="2000" b="1">
                <a:solidFill>
                  <a:schemeClr val="bg1"/>
                </a:solidFill>
              </a:defRPr>
            </a:lvl2pPr>
            <a:lvl3pPr marL="574660" indent="0" algn="ctr">
              <a:buNone/>
              <a:defRPr sz="2000" b="1">
                <a:solidFill>
                  <a:schemeClr val="bg1"/>
                </a:solidFill>
              </a:defRPr>
            </a:lvl3pPr>
            <a:lvl4pPr marL="861990" indent="0" algn="ctr">
              <a:buNone/>
              <a:defRPr sz="2000" b="1">
                <a:solidFill>
                  <a:schemeClr val="bg1"/>
                </a:solidFill>
              </a:defRPr>
            </a:lvl4pPr>
            <a:lvl5pPr marL="1149322" indent="0" algn="ctr">
              <a:buNone/>
              <a:defRPr sz="2000" b="1">
                <a:solidFill>
                  <a:schemeClr val="bg1"/>
                </a:solidFill>
              </a:defRPr>
            </a:lvl5pPr>
          </a:lstStyle>
          <a:p>
            <a:pPr lvl="0"/>
            <a:r>
              <a:rPr lang="en-US"/>
              <a:t>Subtitle</a:t>
            </a:r>
          </a:p>
        </p:txBody>
      </p:sp>
    </p:spTree>
    <p:extLst>
      <p:ext uri="{BB962C8B-B14F-4D97-AF65-F5344CB8AC3E}">
        <p14:creationId xmlns:p14="http://schemas.microsoft.com/office/powerpoint/2010/main" val="3250874309"/>
      </p:ext>
    </p:extLst>
  </p:cSld>
  <p:clrMapOvr>
    <a:masterClrMapping/>
  </p:clrMapOvr>
  <p:extLst>
    <p:ext uri="{DCECCB84-F9BA-43D5-87BE-67443E8EF086}">
      <p15:sldGuideLst xmlns:p15="http://schemas.microsoft.com/office/powerpoint/2012/main">
        <p15:guide id="1" pos="120">
          <p15:clr>
            <a:srgbClr val="FBAE40"/>
          </p15:clr>
        </p15:guide>
        <p15:guide id="2" orient="horz" pos="4200">
          <p15:clr>
            <a:srgbClr val="FBAE40"/>
          </p15:clr>
        </p15:guide>
      </p15:sldGuideLst>
    </p:ext>
  </p:extLst>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3_Icon Divider Blue">
    <p:bg>
      <p:bgPr>
        <a:solidFill>
          <a:schemeClr val="accent1"/>
        </a:solidFill>
        <a:effectLst/>
      </p:bgPr>
    </p:bg>
    <p:spTree>
      <p:nvGrpSpPr>
        <p:cNvPr id="1" name=""/>
        <p:cNvGrpSpPr/>
        <p:nvPr/>
      </p:nvGrpSpPr>
      <p:grpSpPr>
        <a:xfrm>
          <a:off x="0" y="0"/>
          <a:ext cx="0" cy="0"/>
          <a:chOff x="0" y="0"/>
          <a:chExt cx="0" cy="0"/>
        </a:xfrm>
      </p:grpSpPr>
      <p:pic>
        <p:nvPicPr>
          <p:cNvPr id="8" name="Picture 7" descr="Shape, rectangle&#10;&#10;Description automatically generated">
            <a:extLst>
              <a:ext uri="{FF2B5EF4-FFF2-40B4-BE49-F238E27FC236}">
                <a16:creationId xmlns:a16="http://schemas.microsoft.com/office/drawing/2014/main" id="{2AE34794-50BD-3F02-DE15-51F7AD84A040}"/>
              </a:ext>
            </a:extLst>
          </p:cNvPr>
          <p:cNvPicPr>
            <a:picLocks/>
          </p:cNvPicPr>
          <p:nvPr userDrawn="1"/>
        </p:nvPicPr>
        <p:blipFill>
          <a:blip r:embed="rId2"/>
          <a:stretch>
            <a:fillRect/>
          </a:stretch>
        </p:blipFill>
        <p:spPr>
          <a:xfrm>
            <a:off x="0" y="0"/>
            <a:ext cx="12188952" cy="6858000"/>
          </a:xfrm>
          <a:prstGeom prst="rect">
            <a:avLst/>
          </a:prstGeom>
        </p:spPr>
      </p:pic>
      <p:sp>
        <p:nvSpPr>
          <p:cNvPr id="3" name="Title 1">
            <a:extLst>
              <a:ext uri="{FF2B5EF4-FFF2-40B4-BE49-F238E27FC236}">
                <a16:creationId xmlns:a16="http://schemas.microsoft.com/office/drawing/2014/main" id="{BA8029A1-4C93-348A-E503-BD52A6CDCE13}"/>
              </a:ext>
            </a:extLst>
          </p:cNvPr>
          <p:cNvSpPr>
            <a:spLocks noGrp="1"/>
          </p:cNvSpPr>
          <p:nvPr>
            <p:ph type="ctrTitle" hasCustomPrompt="1"/>
          </p:nvPr>
        </p:nvSpPr>
        <p:spPr>
          <a:xfrm>
            <a:off x="533400" y="4522527"/>
            <a:ext cx="7696200" cy="1463040"/>
          </a:xfrm>
        </p:spPr>
        <p:txBody>
          <a:bodyPr anchor="t"/>
          <a:lstStyle>
            <a:lvl1pPr algn="l">
              <a:defRPr sz="4800">
                <a:solidFill>
                  <a:schemeClr val="bg1"/>
                </a:solidFill>
              </a:defRPr>
            </a:lvl1pPr>
          </a:lstStyle>
          <a:p>
            <a:r>
              <a:rPr lang="en-US"/>
              <a:t>Click to edit</a:t>
            </a:r>
            <a:br>
              <a:rPr lang="en-US"/>
            </a:br>
            <a:r>
              <a:rPr lang="en-US"/>
              <a:t>divider slide</a:t>
            </a:r>
          </a:p>
        </p:txBody>
      </p:sp>
      <p:sp>
        <p:nvSpPr>
          <p:cNvPr id="2" name="Picture Placeholder 14">
            <a:extLst>
              <a:ext uri="{FF2B5EF4-FFF2-40B4-BE49-F238E27FC236}">
                <a16:creationId xmlns:a16="http://schemas.microsoft.com/office/drawing/2014/main" id="{1E98FF31-717A-F420-5338-B799878C217A}"/>
              </a:ext>
            </a:extLst>
          </p:cNvPr>
          <p:cNvSpPr>
            <a:spLocks noGrp="1" noChangeAspect="1"/>
          </p:cNvSpPr>
          <p:nvPr>
            <p:ph type="pic" sz="quarter" idx="11"/>
          </p:nvPr>
        </p:nvSpPr>
        <p:spPr>
          <a:xfrm>
            <a:off x="9703221" y="1838780"/>
            <a:ext cx="1893220" cy="1886761"/>
          </a:xfrm>
          <a:prstGeom prst="rect">
            <a:avLst/>
          </a:prstGeom>
        </p:spPr>
        <p:txBody>
          <a:bodyPr anchor="ctr"/>
          <a:lstStyle>
            <a:lvl1pPr marL="0" indent="0" algn="ctr">
              <a:buNone/>
              <a:defRPr>
                <a:solidFill>
                  <a:schemeClr val="bg1"/>
                </a:solidFill>
              </a:defRPr>
            </a:lvl1pPr>
          </a:lstStyle>
          <a:p>
            <a:r>
              <a:rPr lang="en-US"/>
              <a:t>Click icon to add picture</a:t>
            </a:r>
          </a:p>
        </p:txBody>
      </p:sp>
      <p:pic>
        <p:nvPicPr>
          <p:cNvPr id="6" name="Picture 5" descr="A picture containing text, clipart&#10;&#10;Description automatically generated">
            <a:extLst>
              <a:ext uri="{FF2B5EF4-FFF2-40B4-BE49-F238E27FC236}">
                <a16:creationId xmlns:a16="http://schemas.microsoft.com/office/drawing/2014/main" id="{04BEF04F-50CB-7449-B897-870A3FA6987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38937" y="387332"/>
            <a:ext cx="1462812" cy="389145"/>
          </a:xfrm>
          <a:prstGeom prst="rect">
            <a:avLst/>
          </a:prstGeom>
        </p:spPr>
      </p:pic>
      <p:pic>
        <p:nvPicPr>
          <p:cNvPr id="12" name="Picture 11" descr="A picture containing device&#10;&#10;Description automatically generated">
            <a:extLst>
              <a:ext uri="{FF2B5EF4-FFF2-40B4-BE49-F238E27FC236}">
                <a16:creationId xmlns:a16="http://schemas.microsoft.com/office/drawing/2014/main" id="{AEE743D2-E883-A78B-DE94-9FBE74825C61}"/>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l="6647"/>
          <a:stretch/>
        </p:blipFill>
        <p:spPr>
          <a:xfrm>
            <a:off x="1" y="2158078"/>
            <a:ext cx="9552079" cy="1311349"/>
          </a:xfrm>
          <a:prstGeom prst="rect">
            <a:avLst/>
          </a:prstGeom>
        </p:spPr>
      </p:pic>
      <p:sp>
        <p:nvSpPr>
          <p:cNvPr id="4" name="Text Placeholder 5">
            <a:extLst>
              <a:ext uri="{FF2B5EF4-FFF2-40B4-BE49-F238E27FC236}">
                <a16:creationId xmlns:a16="http://schemas.microsoft.com/office/drawing/2014/main" id="{35B361D5-FB3E-76EE-B093-B8210557F574}"/>
              </a:ext>
            </a:extLst>
          </p:cNvPr>
          <p:cNvSpPr>
            <a:spLocks noGrp="1"/>
          </p:cNvSpPr>
          <p:nvPr>
            <p:ph type="body" sz="quarter" idx="10" hasCustomPrompt="1"/>
          </p:nvPr>
        </p:nvSpPr>
        <p:spPr>
          <a:xfrm>
            <a:off x="538936" y="6032828"/>
            <a:ext cx="7690664" cy="662613"/>
          </a:xfrm>
        </p:spPr>
        <p:txBody>
          <a:bodyPr>
            <a:noAutofit/>
          </a:bodyPr>
          <a:lstStyle>
            <a:lvl1pPr marL="0" indent="0" algn="l">
              <a:buNone/>
              <a:defRPr sz="2000" b="1">
                <a:solidFill>
                  <a:schemeClr val="bg1"/>
                </a:solidFill>
              </a:defRPr>
            </a:lvl1pPr>
            <a:lvl2pPr marL="285744" indent="0" algn="ctr">
              <a:buNone/>
              <a:defRPr sz="2000" b="1">
                <a:solidFill>
                  <a:schemeClr val="bg1"/>
                </a:solidFill>
              </a:defRPr>
            </a:lvl2pPr>
            <a:lvl3pPr marL="574660" indent="0" algn="ctr">
              <a:buNone/>
              <a:defRPr sz="2000" b="1">
                <a:solidFill>
                  <a:schemeClr val="bg1"/>
                </a:solidFill>
              </a:defRPr>
            </a:lvl3pPr>
            <a:lvl4pPr marL="861990" indent="0" algn="ctr">
              <a:buNone/>
              <a:defRPr sz="2000" b="1">
                <a:solidFill>
                  <a:schemeClr val="bg1"/>
                </a:solidFill>
              </a:defRPr>
            </a:lvl4pPr>
            <a:lvl5pPr marL="1149322" indent="0" algn="ctr">
              <a:buNone/>
              <a:defRPr sz="2000" b="1">
                <a:solidFill>
                  <a:schemeClr val="bg1"/>
                </a:solidFill>
              </a:defRPr>
            </a:lvl5pPr>
          </a:lstStyle>
          <a:p>
            <a:pPr lvl="0"/>
            <a:r>
              <a:rPr lang="en-US"/>
              <a:t>Subtitle</a:t>
            </a:r>
          </a:p>
        </p:txBody>
      </p:sp>
    </p:spTree>
    <p:extLst>
      <p:ext uri="{BB962C8B-B14F-4D97-AF65-F5344CB8AC3E}">
        <p14:creationId xmlns:p14="http://schemas.microsoft.com/office/powerpoint/2010/main" val="2618058755"/>
      </p:ext>
    </p:extLst>
  </p:cSld>
  <p:clrMapOvr>
    <a:masterClrMapping/>
  </p:clrMapOvr>
  <p:extLst>
    <p:ext uri="{DCECCB84-F9BA-43D5-87BE-67443E8EF086}">
      <p15:sldGuideLst xmlns:p15="http://schemas.microsoft.com/office/powerpoint/2012/main">
        <p15:guide id="1" pos="120">
          <p15:clr>
            <a:srgbClr val="FBAE40"/>
          </p15:clr>
        </p15:guide>
        <p15:guide id="2" orient="horz" pos="4200">
          <p15:clr>
            <a:srgbClr val="FBAE40"/>
          </p15:clr>
        </p15:guide>
      </p15:sldGuideLst>
    </p:ext>
  </p:extLst>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3_Divider Line Blue">
    <p:bg>
      <p:bgPr>
        <a:solidFill>
          <a:schemeClr val="accent1"/>
        </a:solidFill>
        <a:effectLst/>
      </p:bgPr>
    </p:bg>
    <p:spTree>
      <p:nvGrpSpPr>
        <p:cNvPr id="1" name=""/>
        <p:cNvGrpSpPr/>
        <p:nvPr/>
      </p:nvGrpSpPr>
      <p:grpSpPr>
        <a:xfrm>
          <a:off x="0" y="0"/>
          <a:ext cx="0" cy="0"/>
          <a:chOff x="0" y="0"/>
          <a:chExt cx="0" cy="0"/>
        </a:xfrm>
      </p:grpSpPr>
      <p:pic>
        <p:nvPicPr>
          <p:cNvPr id="4" name="Picture 3" descr="Icon&#10;&#10;Description automatically generated">
            <a:extLst>
              <a:ext uri="{FF2B5EF4-FFF2-40B4-BE49-F238E27FC236}">
                <a16:creationId xmlns:a16="http://schemas.microsoft.com/office/drawing/2014/main" id="{C68CF9F1-E73B-FDBC-D238-C8CE75B78B8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94596" y="-14289"/>
            <a:ext cx="12297433" cy="6872289"/>
          </a:xfrm>
          <a:prstGeom prst="rect">
            <a:avLst/>
          </a:prstGeom>
        </p:spPr>
      </p:pic>
      <p:pic>
        <p:nvPicPr>
          <p:cNvPr id="5" name="Picture 4" descr="A picture containing text, clipart&#10;&#10;Description automatically generated">
            <a:extLst>
              <a:ext uri="{FF2B5EF4-FFF2-40B4-BE49-F238E27FC236}">
                <a16:creationId xmlns:a16="http://schemas.microsoft.com/office/drawing/2014/main" id="{4F9F54E8-B086-37F6-B2A7-5FA6C8B4CF3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38937" y="387332"/>
            <a:ext cx="1462812" cy="389145"/>
          </a:xfrm>
          <a:prstGeom prst="rect">
            <a:avLst/>
          </a:prstGeom>
        </p:spPr>
      </p:pic>
      <p:sp>
        <p:nvSpPr>
          <p:cNvPr id="7" name="Text Placeholder 5">
            <a:extLst>
              <a:ext uri="{FF2B5EF4-FFF2-40B4-BE49-F238E27FC236}">
                <a16:creationId xmlns:a16="http://schemas.microsoft.com/office/drawing/2014/main" id="{1EF7B6F1-5BB2-0D5A-AADE-AFAFB84A2C8C}"/>
              </a:ext>
            </a:extLst>
          </p:cNvPr>
          <p:cNvSpPr>
            <a:spLocks noGrp="1"/>
          </p:cNvSpPr>
          <p:nvPr>
            <p:ph type="body" sz="quarter" idx="10" hasCustomPrompt="1"/>
          </p:nvPr>
        </p:nvSpPr>
        <p:spPr>
          <a:xfrm>
            <a:off x="538936" y="5148908"/>
            <a:ext cx="8076744" cy="662613"/>
          </a:xfrm>
        </p:spPr>
        <p:txBody>
          <a:bodyPr>
            <a:noAutofit/>
          </a:bodyPr>
          <a:lstStyle>
            <a:lvl1pPr marL="0" indent="0" algn="l">
              <a:buNone/>
              <a:defRPr sz="2000" b="1">
                <a:solidFill>
                  <a:schemeClr val="bg1"/>
                </a:solidFill>
              </a:defRPr>
            </a:lvl1pPr>
            <a:lvl2pPr marL="285744" indent="0" algn="ctr">
              <a:buNone/>
              <a:defRPr sz="2000" b="1">
                <a:solidFill>
                  <a:schemeClr val="bg1"/>
                </a:solidFill>
              </a:defRPr>
            </a:lvl2pPr>
            <a:lvl3pPr marL="574660" indent="0" algn="ctr">
              <a:buNone/>
              <a:defRPr sz="2000" b="1">
                <a:solidFill>
                  <a:schemeClr val="bg1"/>
                </a:solidFill>
              </a:defRPr>
            </a:lvl3pPr>
            <a:lvl4pPr marL="861990" indent="0" algn="ctr">
              <a:buNone/>
              <a:defRPr sz="2000" b="1">
                <a:solidFill>
                  <a:schemeClr val="bg1"/>
                </a:solidFill>
              </a:defRPr>
            </a:lvl4pPr>
            <a:lvl5pPr marL="1149322" indent="0" algn="ctr">
              <a:buNone/>
              <a:defRPr sz="2000" b="1">
                <a:solidFill>
                  <a:schemeClr val="bg1"/>
                </a:solidFill>
              </a:defRPr>
            </a:lvl5pPr>
          </a:lstStyle>
          <a:p>
            <a:pPr lvl="0"/>
            <a:r>
              <a:rPr lang="en-US"/>
              <a:t>Subtitle</a:t>
            </a:r>
          </a:p>
        </p:txBody>
      </p:sp>
      <p:sp>
        <p:nvSpPr>
          <p:cNvPr id="8" name="Title 6">
            <a:extLst>
              <a:ext uri="{FF2B5EF4-FFF2-40B4-BE49-F238E27FC236}">
                <a16:creationId xmlns:a16="http://schemas.microsoft.com/office/drawing/2014/main" id="{2F28D5AA-2031-EDB0-692C-F586B1B0D50D}"/>
              </a:ext>
            </a:extLst>
          </p:cNvPr>
          <p:cNvSpPr>
            <a:spLocks noGrp="1"/>
          </p:cNvSpPr>
          <p:nvPr>
            <p:ph type="title" hasCustomPrompt="1"/>
          </p:nvPr>
        </p:nvSpPr>
        <p:spPr>
          <a:xfrm>
            <a:off x="538937" y="2804162"/>
            <a:ext cx="8076745" cy="2209567"/>
          </a:xfrm>
        </p:spPr>
        <p:txBody>
          <a:bodyPr vert="horz" lIns="0" tIns="45720" rIns="91440" bIns="45720" rtlCol="0" anchor="b">
            <a:noAutofit/>
          </a:bodyPr>
          <a:lstStyle>
            <a:lvl1pPr>
              <a:defRPr lang="en-US" sz="4800">
                <a:solidFill>
                  <a:schemeClr val="bg1"/>
                </a:solidFill>
              </a:defRPr>
            </a:lvl1pPr>
          </a:lstStyle>
          <a:p>
            <a:pPr marL="0" lvl="0"/>
            <a:r>
              <a:rPr lang="en-US"/>
              <a:t>Click to edit </a:t>
            </a:r>
            <a:br>
              <a:rPr lang="en-US"/>
            </a:br>
            <a:r>
              <a:rPr lang="en-US"/>
              <a:t>divider slide</a:t>
            </a:r>
          </a:p>
        </p:txBody>
      </p:sp>
    </p:spTree>
    <p:extLst>
      <p:ext uri="{BB962C8B-B14F-4D97-AF65-F5344CB8AC3E}">
        <p14:creationId xmlns:p14="http://schemas.microsoft.com/office/powerpoint/2010/main" val="3717598422"/>
      </p:ext>
    </p:extLst>
  </p:cSld>
  <p:clrMapOvr>
    <a:masterClrMapping/>
  </p:clrMapOvr>
  <p:extLst>
    <p:ext uri="{DCECCB84-F9BA-43D5-87BE-67443E8EF086}">
      <p15:sldGuideLst xmlns:p15="http://schemas.microsoft.com/office/powerpoint/2012/main">
        <p15:guide id="1" pos="120">
          <p15:clr>
            <a:srgbClr val="FBAE40"/>
          </p15:clr>
        </p15:guide>
        <p15:guide id="2" orient="horz" pos="4200">
          <p15:clr>
            <a:srgbClr val="FBAE40"/>
          </p15:clr>
        </p15:guide>
      </p15:sldGuideLst>
    </p:ext>
  </p:extLst>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2_Computer Slide Blue">
    <p:bg>
      <p:bgPr>
        <a:solidFill>
          <a:schemeClr val="accent1"/>
        </a:solidFill>
        <a:effectLst/>
      </p:bgPr>
    </p:bg>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1FF8935B-7D93-F768-6E5D-9DD17BAF7E36}"/>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pic>
        <p:nvPicPr>
          <p:cNvPr id="5" name="Picture 4">
            <a:extLst>
              <a:ext uri="{FF2B5EF4-FFF2-40B4-BE49-F238E27FC236}">
                <a16:creationId xmlns:a16="http://schemas.microsoft.com/office/drawing/2014/main" id="{C6466850-970B-FF41-DD36-0EE14D6D01FB}"/>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2808955" y="1186045"/>
            <a:ext cx="6574091" cy="5454737"/>
          </a:xfrm>
          <a:prstGeom prst="rect">
            <a:avLst/>
          </a:prstGeom>
        </p:spPr>
      </p:pic>
      <p:sp>
        <p:nvSpPr>
          <p:cNvPr id="7" name="Picture Placeholder 20">
            <a:extLst>
              <a:ext uri="{FF2B5EF4-FFF2-40B4-BE49-F238E27FC236}">
                <a16:creationId xmlns:a16="http://schemas.microsoft.com/office/drawing/2014/main" id="{D59A5A58-4953-459A-A8EF-00C02A85DB21}"/>
              </a:ext>
            </a:extLst>
          </p:cNvPr>
          <p:cNvSpPr>
            <a:spLocks noGrp="1"/>
          </p:cNvSpPr>
          <p:nvPr>
            <p:ph type="pic" sz="quarter" idx="10"/>
          </p:nvPr>
        </p:nvSpPr>
        <p:spPr>
          <a:xfrm>
            <a:off x="3037332" y="1433513"/>
            <a:ext cx="6117336" cy="3474720"/>
          </a:xfrm>
          <a:prstGeom prst="rect">
            <a:avLst/>
          </a:prstGeom>
          <a:pattFill prst="dkUpDiag">
            <a:fgClr>
              <a:schemeClr val="bg1">
                <a:lumMod val="85000"/>
              </a:schemeClr>
            </a:fgClr>
            <a:bgClr>
              <a:schemeClr val="bg1"/>
            </a:bgClr>
          </a:pattFill>
        </p:spPr>
        <p:txBody>
          <a:bodyPr anchor="ctr"/>
          <a:lstStyle>
            <a:lvl1pPr marL="7938" indent="0" algn="ctr">
              <a:buNone/>
              <a:defRPr/>
            </a:lvl1pPr>
          </a:lstStyle>
          <a:p>
            <a:r>
              <a:rPr lang="en-US"/>
              <a:t>Click icon to add picture</a:t>
            </a:r>
          </a:p>
        </p:txBody>
      </p:sp>
      <p:sp>
        <p:nvSpPr>
          <p:cNvPr id="6" name="TextBox 5">
            <a:extLst>
              <a:ext uri="{FF2B5EF4-FFF2-40B4-BE49-F238E27FC236}">
                <a16:creationId xmlns:a16="http://schemas.microsoft.com/office/drawing/2014/main" id="{DAA9D652-CCE1-BC09-B1FA-7903737DD0B2}"/>
              </a:ext>
            </a:extLst>
          </p:cNvPr>
          <p:cNvSpPr txBox="1">
            <a:spLocks noChangeAspect="1"/>
          </p:cNvSpPr>
          <p:nvPr userDrawn="1"/>
        </p:nvSpPr>
        <p:spPr>
          <a:xfrm>
            <a:off x="11725098" y="6447240"/>
            <a:ext cx="227692" cy="228600"/>
          </a:xfrm>
          <a:prstGeom prst="ellipse">
            <a:avLst/>
          </a:prstGeom>
          <a:solidFill>
            <a:schemeClr val="bg1"/>
          </a:solidFill>
        </p:spPr>
        <p:txBody>
          <a:bodyPr wrap="none" rtlCol="0" anchor="ctr">
            <a:noAutofit/>
          </a:bodyPr>
          <a:lstStyle/>
          <a:p>
            <a:pPr algn="ctr"/>
            <a:fld id="{9F77B881-CDA4-7041-897F-97D0053686EF}" type="slidenum">
              <a:rPr lang="en-US" sz="700" b="1" i="0" smtClean="0">
                <a:solidFill>
                  <a:schemeClr val="accent1"/>
                </a:solidFill>
                <a:latin typeface="+mn-lt"/>
              </a:rPr>
              <a:pPr algn="ctr"/>
              <a:t>‹#›</a:t>
            </a:fld>
            <a:endParaRPr lang="en-US" sz="700" b="1" i="0">
              <a:solidFill>
                <a:schemeClr val="accent1"/>
              </a:solidFill>
              <a:latin typeface="+mn-lt"/>
            </a:endParaRPr>
          </a:p>
        </p:txBody>
      </p:sp>
      <p:pic>
        <p:nvPicPr>
          <p:cNvPr id="10" name="Picture 9" descr="Icon&#10;&#10;Description automatically generated">
            <a:extLst>
              <a:ext uri="{FF2B5EF4-FFF2-40B4-BE49-F238E27FC236}">
                <a16:creationId xmlns:a16="http://schemas.microsoft.com/office/drawing/2014/main" id="{65ADC1E0-3C22-F52D-2769-810952E3E34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60549" y="6251543"/>
            <a:ext cx="292100" cy="368300"/>
          </a:xfrm>
          <a:prstGeom prst="rect">
            <a:avLst/>
          </a:prstGeom>
        </p:spPr>
      </p:pic>
      <p:sp>
        <p:nvSpPr>
          <p:cNvPr id="11" name="TextBox 10">
            <a:extLst>
              <a:ext uri="{FF2B5EF4-FFF2-40B4-BE49-F238E27FC236}">
                <a16:creationId xmlns:a16="http://schemas.microsoft.com/office/drawing/2014/main" id="{A384CCBB-1AB6-9E6F-C824-DB5C642F7418}"/>
              </a:ext>
            </a:extLst>
          </p:cNvPr>
          <p:cNvSpPr txBox="1">
            <a:spLocks noChangeArrowheads="1"/>
          </p:cNvSpPr>
          <p:nvPr userDrawn="1"/>
        </p:nvSpPr>
        <p:spPr bwMode="auto">
          <a:xfrm>
            <a:off x="691527" y="6544037"/>
            <a:ext cx="5726287" cy="923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marL="0" lvl="0" indent="0" algn="l">
              <a:lnSpc>
                <a:spcPct val="100000"/>
              </a:lnSpc>
              <a:defRPr sz="1800">
                <a:solidFill>
                  <a:srgbClr val="000000"/>
                </a:solidFill>
              </a:defRPr>
            </a:pPr>
            <a:r>
              <a:rPr lang="ga-IE" sz="600" b="0" i="0" baseline="0">
                <a:solidFill>
                  <a:schemeClr val="bg1">
                    <a:lumMod val="85000"/>
                  </a:schemeClr>
                </a:solidFill>
                <a:latin typeface="+mn-lt"/>
              </a:rPr>
              <a:t>© 2023 Epsilon Data Management, LLC. All rights reserved. Proprietary and confidential.</a:t>
            </a:r>
          </a:p>
        </p:txBody>
      </p:sp>
    </p:spTree>
    <p:extLst>
      <p:ext uri="{BB962C8B-B14F-4D97-AF65-F5344CB8AC3E}">
        <p14:creationId xmlns:p14="http://schemas.microsoft.com/office/powerpoint/2010/main" val="638144942"/>
      </p:ext>
    </p:extLst>
  </p:cSld>
  <p:clrMapOvr>
    <a:masterClrMapping/>
  </p:clrMapOvr>
  <p:extLst>
    <p:ext uri="{DCECCB84-F9BA-43D5-87BE-67443E8EF086}">
      <p15:sldGuideLst xmlns:p15="http://schemas.microsoft.com/office/powerpoint/2012/main">
        <p15:guide id="1" orient="horz" pos="216">
          <p15:clr>
            <a:srgbClr val="FBAE40"/>
          </p15:clr>
        </p15:guide>
        <p15:guide id="2" pos="3840">
          <p15:clr>
            <a:srgbClr val="FBAE40"/>
          </p15:clr>
        </p15:guide>
      </p15:sldGuideLst>
    </p:ext>
  </p:extLst>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3_Title Slide_1">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22A5AF-D6FA-770D-DE68-900396E81759}"/>
              </a:ext>
            </a:extLst>
          </p:cNvPr>
          <p:cNvSpPr>
            <a:spLocks noGrp="1"/>
          </p:cNvSpPr>
          <p:nvPr>
            <p:ph type="ctrTitle" hasCustomPrompt="1"/>
          </p:nvPr>
        </p:nvSpPr>
        <p:spPr>
          <a:xfrm>
            <a:off x="539748" y="2786715"/>
            <a:ext cx="7875589" cy="1798779"/>
          </a:xfrm>
        </p:spPr>
        <p:txBody>
          <a:bodyPr anchor="b"/>
          <a:lstStyle>
            <a:lvl1pPr algn="l">
              <a:defRPr sz="5400">
                <a:solidFill>
                  <a:schemeClr val="bg1"/>
                </a:solidFill>
              </a:defRPr>
            </a:lvl1pPr>
          </a:lstStyle>
          <a:p>
            <a:r>
              <a:rPr lang="en-US"/>
              <a:t>Click to edit Master </a:t>
            </a:r>
            <a:br>
              <a:rPr lang="en-US"/>
            </a:br>
            <a:r>
              <a:rPr lang="en-US"/>
              <a:t>title style</a:t>
            </a:r>
          </a:p>
        </p:txBody>
      </p:sp>
      <p:sp>
        <p:nvSpPr>
          <p:cNvPr id="3" name="Subtitle 2">
            <a:extLst>
              <a:ext uri="{FF2B5EF4-FFF2-40B4-BE49-F238E27FC236}">
                <a16:creationId xmlns:a16="http://schemas.microsoft.com/office/drawing/2014/main" id="{01B3617F-E8DB-DC44-0C6E-DFF5FFA15730}"/>
              </a:ext>
            </a:extLst>
          </p:cNvPr>
          <p:cNvSpPr>
            <a:spLocks noGrp="1"/>
          </p:cNvSpPr>
          <p:nvPr>
            <p:ph type="subTitle" idx="1"/>
          </p:nvPr>
        </p:nvSpPr>
        <p:spPr>
          <a:xfrm>
            <a:off x="539748" y="4755495"/>
            <a:ext cx="7875589" cy="578076"/>
          </a:xfrm>
          <a:prstGeom prst="rect">
            <a:avLst/>
          </a:prstGeom>
        </p:spPr>
        <p:txBody>
          <a:bodyPr/>
          <a:lstStyle>
            <a:lvl1pPr marL="0" indent="0" algn="l">
              <a:buNone/>
              <a:defRPr sz="2800" b="1" i="0">
                <a:solidFill>
                  <a:schemeClr val="accent5"/>
                </a:solidFill>
                <a:latin typeface="+mj-lt"/>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11" name="Rectangle 10">
            <a:extLst>
              <a:ext uri="{FF2B5EF4-FFF2-40B4-BE49-F238E27FC236}">
                <a16:creationId xmlns:a16="http://schemas.microsoft.com/office/drawing/2014/main" id="{FABEFB8A-80FB-DE6F-A2B0-04325342CB57}"/>
              </a:ext>
            </a:extLst>
          </p:cNvPr>
          <p:cNvSpPr/>
          <p:nvPr userDrawn="1"/>
        </p:nvSpPr>
        <p:spPr>
          <a:xfrm>
            <a:off x="539748" y="2590862"/>
            <a:ext cx="1737360" cy="75431"/>
          </a:xfrm>
          <a:prstGeom prst="rect">
            <a:avLst/>
          </a:prstGeom>
          <a:gradFill flip="none" rotWithShape="1">
            <a:gsLst>
              <a:gs pos="7000">
                <a:schemeClr val="accent2"/>
              </a:gs>
              <a:gs pos="93000">
                <a:schemeClr val="accent5"/>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 name="Text Placeholder 6">
            <a:extLst>
              <a:ext uri="{FF2B5EF4-FFF2-40B4-BE49-F238E27FC236}">
                <a16:creationId xmlns:a16="http://schemas.microsoft.com/office/drawing/2014/main" id="{51EEF180-50BE-C2A8-5925-52E7BAD6C4F0}"/>
              </a:ext>
            </a:extLst>
          </p:cNvPr>
          <p:cNvSpPr>
            <a:spLocks noGrp="1"/>
          </p:cNvSpPr>
          <p:nvPr>
            <p:ph type="body" sz="quarter" idx="10" hasCustomPrompt="1"/>
          </p:nvPr>
        </p:nvSpPr>
        <p:spPr>
          <a:xfrm>
            <a:off x="539750" y="2232633"/>
            <a:ext cx="2641007" cy="322145"/>
          </a:xfrm>
          <a:prstGeom prst="rect">
            <a:avLst/>
          </a:prstGeom>
        </p:spPr>
        <p:txBody>
          <a:bodyPr/>
          <a:lstStyle>
            <a:lvl1pPr marL="7938" indent="0" algn="l">
              <a:buNone/>
              <a:defRPr sz="1400" cap="all" spc="200" baseline="0">
                <a:solidFill>
                  <a:schemeClr val="bg1"/>
                </a:solidFill>
              </a:defRPr>
            </a:lvl1pPr>
            <a:lvl2pPr marL="341305" indent="0">
              <a:buNone/>
              <a:defRPr/>
            </a:lvl2pPr>
            <a:lvl3pPr marL="574660" indent="0">
              <a:buNone/>
              <a:defRPr/>
            </a:lvl3pPr>
            <a:lvl4pPr marL="1371566" indent="0">
              <a:buNone/>
              <a:defRPr/>
            </a:lvl4pPr>
            <a:lvl5pPr marL="1828754" indent="0">
              <a:buNone/>
              <a:defRPr/>
            </a:lvl5pPr>
          </a:lstStyle>
          <a:p>
            <a:pPr lvl="0"/>
            <a:r>
              <a:rPr lang="en-US"/>
              <a:t>Date here</a:t>
            </a:r>
          </a:p>
        </p:txBody>
      </p:sp>
      <p:sp>
        <p:nvSpPr>
          <p:cNvPr id="14" name="TextBox 13">
            <a:extLst>
              <a:ext uri="{FF2B5EF4-FFF2-40B4-BE49-F238E27FC236}">
                <a16:creationId xmlns:a16="http://schemas.microsoft.com/office/drawing/2014/main" id="{E195EC2F-5F42-3766-505A-4FEC8C69937C}"/>
              </a:ext>
            </a:extLst>
          </p:cNvPr>
          <p:cNvSpPr txBox="1">
            <a:spLocks noChangeArrowheads="1"/>
          </p:cNvSpPr>
          <p:nvPr userDrawn="1"/>
        </p:nvSpPr>
        <p:spPr bwMode="auto">
          <a:xfrm>
            <a:off x="550851" y="6544037"/>
            <a:ext cx="5726287" cy="923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marL="0" lvl="0" indent="0" algn="l">
              <a:lnSpc>
                <a:spcPct val="100000"/>
              </a:lnSpc>
              <a:defRPr sz="1800">
                <a:solidFill>
                  <a:srgbClr val="000000"/>
                </a:solidFill>
              </a:defRPr>
            </a:pPr>
            <a:r>
              <a:rPr lang="ga-IE" sz="600" b="0" i="0" baseline="0">
                <a:solidFill>
                  <a:schemeClr val="bg1">
                    <a:lumMod val="85000"/>
                  </a:schemeClr>
                </a:solidFill>
                <a:latin typeface="+mn-lt"/>
              </a:rPr>
              <a:t>© 2023 Epsilon Data Management, LLC. All rights reserved. Proprietary and confidential. V-3.20.23</a:t>
            </a:r>
          </a:p>
        </p:txBody>
      </p:sp>
      <p:pic>
        <p:nvPicPr>
          <p:cNvPr id="6" name="Picture 5" descr="A picture containing text, clipart&#10;&#10;Description automatically generated">
            <a:extLst>
              <a:ext uri="{FF2B5EF4-FFF2-40B4-BE49-F238E27FC236}">
                <a16:creationId xmlns:a16="http://schemas.microsoft.com/office/drawing/2014/main" id="{1A6D02A3-B674-6374-5A19-47AA8CD1E29F}"/>
              </a:ext>
            </a:extLst>
          </p:cNvPr>
          <p:cNvPicPr>
            <a:picLocks noChangeAspect="1"/>
          </p:cNvPicPr>
          <p:nvPr userDrawn="1"/>
        </p:nvPicPr>
        <p:blipFill>
          <a:blip r:embed="rId2"/>
          <a:stretch>
            <a:fillRect/>
          </a:stretch>
        </p:blipFill>
        <p:spPr>
          <a:xfrm>
            <a:off x="538937" y="387332"/>
            <a:ext cx="1462812" cy="389145"/>
          </a:xfrm>
          <a:prstGeom prst="rect">
            <a:avLst/>
          </a:prstGeom>
        </p:spPr>
      </p:pic>
      <p:sp>
        <p:nvSpPr>
          <p:cNvPr id="5" name="Picture Placeholder 4">
            <a:extLst>
              <a:ext uri="{FF2B5EF4-FFF2-40B4-BE49-F238E27FC236}">
                <a16:creationId xmlns:a16="http://schemas.microsoft.com/office/drawing/2014/main" id="{533E7D35-2816-7AFC-0F4E-DC598F91CC13}"/>
              </a:ext>
            </a:extLst>
          </p:cNvPr>
          <p:cNvSpPr>
            <a:spLocks noGrp="1"/>
          </p:cNvSpPr>
          <p:nvPr>
            <p:ph type="pic" sz="quarter" idx="11" hasCustomPrompt="1"/>
          </p:nvPr>
        </p:nvSpPr>
        <p:spPr>
          <a:xfrm>
            <a:off x="2319149" y="178037"/>
            <a:ext cx="1961196" cy="862736"/>
          </a:xfrm>
        </p:spPr>
        <p:txBody>
          <a:bodyPr anchor="ctr" anchorCtr="0">
            <a:normAutofit/>
          </a:bodyPr>
          <a:lstStyle>
            <a:lvl1pPr marL="0" indent="0">
              <a:buNone/>
              <a:defRPr sz="1400">
                <a:solidFill>
                  <a:schemeClr val="bg1"/>
                </a:solidFill>
              </a:defRPr>
            </a:lvl1pPr>
          </a:lstStyle>
          <a:p>
            <a:r>
              <a:rPr lang="en-US"/>
              <a:t>Click here to add client’s logo, adjust to align with Epsilon logo</a:t>
            </a:r>
          </a:p>
        </p:txBody>
      </p:sp>
    </p:spTree>
    <p:extLst>
      <p:ext uri="{BB962C8B-B14F-4D97-AF65-F5344CB8AC3E}">
        <p14:creationId xmlns:p14="http://schemas.microsoft.com/office/powerpoint/2010/main" val="2955417821"/>
      </p:ext>
    </p:extLst>
  </p:cSld>
  <p:clrMapOvr>
    <a:masterClrMapping/>
  </p:clrMapOvr>
  <p:extLst>
    <p:ext uri="{DCECCB84-F9BA-43D5-87BE-67443E8EF086}">
      <p15:sldGuideLst xmlns:p15="http://schemas.microsoft.com/office/powerpoint/2012/main">
        <p15:guide id="1" pos="192">
          <p15:clr>
            <a:srgbClr val="FBAE40"/>
          </p15:clr>
        </p15:guide>
      </p15:sldGuideLst>
    </p:ext>
  </p:extLst>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4_Title Slide_2">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22A5AF-D6FA-770D-DE68-900396E81759}"/>
              </a:ext>
            </a:extLst>
          </p:cNvPr>
          <p:cNvSpPr>
            <a:spLocks noGrp="1"/>
          </p:cNvSpPr>
          <p:nvPr>
            <p:ph type="ctrTitle" hasCustomPrompt="1"/>
          </p:nvPr>
        </p:nvSpPr>
        <p:spPr>
          <a:xfrm>
            <a:off x="2158206" y="2786715"/>
            <a:ext cx="7875589" cy="1798779"/>
          </a:xfrm>
        </p:spPr>
        <p:txBody>
          <a:bodyPr anchor="b"/>
          <a:lstStyle>
            <a:lvl1pPr algn="ctr">
              <a:defRPr sz="5400">
                <a:solidFill>
                  <a:schemeClr val="bg1"/>
                </a:solidFill>
              </a:defRPr>
            </a:lvl1pPr>
          </a:lstStyle>
          <a:p>
            <a:r>
              <a:rPr lang="en-US"/>
              <a:t>Click to edit Master </a:t>
            </a:r>
            <a:br>
              <a:rPr lang="en-US"/>
            </a:br>
            <a:r>
              <a:rPr lang="en-US"/>
              <a:t>title style</a:t>
            </a:r>
          </a:p>
        </p:txBody>
      </p:sp>
      <p:sp>
        <p:nvSpPr>
          <p:cNvPr id="3" name="Subtitle 2">
            <a:extLst>
              <a:ext uri="{FF2B5EF4-FFF2-40B4-BE49-F238E27FC236}">
                <a16:creationId xmlns:a16="http://schemas.microsoft.com/office/drawing/2014/main" id="{01B3617F-E8DB-DC44-0C6E-DFF5FFA15730}"/>
              </a:ext>
            </a:extLst>
          </p:cNvPr>
          <p:cNvSpPr>
            <a:spLocks noGrp="1"/>
          </p:cNvSpPr>
          <p:nvPr>
            <p:ph type="subTitle" idx="1"/>
          </p:nvPr>
        </p:nvSpPr>
        <p:spPr>
          <a:xfrm>
            <a:off x="2158206" y="4755495"/>
            <a:ext cx="7875589" cy="578076"/>
          </a:xfrm>
          <a:prstGeom prst="rect">
            <a:avLst/>
          </a:prstGeom>
        </p:spPr>
        <p:txBody>
          <a:bodyPr/>
          <a:lstStyle>
            <a:lvl1pPr marL="0" indent="0" algn="ctr">
              <a:buNone/>
              <a:defRPr sz="2800" b="1" i="0">
                <a:solidFill>
                  <a:schemeClr val="accent5"/>
                </a:solidFill>
                <a:latin typeface="+mn-lt"/>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7" name="Text Placeholder 6">
            <a:extLst>
              <a:ext uri="{FF2B5EF4-FFF2-40B4-BE49-F238E27FC236}">
                <a16:creationId xmlns:a16="http://schemas.microsoft.com/office/drawing/2014/main" id="{51EEF180-50BE-C2A8-5925-52E7BAD6C4F0}"/>
              </a:ext>
            </a:extLst>
          </p:cNvPr>
          <p:cNvSpPr>
            <a:spLocks noGrp="1"/>
          </p:cNvSpPr>
          <p:nvPr>
            <p:ph type="body" sz="quarter" idx="10" hasCustomPrompt="1"/>
          </p:nvPr>
        </p:nvSpPr>
        <p:spPr>
          <a:xfrm>
            <a:off x="4775498" y="2232633"/>
            <a:ext cx="2641007" cy="322145"/>
          </a:xfrm>
          <a:prstGeom prst="rect">
            <a:avLst/>
          </a:prstGeom>
        </p:spPr>
        <p:txBody>
          <a:bodyPr/>
          <a:lstStyle>
            <a:lvl1pPr marL="7938" indent="0" algn="ctr">
              <a:buNone/>
              <a:defRPr sz="1400" cap="all" spc="200" baseline="0">
                <a:solidFill>
                  <a:schemeClr val="bg1"/>
                </a:solidFill>
              </a:defRPr>
            </a:lvl1pPr>
            <a:lvl2pPr marL="341305" indent="0">
              <a:buNone/>
              <a:defRPr/>
            </a:lvl2pPr>
            <a:lvl3pPr marL="574660" indent="0">
              <a:buNone/>
              <a:defRPr/>
            </a:lvl3pPr>
            <a:lvl4pPr marL="1371566" indent="0">
              <a:buNone/>
              <a:defRPr/>
            </a:lvl4pPr>
            <a:lvl5pPr marL="1828754" indent="0">
              <a:buNone/>
              <a:defRPr/>
            </a:lvl5pPr>
          </a:lstStyle>
          <a:p>
            <a:pPr lvl="0"/>
            <a:r>
              <a:rPr lang="en-US"/>
              <a:t>Date here</a:t>
            </a:r>
          </a:p>
        </p:txBody>
      </p:sp>
      <p:sp>
        <p:nvSpPr>
          <p:cNvPr id="6" name="TextBox 5">
            <a:extLst>
              <a:ext uri="{FF2B5EF4-FFF2-40B4-BE49-F238E27FC236}">
                <a16:creationId xmlns:a16="http://schemas.microsoft.com/office/drawing/2014/main" id="{B2FCE036-8F30-19B4-1006-00526B3DADAD}"/>
              </a:ext>
            </a:extLst>
          </p:cNvPr>
          <p:cNvSpPr txBox="1">
            <a:spLocks noChangeArrowheads="1"/>
          </p:cNvSpPr>
          <p:nvPr userDrawn="1"/>
        </p:nvSpPr>
        <p:spPr bwMode="auto">
          <a:xfrm>
            <a:off x="550851" y="6544037"/>
            <a:ext cx="5726287" cy="923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marL="0" lvl="0" indent="0" algn="l">
              <a:lnSpc>
                <a:spcPct val="100000"/>
              </a:lnSpc>
              <a:defRPr sz="1800">
                <a:solidFill>
                  <a:srgbClr val="000000"/>
                </a:solidFill>
              </a:defRPr>
            </a:pPr>
            <a:r>
              <a:rPr lang="ga-IE" sz="600" b="0" i="0" baseline="0">
                <a:solidFill>
                  <a:schemeClr val="bg1">
                    <a:lumMod val="85000"/>
                  </a:schemeClr>
                </a:solidFill>
                <a:latin typeface="+mn-lt"/>
              </a:rPr>
              <a:t>© 2023 Epsilon Data Management, LLC. All rights reserved. Proprietary and confidential. V-3.20.23</a:t>
            </a:r>
          </a:p>
        </p:txBody>
      </p:sp>
      <p:pic>
        <p:nvPicPr>
          <p:cNvPr id="4" name="Picture 3" descr="A picture containing text, clipart&#10;&#10;Description automatically generated">
            <a:extLst>
              <a:ext uri="{FF2B5EF4-FFF2-40B4-BE49-F238E27FC236}">
                <a16:creationId xmlns:a16="http://schemas.microsoft.com/office/drawing/2014/main" id="{B44223CC-0975-8852-CB2D-4950A931978A}"/>
              </a:ext>
            </a:extLst>
          </p:cNvPr>
          <p:cNvPicPr>
            <a:picLocks noChangeAspect="1"/>
          </p:cNvPicPr>
          <p:nvPr userDrawn="1"/>
        </p:nvPicPr>
        <p:blipFill>
          <a:blip r:embed="rId2"/>
          <a:stretch>
            <a:fillRect/>
          </a:stretch>
        </p:blipFill>
        <p:spPr>
          <a:xfrm>
            <a:off x="10351058" y="6349464"/>
            <a:ext cx="1462812" cy="389145"/>
          </a:xfrm>
          <a:prstGeom prst="rect">
            <a:avLst/>
          </a:prstGeom>
        </p:spPr>
      </p:pic>
      <p:sp>
        <p:nvSpPr>
          <p:cNvPr id="8" name="Picture Placeholder 4">
            <a:extLst>
              <a:ext uri="{FF2B5EF4-FFF2-40B4-BE49-F238E27FC236}">
                <a16:creationId xmlns:a16="http://schemas.microsoft.com/office/drawing/2014/main" id="{ADCD282D-BBAB-AD63-4B1C-0F7309C186A3}"/>
              </a:ext>
            </a:extLst>
          </p:cNvPr>
          <p:cNvSpPr>
            <a:spLocks noGrp="1"/>
          </p:cNvSpPr>
          <p:nvPr>
            <p:ph type="pic" sz="quarter" idx="12" hasCustomPrompt="1"/>
          </p:nvPr>
        </p:nvSpPr>
        <p:spPr>
          <a:xfrm>
            <a:off x="2319149" y="178037"/>
            <a:ext cx="1961196" cy="862736"/>
          </a:xfrm>
        </p:spPr>
        <p:txBody>
          <a:bodyPr anchor="ctr" anchorCtr="0">
            <a:normAutofit/>
          </a:bodyPr>
          <a:lstStyle>
            <a:lvl1pPr marL="0" indent="0">
              <a:buNone/>
              <a:defRPr sz="1400">
                <a:solidFill>
                  <a:schemeClr val="bg1"/>
                </a:solidFill>
              </a:defRPr>
            </a:lvl1pPr>
          </a:lstStyle>
          <a:p>
            <a:r>
              <a:rPr lang="en-US"/>
              <a:t>Click here to add client’s logo, adjust to align with Epsilon logo</a:t>
            </a:r>
          </a:p>
        </p:txBody>
      </p:sp>
    </p:spTree>
    <p:extLst>
      <p:ext uri="{BB962C8B-B14F-4D97-AF65-F5344CB8AC3E}">
        <p14:creationId xmlns:p14="http://schemas.microsoft.com/office/powerpoint/2010/main" val="1109350946"/>
      </p:ext>
    </p:extLst>
  </p:cSld>
  <p:clrMapOvr>
    <a:masterClrMapping/>
  </p:clrMapOvr>
  <p:extLst>
    <p:ext uri="{DCECCB84-F9BA-43D5-87BE-67443E8EF086}">
      <p15:sldGuideLst xmlns:p15="http://schemas.microsoft.com/office/powerpoint/2012/main">
        <p15:guide id="1" pos="3816">
          <p15:clr>
            <a:srgbClr val="FBAE40"/>
          </p15:clr>
        </p15:guide>
      </p15:sldGuideLst>
    </p:ext>
  </p:extLst>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4_Title Slide_3">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CDAA4B2-98F8-1A30-4FD2-8E13A1BD97F8}"/>
              </a:ext>
            </a:extLst>
          </p:cNvPr>
          <p:cNvSpPr/>
          <p:nvPr userDrawn="1"/>
        </p:nvSpPr>
        <p:spPr>
          <a:xfrm>
            <a:off x="-1" y="-2"/>
            <a:ext cx="12192001" cy="104335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0" i="0" err="1">
              <a:latin typeface="Avenir Next LT Pro" panose="020B0504020202020204" pitchFamily="34" charset="0"/>
            </a:endParaRPr>
          </a:p>
        </p:txBody>
      </p:sp>
      <p:sp>
        <p:nvSpPr>
          <p:cNvPr id="2" name="Title 1">
            <a:extLst>
              <a:ext uri="{FF2B5EF4-FFF2-40B4-BE49-F238E27FC236}">
                <a16:creationId xmlns:a16="http://schemas.microsoft.com/office/drawing/2014/main" id="{2522A5AF-D6FA-770D-DE68-900396E81759}"/>
              </a:ext>
            </a:extLst>
          </p:cNvPr>
          <p:cNvSpPr>
            <a:spLocks noGrp="1"/>
          </p:cNvSpPr>
          <p:nvPr>
            <p:ph type="ctrTitle" hasCustomPrompt="1"/>
          </p:nvPr>
        </p:nvSpPr>
        <p:spPr>
          <a:xfrm>
            <a:off x="539750" y="2786715"/>
            <a:ext cx="6932615" cy="1798779"/>
          </a:xfrm>
        </p:spPr>
        <p:txBody>
          <a:bodyPr anchor="b"/>
          <a:lstStyle>
            <a:lvl1pPr algn="l">
              <a:defRPr sz="5400">
                <a:solidFill>
                  <a:schemeClr val="accent1"/>
                </a:solidFill>
              </a:defRPr>
            </a:lvl1pPr>
          </a:lstStyle>
          <a:p>
            <a:r>
              <a:rPr lang="en-US"/>
              <a:t>Click to edit Master </a:t>
            </a:r>
            <a:br>
              <a:rPr lang="en-US"/>
            </a:br>
            <a:r>
              <a:rPr lang="en-US"/>
              <a:t>title style</a:t>
            </a:r>
          </a:p>
        </p:txBody>
      </p:sp>
      <p:sp>
        <p:nvSpPr>
          <p:cNvPr id="3" name="Subtitle 2">
            <a:extLst>
              <a:ext uri="{FF2B5EF4-FFF2-40B4-BE49-F238E27FC236}">
                <a16:creationId xmlns:a16="http://schemas.microsoft.com/office/drawing/2014/main" id="{01B3617F-E8DB-DC44-0C6E-DFF5FFA15730}"/>
              </a:ext>
            </a:extLst>
          </p:cNvPr>
          <p:cNvSpPr>
            <a:spLocks noGrp="1"/>
          </p:cNvSpPr>
          <p:nvPr>
            <p:ph type="subTitle" idx="1"/>
          </p:nvPr>
        </p:nvSpPr>
        <p:spPr>
          <a:xfrm>
            <a:off x="539750" y="4755495"/>
            <a:ext cx="6932615" cy="578076"/>
          </a:xfrm>
          <a:prstGeom prst="rect">
            <a:avLst/>
          </a:prstGeom>
        </p:spPr>
        <p:txBody>
          <a:bodyPr/>
          <a:lstStyle>
            <a:lvl1pPr marL="0" indent="0" algn="l">
              <a:buNone/>
              <a:defRPr sz="2800" b="1" i="0">
                <a:solidFill>
                  <a:schemeClr val="accent3"/>
                </a:solidFill>
                <a:latin typeface="+mj-lt"/>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11" name="Rectangle 10">
            <a:extLst>
              <a:ext uri="{FF2B5EF4-FFF2-40B4-BE49-F238E27FC236}">
                <a16:creationId xmlns:a16="http://schemas.microsoft.com/office/drawing/2014/main" id="{FABEFB8A-80FB-DE6F-A2B0-04325342CB57}"/>
              </a:ext>
            </a:extLst>
          </p:cNvPr>
          <p:cNvSpPr/>
          <p:nvPr userDrawn="1"/>
        </p:nvSpPr>
        <p:spPr>
          <a:xfrm>
            <a:off x="539748" y="2590862"/>
            <a:ext cx="1737360" cy="75431"/>
          </a:xfrm>
          <a:prstGeom prst="rect">
            <a:avLst/>
          </a:prstGeom>
          <a:gradFill flip="none" rotWithShape="1">
            <a:gsLst>
              <a:gs pos="7000">
                <a:schemeClr val="accent2"/>
              </a:gs>
              <a:gs pos="93000">
                <a:schemeClr val="accent5"/>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 name="Text Placeholder 6">
            <a:extLst>
              <a:ext uri="{FF2B5EF4-FFF2-40B4-BE49-F238E27FC236}">
                <a16:creationId xmlns:a16="http://schemas.microsoft.com/office/drawing/2014/main" id="{51EEF180-50BE-C2A8-5925-52E7BAD6C4F0}"/>
              </a:ext>
            </a:extLst>
          </p:cNvPr>
          <p:cNvSpPr>
            <a:spLocks noGrp="1"/>
          </p:cNvSpPr>
          <p:nvPr>
            <p:ph type="body" sz="quarter" idx="10" hasCustomPrompt="1"/>
          </p:nvPr>
        </p:nvSpPr>
        <p:spPr>
          <a:xfrm>
            <a:off x="539750" y="2232633"/>
            <a:ext cx="2641007" cy="322145"/>
          </a:xfrm>
          <a:prstGeom prst="rect">
            <a:avLst/>
          </a:prstGeom>
        </p:spPr>
        <p:txBody>
          <a:bodyPr/>
          <a:lstStyle>
            <a:lvl1pPr marL="7938" indent="0" algn="l">
              <a:buNone/>
              <a:defRPr sz="1400" cap="all" spc="200" baseline="0">
                <a:solidFill>
                  <a:schemeClr val="accent3"/>
                </a:solidFill>
              </a:defRPr>
            </a:lvl1pPr>
            <a:lvl2pPr marL="341305" indent="0">
              <a:buNone/>
              <a:defRPr/>
            </a:lvl2pPr>
            <a:lvl3pPr marL="574660" indent="0">
              <a:buNone/>
              <a:defRPr/>
            </a:lvl3pPr>
            <a:lvl4pPr marL="1371566" indent="0">
              <a:buNone/>
              <a:defRPr/>
            </a:lvl4pPr>
            <a:lvl5pPr marL="1828754" indent="0">
              <a:buNone/>
              <a:defRPr/>
            </a:lvl5pPr>
          </a:lstStyle>
          <a:p>
            <a:pPr lvl="0"/>
            <a:r>
              <a:rPr lang="en-US"/>
              <a:t>Date here</a:t>
            </a:r>
          </a:p>
        </p:txBody>
      </p:sp>
      <p:sp>
        <p:nvSpPr>
          <p:cNvPr id="12" name="Picture Placeholder 11">
            <a:extLst>
              <a:ext uri="{FF2B5EF4-FFF2-40B4-BE49-F238E27FC236}">
                <a16:creationId xmlns:a16="http://schemas.microsoft.com/office/drawing/2014/main" id="{6C979AC9-2676-D68D-25F9-28FD148B9EAE}"/>
              </a:ext>
            </a:extLst>
          </p:cNvPr>
          <p:cNvSpPr>
            <a:spLocks noGrp="1"/>
          </p:cNvSpPr>
          <p:nvPr>
            <p:ph type="pic" sz="quarter" idx="27" hasCustomPrompt="1"/>
          </p:nvPr>
        </p:nvSpPr>
        <p:spPr>
          <a:xfrm>
            <a:off x="7745859" y="371875"/>
            <a:ext cx="4472084" cy="6485860"/>
          </a:xfrm>
          <a:custGeom>
            <a:avLst/>
            <a:gdLst>
              <a:gd name="connsiteX0" fmla="*/ 331657 w 4472084"/>
              <a:gd name="connsiteY0" fmla="*/ 0 h 6485860"/>
              <a:gd name="connsiteX1" fmla="*/ 4472084 w 4472084"/>
              <a:gd name="connsiteY1" fmla="*/ 0 h 6485860"/>
              <a:gd name="connsiteX2" fmla="*/ 4472084 w 4472084"/>
              <a:gd name="connsiteY2" fmla="*/ 6485860 h 6485860"/>
              <a:gd name="connsiteX3" fmla="*/ 0 w 4472084"/>
              <a:gd name="connsiteY3" fmla="*/ 6485860 h 6485860"/>
              <a:gd name="connsiteX4" fmla="*/ 0 w 4472084"/>
              <a:gd name="connsiteY4" fmla="*/ 331657 h 6485860"/>
              <a:gd name="connsiteX5" fmla="*/ 331657 w 4472084"/>
              <a:gd name="connsiteY5" fmla="*/ 0 h 6485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72084" h="6485860">
                <a:moveTo>
                  <a:pt x="331657" y="0"/>
                </a:moveTo>
                <a:lnTo>
                  <a:pt x="4472084" y="0"/>
                </a:lnTo>
                <a:lnTo>
                  <a:pt x="4472084" y="6485860"/>
                </a:lnTo>
                <a:lnTo>
                  <a:pt x="0" y="6485860"/>
                </a:lnTo>
                <a:lnTo>
                  <a:pt x="0" y="331657"/>
                </a:lnTo>
                <a:cubicBezTo>
                  <a:pt x="0" y="148488"/>
                  <a:pt x="148488" y="0"/>
                  <a:pt x="331657" y="0"/>
                </a:cubicBezTo>
                <a:close/>
              </a:path>
            </a:pathLst>
          </a:custGeom>
          <a:solidFill>
            <a:schemeClr val="bg1">
              <a:lumMod val="95000"/>
            </a:schemeClr>
          </a:solidFill>
          <a:ln w="60325">
            <a:noFill/>
          </a:ln>
        </p:spPr>
        <p:txBody>
          <a:bodyPr vert="horz" wrap="square" lIns="0" tIns="45720" rIns="0" bIns="45720" rtlCol="0">
            <a:noAutofit/>
          </a:bodyPr>
          <a:lstStyle>
            <a:lvl1pPr marL="7938" indent="0">
              <a:buNone/>
              <a:defRPr lang="en-US" dirty="0"/>
            </a:lvl1pPr>
          </a:lstStyle>
          <a:p>
            <a:pPr marL="293681" lvl="0" indent="-285744"/>
            <a:r>
              <a:rPr lang="en-US"/>
              <a:t>      </a:t>
            </a:r>
          </a:p>
        </p:txBody>
      </p:sp>
      <p:sp>
        <p:nvSpPr>
          <p:cNvPr id="5" name="TextBox 4">
            <a:extLst>
              <a:ext uri="{FF2B5EF4-FFF2-40B4-BE49-F238E27FC236}">
                <a16:creationId xmlns:a16="http://schemas.microsoft.com/office/drawing/2014/main" id="{28E8F700-CDC2-CEE6-66AD-19E20123F8EF}"/>
              </a:ext>
            </a:extLst>
          </p:cNvPr>
          <p:cNvSpPr txBox="1">
            <a:spLocks noChangeArrowheads="1"/>
          </p:cNvSpPr>
          <p:nvPr userDrawn="1"/>
        </p:nvSpPr>
        <p:spPr bwMode="auto">
          <a:xfrm>
            <a:off x="550851" y="6544037"/>
            <a:ext cx="5726287" cy="923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marL="0" lvl="0" indent="0" algn="l">
              <a:lnSpc>
                <a:spcPct val="100000"/>
              </a:lnSpc>
              <a:defRPr sz="1800">
                <a:solidFill>
                  <a:srgbClr val="000000"/>
                </a:solidFill>
              </a:defRPr>
            </a:pPr>
            <a:r>
              <a:rPr lang="ga-IE" sz="600" b="0" i="0" baseline="0">
                <a:solidFill>
                  <a:schemeClr val="bg1">
                    <a:lumMod val="85000"/>
                  </a:schemeClr>
                </a:solidFill>
                <a:latin typeface="+mn-lt"/>
              </a:rPr>
              <a:t>© 2023 Epsilon Data Management, LLC. All rights reserved. Proprietary and confidential. V-3.20.23</a:t>
            </a:r>
          </a:p>
        </p:txBody>
      </p:sp>
      <p:pic>
        <p:nvPicPr>
          <p:cNvPr id="6" name="Picture 5" descr="A picture containing text, clipart&#10;&#10;Description automatically generated">
            <a:extLst>
              <a:ext uri="{FF2B5EF4-FFF2-40B4-BE49-F238E27FC236}">
                <a16:creationId xmlns:a16="http://schemas.microsoft.com/office/drawing/2014/main" id="{4302A9BA-B994-33AE-29B2-08D51D4B095E}"/>
              </a:ext>
            </a:extLst>
          </p:cNvPr>
          <p:cNvPicPr>
            <a:picLocks noChangeAspect="1"/>
          </p:cNvPicPr>
          <p:nvPr userDrawn="1"/>
        </p:nvPicPr>
        <p:blipFill>
          <a:blip r:embed="rId2"/>
          <a:stretch>
            <a:fillRect/>
          </a:stretch>
        </p:blipFill>
        <p:spPr>
          <a:xfrm>
            <a:off x="538937" y="387332"/>
            <a:ext cx="1462812" cy="389145"/>
          </a:xfrm>
          <a:prstGeom prst="rect">
            <a:avLst/>
          </a:prstGeom>
        </p:spPr>
      </p:pic>
      <p:pic>
        <p:nvPicPr>
          <p:cNvPr id="10" name="Picture 9" descr="Shape&#10;&#10;Description automatically generated">
            <a:extLst>
              <a:ext uri="{FF2B5EF4-FFF2-40B4-BE49-F238E27FC236}">
                <a16:creationId xmlns:a16="http://schemas.microsoft.com/office/drawing/2014/main" id="{50788439-E39C-AEB7-C0F8-E6963A7580A8}"/>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23" r="23"/>
          <a:stretch/>
        </p:blipFill>
        <p:spPr>
          <a:xfrm>
            <a:off x="7556398" y="186436"/>
            <a:ext cx="4661545" cy="6684264"/>
          </a:xfrm>
          <a:prstGeom prst="rect">
            <a:avLst/>
          </a:prstGeom>
        </p:spPr>
      </p:pic>
      <p:sp>
        <p:nvSpPr>
          <p:cNvPr id="9" name="Picture Placeholder 4">
            <a:extLst>
              <a:ext uri="{FF2B5EF4-FFF2-40B4-BE49-F238E27FC236}">
                <a16:creationId xmlns:a16="http://schemas.microsoft.com/office/drawing/2014/main" id="{D0892EC4-A886-E87F-4081-DA2FB4D4C883}"/>
              </a:ext>
            </a:extLst>
          </p:cNvPr>
          <p:cNvSpPr>
            <a:spLocks noGrp="1"/>
          </p:cNvSpPr>
          <p:nvPr>
            <p:ph type="pic" sz="quarter" idx="11" hasCustomPrompt="1"/>
          </p:nvPr>
        </p:nvSpPr>
        <p:spPr>
          <a:xfrm>
            <a:off x="2319149" y="93957"/>
            <a:ext cx="1961196" cy="862736"/>
          </a:xfrm>
        </p:spPr>
        <p:txBody>
          <a:bodyPr anchor="ctr" anchorCtr="0">
            <a:normAutofit/>
          </a:bodyPr>
          <a:lstStyle>
            <a:lvl1pPr marL="0" indent="0">
              <a:buNone/>
              <a:defRPr sz="1400">
                <a:solidFill>
                  <a:schemeClr val="bg1"/>
                </a:solidFill>
              </a:defRPr>
            </a:lvl1pPr>
          </a:lstStyle>
          <a:p>
            <a:r>
              <a:rPr lang="en-US"/>
              <a:t>Click here to add client’s logo, adjust to align with Epsilon logo</a:t>
            </a:r>
          </a:p>
        </p:txBody>
      </p:sp>
    </p:spTree>
    <p:extLst>
      <p:ext uri="{BB962C8B-B14F-4D97-AF65-F5344CB8AC3E}">
        <p14:creationId xmlns:p14="http://schemas.microsoft.com/office/powerpoint/2010/main" val="553030081"/>
      </p:ext>
    </p:extLst>
  </p:cSld>
  <p:clrMapOvr>
    <a:masterClrMapping/>
  </p:clrMapOvr>
  <p:extLst>
    <p:ext uri="{DCECCB84-F9BA-43D5-87BE-67443E8EF086}">
      <p15:sldGuideLst xmlns:p15="http://schemas.microsoft.com/office/powerpoint/2012/main">
        <p15:guide id="1" pos="192">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E33721-54CC-4970-8701-53298FAA544C}"/>
              </a:ext>
            </a:extLst>
          </p:cNvPr>
          <p:cNvSpPr>
            <a:spLocks noGrp="1"/>
          </p:cNvSpPr>
          <p:nvPr>
            <p:ph type="title"/>
          </p:nvPr>
        </p:nvSpPr>
        <p:spPr/>
        <p:txBody>
          <a:bodyPr/>
          <a:lstStyle/>
          <a:p>
            <a:r>
              <a:rPr lang="en-US"/>
              <a:t>Click to edit Master title style</a:t>
            </a:r>
          </a:p>
        </p:txBody>
      </p:sp>
      <p:sp>
        <p:nvSpPr>
          <p:cNvPr id="5" name="Content Placeholder 4">
            <a:extLst>
              <a:ext uri="{FF2B5EF4-FFF2-40B4-BE49-F238E27FC236}">
                <a16:creationId xmlns:a16="http://schemas.microsoft.com/office/drawing/2014/main" id="{9ED808C9-BDA6-4139-86A7-ED2DFB9F15DB}"/>
              </a:ext>
            </a:extLst>
          </p:cNvPr>
          <p:cNvSpPr>
            <a:spLocks noGrp="1"/>
          </p:cNvSpPr>
          <p:nvPr>
            <p:ph sz="quarter" idx="10"/>
          </p:nvPr>
        </p:nvSpPr>
        <p:spPr>
          <a:xfrm>
            <a:off x="838201" y="1130300"/>
            <a:ext cx="5257799" cy="47688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6">
            <a:extLst>
              <a:ext uri="{FF2B5EF4-FFF2-40B4-BE49-F238E27FC236}">
                <a16:creationId xmlns:a16="http://schemas.microsoft.com/office/drawing/2014/main" id="{74B830DE-0A5B-4EAB-91CC-52045F0CDAB3}"/>
              </a:ext>
            </a:extLst>
          </p:cNvPr>
          <p:cNvSpPr>
            <a:spLocks noGrp="1"/>
          </p:cNvSpPr>
          <p:nvPr>
            <p:ph sz="quarter" idx="11"/>
          </p:nvPr>
        </p:nvSpPr>
        <p:spPr>
          <a:xfrm>
            <a:off x="6096001" y="1130300"/>
            <a:ext cx="5257800" cy="47688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76237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3_Title Slide_4">
    <p:bg>
      <p:bgPr>
        <a:solidFill>
          <a:schemeClr val="bg1"/>
        </a:solidFill>
        <a:effectLst/>
      </p:bgPr>
    </p:bg>
    <p:spTree>
      <p:nvGrpSpPr>
        <p:cNvPr id="1" name=""/>
        <p:cNvGrpSpPr/>
        <p:nvPr/>
      </p:nvGrpSpPr>
      <p:grpSpPr>
        <a:xfrm>
          <a:off x="0" y="0"/>
          <a:ext cx="0" cy="0"/>
          <a:chOff x="0" y="0"/>
          <a:chExt cx="0" cy="0"/>
        </a:xfrm>
      </p:grpSpPr>
      <p:pic>
        <p:nvPicPr>
          <p:cNvPr id="13" name="Picture 12" descr="Shape&#10;&#10;Description automatically generated with medium confidence">
            <a:extLst>
              <a:ext uri="{FF2B5EF4-FFF2-40B4-BE49-F238E27FC236}">
                <a16:creationId xmlns:a16="http://schemas.microsoft.com/office/drawing/2014/main" id="{BAB1C06C-6777-AFA5-AB9F-F277BCEF31B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162" b="162"/>
          <a:stretch/>
        </p:blipFill>
        <p:spPr>
          <a:xfrm>
            <a:off x="7556397" y="187693"/>
            <a:ext cx="4635603" cy="6684264"/>
          </a:xfrm>
          <a:prstGeom prst="rect">
            <a:avLst/>
          </a:prstGeom>
        </p:spPr>
      </p:pic>
      <p:sp>
        <p:nvSpPr>
          <p:cNvPr id="2" name="Title 1">
            <a:extLst>
              <a:ext uri="{FF2B5EF4-FFF2-40B4-BE49-F238E27FC236}">
                <a16:creationId xmlns:a16="http://schemas.microsoft.com/office/drawing/2014/main" id="{2522A5AF-D6FA-770D-DE68-900396E81759}"/>
              </a:ext>
            </a:extLst>
          </p:cNvPr>
          <p:cNvSpPr>
            <a:spLocks noGrp="1"/>
          </p:cNvSpPr>
          <p:nvPr>
            <p:ph type="ctrTitle" hasCustomPrompt="1"/>
          </p:nvPr>
        </p:nvSpPr>
        <p:spPr>
          <a:xfrm>
            <a:off x="539750" y="2786715"/>
            <a:ext cx="6583029" cy="1798779"/>
          </a:xfrm>
        </p:spPr>
        <p:txBody>
          <a:bodyPr anchor="b"/>
          <a:lstStyle>
            <a:lvl1pPr algn="l">
              <a:defRPr sz="5400">
                <a:solidFill>
                  <a:schemeClr val="accent1"/>
                </a:solidFill>
              </a:defRPr>
            </a:lvl1pPr>
          </a:lstStyle>
          <a:p>
            <a:r>
              <a:rPr lang="en-US"/>
              <a:t>Click to edit Master </a:t>
            </a:r>
            <a:br>
              <a:rPr lang="en-US"/>
            </a:br>
            <a:r>
              <a:rPr lang="en-US"/>
              <a:t>title style</a:t>
            </a:r>
          </a:p>
        </p:txBody>
      </p:sp>
      <p:sp>
        <p:nvSpPr>
          <p:cNvPr id="3" name="Subtitle 2">
            <a:extLst>
              <a:ext uri="{FF2B5EF4-FFF2-40B4-BE49-F238E27FC236}">
                <a16:creationId xmlns:a16="http://schemas.microsoft.com/office/drawing/2014/main" id="{01B3617F-E8DB-DC44-0C6E-DFF5FFA15730}"/>
              </a:ext>
            </a:extLst>
          </p:cNvPr>
          <p:cNvSpPr>
            <a:spLocks noGrp="1"/>
          </p:cNvSpPr>
          <p:nvPr>
            <p:ph type="subTitle" idx="1"/>
          </p:nvPr>
        </p:nvSpPr>
        <p:spPr>
          <a:xfrm>
            <a:off x="539750" y="4755495"/>
            <a:ext cx="6583029" cy="578076"/>
          </a:xfrm>
          <a:prstGeom prst="rect">
            <a:avLst/>
          </a:prstGeom>
        </p:spPr>
        <p:txBody>
          <a:bodyPr/>
          <a:lstStyle>
            <a:lvl1pPr marL="0" indent="0" algn="l">
              <a:buNone/>
              <a:defRPr sz="2800" b="1" i="0">
                <a:solidFill>
                  <a:schemeClr val="accent3"/>
                </a:solidFill>
                <a:latin typeface="+mj-lt"/>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11" name="Rectangle 10">
            <a:extLst>
              <a:ext uri="{FF2B5EF4-FFF2-40B4-BE49-F238E27FC236}">
                <a16:creationId xmlns:a16="http://schemas.microsoft.com/office/drawing/2014/main" id="{FABEFB8A-80FB-DE6F-A2B0-04325342CB57}"/>
              </a:ext>
            </a:extLst>
          </p:cNvPr>
          <p:cNvSpPr/>
          <p:nvPr userDrawn="1"/>
        </p:nvSpPr>
        <p:spPr>
          <a:xfrm rot="5400000" flipV="1">
            <a:off x="-3392424" y="3392424"/>
            <a:ext cx="6858000" cy="73152"/>
          </a:xfrm>
          <a:prstGeom prst="rect">
            <a:avLst/>
          </a:prstGeom>
          <a:gradFill flip="none" rotWithShape="1">
            <a:gsLst>
              <a:gs pos="68000">
                <a:schemeClr val="accent2"/>
              </a:gs>
              <a:gs pos="8000">
                <a:schemeClr val="accent5"/>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 name="Text Placeholder 6">
            <a:extLst>
              <a:ext uri="{FF2B5EF4-FFF2-40B4-BE49-F238E27FC236}">
                <a16:creationId xmlns:a16="http://schemas.microsoft.com/office/drawing/2014/main" id="{51EEF180-50BE-C2A8-5925-52E7BAD6C4F0}"/>
              </a:ext>
            </a:extLst>
          </p:cNvPr>
          <p:cNvSpPr>
            <a:spLocks noGrp="1"/>
          </p:cNvSpPr>
          <p:nvPr>
            <p:ph type="body" sz="quarter" idx="10" hasCustomPrompt="1"/>
          </p:nvPr>
        </p:nvSpPr>
        <p:spPr>
          <a:xfrm>
            <a:off x="539750" y="2379569"/>
            <a:ext cx="2641007" cy="322145"/>
          </a:xfrm>
          <a:prstGeom prst="rect">
            <a:avLst/>
          </a:prstGeom>
        </p:spPr>
        <p:txBody>
          <a:bodyPr/>
          <a:lstStyle>
            <a:lvl1pPr marL="7938" indent="0" algn="l">
              <a:buNone/>
              <a:defRPr sz="1400" cap="all" spc="200" baseline="0">
                <a:solidFill>
                  <a:schemeClr val="accent3"/>
                </a:solidFill>
              </a:defRPr>
            </a:lvl1pPr>
            <a:lvl2pPr marL="341305" indent="0">
              <a:buNone/>
              <a:defRPr/>
            </a:lvl2pPr>
            <a:lvl3pPr marL="574660" indent="0">
              <a:buNone/>
              <a:defRPr/>
            </a:lvl3pPr>
            <a:lvl4pPr marL="1371566" indent="0">
              <a:buNone/>
              <a:defRPr/>
            </a:lvl4pPr>
            <a:lvl5pPr marL="1828754" indent="0">
              <a:buNone/>
              <a:defRPr/>
            </a:lvl5pPr>
          </a:lstStyle>
          <a:p>
            <a:pPr lvl="0"/>
            <a:r>
              <a:rPr lang="en-US"/>
              <a:t>Date here</a:t>
            </a:r>
          </a:p>
        </p:txBody>
      </p:sp>
      <p:sp>
        <p:nvSpPr>
          <p:cNvPr id="10" name="Picture Placeholder 9">
            <a:extLst>
              <a:ext uri="{FF2B5EF4-FFF2-40B4-BE49-F238E27FC236}">
                <a16:creationId xmlns:a16="http://schemas.microsoft.com/office/drawing/2014/main" id="{4C25EA85-47DE-D8C5-A637-88CE71BCD738}"/>
              </a:ext>
            </a:extLst>
          </p:cNvPr>
          <p:cNvSpPr>
            <a:spLocks noGrp="1"/>
          </p:cNvSpPr>
          <p:nvPr>
            <p:ph type="pic" sz="quarter" idx="27" hasCustomPrompt="1"/>
          </p:nvPr>
        </p:nvSpPr>
        <p:spPr>
          <a:xfrm>
            <a:off x="7725981" y="371875"/>
            <a:ext cx="4472084" cy="6485860"/>
          </a:xfrm>
          <a:custGeom>
            <a:avLst/>
            <a:gdLst>
              <a:gd name="connsiteX0" fmla="*/ 331657 w 4472084"/>
              <a:gd name="connsiteY0" fmla="*/ 0 h 6485860"/>
              <a:gd name="connsiteX1" fmla="*/ 4472084 w 4472084"/>
              <a:gd name="connsiteY1" fmla="*/ 0 h 6485860"/>
              <a:gd name="connsiteX2" fmla="*/ 4472084 w 4472084"/>
              <a:gd name="connsiteY2" fmla="*/ 6485860 h 6485860"/>
              <a:gd name="connsiteX3" fmla="*/ 0 w 4472084"/>
              <a:gd name="connsiteY3" fmla="*/ 6485860 h 6485860"/>
              <a:gd name="connsiteX4" fmla="*/ 0 w 4472084"/>
              <a:gd name="connsiteY4" fmla="*/ 331657 h 6485860"/>
              <a:gd name="connsiteX5" fmla="*/ 331657 w 4472084"/>
              <a:gd name="connsiteY5" fmla="*/ 0 h 6485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72084" h="6485860">
                <a:moveTo>
                  <a:pt x="331657" y="0"/>
                </a:moveTo>
                <a:lnTo>
                  <a:pt x="4472084" y="0"/>
                </a:lnTo>
                <a:lnTo>
                  <a:pt x="4472084" y="6485860"/>
                </a:lnTo>
                <a:lnTo>
                  <a:pt x="0" y="6485860"/>
                </a:lnTo>
                <a:lnTo>
                  <a:pt x="0" y="331657"/>
                </a:lnTo>
                <a:cubicBezTo>
                  <a:pt x="0" y="148488"/>
                  <a:pt x="148488" y="0"/>
                  <a:pt x="331657" y="0"/>
                </a:cubicBezTo>
                <a:close/>
              </a:path>
            </a:pathLst>
          </a:custGeom>
          <a:solidFill>
            <a:schemeClr val="bg1">
              <a:lumMod val="95000"/>
            </a:schemeClr>
          </a:solidFill>
          <a:ln w="60325">
            <a:noFill/>
          </a:ln>
        </p:spPr>
        <p:txBody>
          <a:bodyPr vert="horz" wrap="square" lIns="0" tIns="45720" rIns="0" bIns="45720" rtlCol="0">
            <a:noAutofit/>
          </a:bodyPr>
          <a:lstStyle>
            <a:lvl1pPr marL="7938" indent="0">
              <a:buNone/>
              <a:defRPr lang="en-US" dirty="0"/>
            </a:lvl1pPr>
          </a:lstStyle>
          <a:p>
            <a:pPr marL="293681" lvl="0" indent="-285744"/>
            <a:r>
              <a:rPr lang="en-US"/>
              <a:t>      </a:t>
            </a:r>
          </a:p>
        </p:txBody>
      </p:sp>
      <p:sp>
        <p:nvSpPr>
          <p:cNvPr id="4" name="TextBox 3">
            <a:extLst>
              <a:ext uri="{FF2B5EF4-FFF2-40B4-BE49-F238E27FC236}">
                <a16:creationId xmlns:a16="http://schemas.microsoft.com/office/drawing/2014/main" id="{B0308AE5-803C-4A74-DC23-9CFCFF3AF4B7}"/>
              </a:ext>
            </a:extLst>
          </p:cNvPr>
          <p:cNvSpPr txBox="1">
            <a:spLocks noChangeArrowheads="1"/>
          </p:cNvSpPr>
          <p:nvPr userDrawn="1"/>
        </p:nvSpPr>
        <p:spPr bwMode="auto">
          <a:xfrm>
            <a:off x="550851" y="6544037"/>
            <a:ext cx="5726287" cy="923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marL="0" lvl="0" indent="0" algn="l">
              <a:lnSpc>
                <a:spcPct val="100000"/>
              </a:lnSpc>
              <a:defRPr sz="1800">
                <a:solidFill>
                  <a:srgbClr val="000000"/>
                </a:solidFill>
              </a:defRPr>
            </a:pPr>
            <a:r>
              <a:rPr lang="ga-IE" sz="600" b="0" i="0" baseline="0">
                <a:solidFill>
                  <a:schemeClr val="bg1">
                    <a:lumMod val="85000"/>
                  </a:schemeClr>
                </a:solidFill>
                <a:latin typeface="+mn-lt"/>
              </a:rPr>
              <a:t>© 2023 Epsilon Data Management, LLC. All rights reserved. Proprietary and confidential. V-3.20.23</a:t>
            </a:r>
          </a:p>
        </p:txBody>
      </p:sp>
      <p:pic>
        <p:nvPicPr>
          <p:cNvPr id="6" name="Picture 5">
            <a:extLst>
              <a:ext uri="{FF2B5EF4-FFF2-40B4-BE49-F238E27FC236}">
                <a16:creationId xmlns:a16="http://schemas.microsoft.com/office/drawing/2014/main" id="{453FCB2A-9E6E-AC9E-302C-B31DE03C4FF6}"/>
              </a:ext>
            </a:extLst>
          </p:cNvPr>
          <p:cNvPicPr>
            <a:picLocks noChangeAspect="1"/>
          </p:cNvPicPr>
          <p:nvPr userDrawn="1"/>
        </p:nvPicPr>
        <p:blipFill>
          <a:blip r:embed="rId3"/>
          <a:srcRect/>
          <a:stretch/>
        </p:blipFill>
        <p:spPr>
          <a:xfrm>
            <a:off x="538937" y="387332"/>
            <a:ext cx="1462811" cy="389145"/>
          </a:xfrm>
          <a:prstGeom prst="rect">
            <a:avLst/>
          </a:prstGeom>
        </p:spPr>
      </p:pic>
      <p:sp>
        <p:nvSpPr>
          <p:cNvPr id="8" name="Picture Placeholder 4">
            <a:extLst>
              <a:ext uri="{FF2B5EF4-FFF2-40B4-BE49-F238E27FC236}">
                <a16:creationId xmlns:a16="http://schemas.microsoft.com/office/drawing/2014/main" id="{67064AA1-0139-56C3-5A06-B31313EED949}"/>
              </a:ext>
            </a:extLst>
          </p:cNvPr>
          <p:cNvSpPr>
            <a:spLocks noGrp="1"/>
          </p:cNvSpPr>
          <p:nvPr>
            <p:ph type="pic" sz="quarter" idx="11" hasCustomPrompt="1"/>
          </p:nvPr>
        </p:nvSpPr>
        <p:spPr>
          <a:xfrm>
            <a:off x="2328242" y="221632"/>
            <a:ext cx="2110495" cy="634835"/>
          </a:xfrm>
        </p:spPr>
        <p:txBody>
          <a:bodyPr anchor="ctr" anchorCtr="0">
            <a:noAutofit/>
          </a:bodyPr>
          <a:lstStyle>
            <a:lvl1pPr marL="0" indent="0">
              <a:buNone/>
              <a:defRPr sz="1400">
                <a:solidFill>
                  <a:schemeClr val="accent1"/>
                </a:solidFill>
              </a:defRPr>
            </a:lvl1pPr>
          </a:lstStyle>
          <a:p>
            <a:r>
              <a:rPr lang="en-US"/>
              <a:t>Click here to add client’s logo, adjust to align with Epsilon logo</a:t>
            </a:r>
          </a:p>
        </p:txBody>
      </p:sp>
    </p:spTree>
    <p:extLst>
      <p:ext uri="{BB962C8B-B14F-4D97-AF65-F5344CB8AC3E}">
        <p14:creationId xmlns:p14="http://schemas.microsoft.com/office/powerpoint/2010/main" val="4243622473"/>
      </p:ext>
    </p:extLst>
  </p:cSld>
  <p:clrMapOvr>
    <a:masterClrMapping/>
  </p:clrMapOvr>
  <p:extLst>
    <p:ext uri="{DCECCB84-F9BA-43D5-87BE-67443E8EF086}">
      <p15:sldGuideLst xmlns:p15="http://schemas.microsoft.com/office/powerpoint/2012/main">
        <p15:guide id="1" pos="192">
          <p15:clr>
            <a:srgbClr val="FBAE40"/>
          </p15:clr>
        </p15:guide>
      </p15:sldGuideLst>
    </p:ext>
  </p:extLst>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1_Internal Use Only">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1F9D485-4F9C-5AF9-68C8-0FB857E11C9A}"/>
              </a:ext>
            </a:extLst>
          </p:cNvPr>
          <p:cNvSpPr/>
          <p:nvPr userDrawn="1"/>
        </p:nvSpPr>
        <p:spPr>
          <a:xfrm>
            <a:off x="0" y="0"/>
            <a:ext cx="12192000" cy="1351005"/>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0" i="0" err="1">
              <a:latin typeface="AvenirNext LT Pro Bold" panose="020B0504020202020204" pitchFamily="34" charset="77"/>
            </a:endParaRPr>
          </a:p>
        </p:txBody>
      </p:sp>
      <p:sp>
        <p:nvSpPr>
          <p:cNvPr id="5" name="Title 4">
            <a:extLst>
              <a:ext uri="{FF2B5EF4-FFF2-40B4-BE49-F238E27FC236}">
                <a16:creationId xmlns:a16="http://schemas.microsoft.com/office/drawing/2014/main" id="{9D9A6EFC-ADCF-F342-0B1D-2EBAF943EFC1}"/>
              </a:ext>
            </a:extLst>
          </p:cNvPr>
          <p:cNvSpPr>
            <a:spLocks noGrp="1"/>
          </p:cNvSpPr>
          <p:nvPr>
            <p:ph type="title"/>
          </p:nvPr>
        </p:nvSpPr>
        <p:spPr>
          <a:xfrm>
            <a:off x="237745" y="283466"/>
            <a:ext cx="11610321" cy="1001639"/>
          </a:xfrm>
        </p:spPr>
        <p:txBody>
          <a:bodyPr/>
          <a:lstStyle>
            <a:lvl1pPr>
              <a:defRPr>
                <a:solidFill>
                  <a:schemeClr val="bg1"/>
                </a:solidFill>
              </a:defRPr>
            </a:lvl1pPr>
          </a:lstStyle>
          <a:p>
            <a:r>
              <a:rPr lang="en-US"/>
              <a:t>Click to edit Master title style</a:t>
            </a:r>
          </a:p>
        </p:txBody>
      </p:sp>
      <p:pic>
        <p:nvPicPr>
          <p:cNvPr id="7" name="Picture 6">
            <a:extLst>
              <a:ext uri="{FF2B5EF4-FFF2-40B4-BE49-F238E27FC236}">
                <a16:creationId xmlns:a16="http://schemas.microsoft.com/office/drawing/2014/main" id="{01AAF1C9-26AC-3D4F-2489-022E282D30AB}"/>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256033" y="6254497"/>
            <a:ext cx="292100" cy="368300"/>
          </a:xfrm>
          <a:prstGeom prst="rect">
            <a:avLst/>
          </a:prstGeom>
        </p:spPr>
      </p:pic>
      <p:sp>
        <p:nvSpPr>
          <p:cNvPr id="8" name="TextBox 7">
            <a:extLst>
              <a:ext uri="{FF2B5EF4-FFF2-40B4-BE49-F238E27FC236}">
                <a16:creationId xmlns:a16="http://schemas.microsoft.com/office/drawing/2014/main" id="{4EC75FAD-E869-3CDD-46B6-9714CFEDC608}"/>
              </a:ext>
            </a:extLst>
          </p:cNvPr>
          <p:cNvSpPr txBox="1">
            <a:spLocks noChangeArrowheads="1"/>
          </p:cNvSpPr>
          <p:nvPr userDrawn="1"/>
        </p:nvSpPr>
        <p:spPr bwMode="auto">
          <a:xfrm>
            <a:off x="691527" y="6544037"/>
            <a:ext cx="5726287" cy="923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marL="0" lvl="0" indent="0" algn="l">
              <a:lnSpc>
                <a:spcPct val="100000"/>
              </a:lnSpc>
              <a:defRPr sz="1800">
                <a:solidFill>
                  <a:srgbClr val="000000"/>
                </a:solidFill>
              </a:defRPr>
            </a:pPr>
            <a:r>
              <a:rPr lang="ga-IE" sz="600" b="0" i="0" baseline="0">
                <a:solidFill>
                  <a:schemeClr val="bg1">
                    <a:lumMod val="85000"/>
                  </a:schemeClr>
                </a:solidFill>
                <a:latin typeface="+mn-lt"/>
              </a:rPr>
              <a:t>© 2023 Epsilon Data Management, LLC. All rights reserved. Proprietary and confidential. V-3.20.23</a:t>
            </a:r>
          </a:p>
        </p:txBody>
      </p:sp>
      <p:sp>
        <p:nvSpPr>
          <p:cNvPr id="9" name="TextBox 8">
            <a:extLst>
              <a:ext uri="{FF2B5EF4-FFF2-40B4-BE49-F238E27FC236}">
                <a16:creationId xmlns:a16="http://schemas.microsoft.com/office/drawing/2014/main" id="{54FDE570-D6F9-1F66-B2F7-8CE55F3D027A}"/>
              </a:ext>
            </a:extLst>
          </p:cNvPr>
          <p:cNvSpPr txBox="1">
            <a:spLocks noChangeAspect="1"/>
          </p:cNvSpPr>
          <p:nvPr userDrawn="1"/>
        </p:nvSpPr>
        <p:spPr>
          <a:xfrm>
            <a:off x="11722609" y="6446520"/>
            <a:ext cx="227692" cy="228600"/>
          </a:xfrm>
          <a:prstGeom prst="ellipse">
            <a:avLst/>
          </a:prstGeom>
          <a:solidFill>
            <a:schemeClr val="accent1"/>
          </a:solidFill>
        </p:spPr>
        <p:txBody>
          <a:bodyPr wrap="none" rtlCol="0" anchor="ctr">
            <a:noAutofit/>
          </a:bodyPr>
          <a:lstStyle/>
          <a:p>
            <a:pPr algn="ctr"/>
            <a:fld id="{9F77B881-CDA4-7041-897F-97D0053686EF}" type="slidenum">
              <a:rPr lang="en-US" sz="700" b="1" i="0" smtClean="0">
                <a:solidFill>
                  <a:schemeClr val="bg1"/>
                </a:solidFill>
                <a:latin typeface="+mn-lt"/>
              </a:rPr>
              <a:pPr algn="ctr"/>
              <a:t>‹#›</a:t>
            </a:fld>
            <a:endParaRPr lang="en-US" sz="700" b="1" i="0">
              <a:solidFill>
                <a:schemeClr val="bg1"/>
              </a:solidFill>
              <a:latin typeface="+mn-lt"/>
            </a:endParaRPr>
          </a:p>
        </p:txBody>
      </p:sp>
      <p:sp>
        <p:nvSpPr>
          <p:cNvPr id="12" name="Text Placeholder 11">
            <a:extLst>
              <a:ext uri="{FF2B5EF4-FFF2-40B4-BE49-F238E27FC236}">
                <a16:creationId xmlns:a16="http://schemas.microsoft.com/office/drawing/2014/main" id="{C093EC47-083F-1728-02D7-9EC1D0230791}"/>
              </a:ext>
            </a:extLst>
          </p:cNvPr>
          <p:cNvSpPr>
            <a:spLocks noGrp="1"/>
          </p:cNvSpPr>
          <p:nvPr>
            <p:ph type="body" sz="quarter" idx="10"/>
          </p:nvPr>
        </p:nvSpPr>
        <p:spPr>
          <a:xfrm>
            <a:off x="237745" y="1442657"/>
            <a:ext cx="11630025" cy="440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a:extLst>
              <a:ext uri="{FF2B5EF4-FFF2-40B4-BE49-F238E27FC236}">
                <a16:creationId xmlns:a16="http://schemas.microsoft.com/office/drawing/2014/main" id="{523F60A5-9ADF-DA9E-4E43-CE9DB1F2BBE7}"/>
              </a:ext>
            </a:extLst>
          </p:cNvPr>
          <p:cNvSpPr/>
          <p:nvPr userDrawn="1"/>
        </p:nvSpPr>
        <p:spPr>
          <a:xfrm>
            <a:off x="8067041" y="6424646"/>
            <a:ext cx="3569809" cy="272351"/>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100" b="1" i="0">
                <a:latin typeface="+mj-lt"/>
              </a:rPr>
              <a:t>FOR INTERNAL USE ONLY. NOT FOR CLIENT USE.</a:t>
            </a:r>
          </a:p>
        </p:txBody>
      </p:sp>
      <p:sp>
        <p:nvSpPr>
          <p:cNvPr id="3" name="Rectangle 2">
            <a:extLst>
              <a:ext uri="{FF2B5EF4-FFF2-40B4-BE49-F238E27FC236}">
                <a16:creationId xmlns:a16="http://schemas.microsoft.com/office/drawing/2014/main" id="{BE9F638E-4567-42FA-B54D-7126EE471785}"/>
              </a:ext>
            </a:extLst>
          </p:cNvPr>
          <p:cNvSpPr/>
          <p:nvPr userDrawn="1"/>
        </p:nvSpPr>
        <p:spPr>
          <a:xfrm>
            <a:off x="0" y="0"/>
            <a:ext cx="12192000" cy="6858000"/>
          </a:xfrm>
          <a:prstGeom prst="rect">
            <a:avLst/>
          </a:prstGeom>
          <a:noFill/>
          <a:ln w="889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0" i="0" err="1">
              <a:latin typeface="AvenirNext LT Pro Bold" panose="020B0504020202020204" pitchFamily="34" charset="77"/>
            </a:endParaRPr>
          </a:p>
        </p:txBody>
      </p:sp>
    </p:spTree>
    <p:extLst>
      <p:ext uri="{BB962C8B-B14F-4D97-AF65-F5344CB8AC3E}">
        <p14:creationId xmlns:p14="http://schemas.microsoft.com/office/powerpoint/2010/main" val="1897094472"/>
      </p:ext>
    </p:extLst>
  </p:cSld>
  <p:clrMapOvr>
    <a:masterClrMapping/>
  </p:clrMapOvr>
  <p:extLst>
    <p:ext uri="{DCECCB84-F9BA-43D5-87BE-67443E8EF086}">
      <p15:sldGuideLst xmlns:p15="http://schemas.microsoft.com/office/powerpoint/2012/main">
        <p15:guide id="1" orient="horz" pos="216">
          <p15:clr>
            <a:srgbClr val="FBAE40"/>
          </p15:clr>
        </p15:guide>
      </p15:sldGuideLst>
    </p:ext>
  </p:extLst>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3_Agend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AF38B8-4833-7D15-090E-6473727C5CDE}"/>
              </a:ext>
            </a:extLst>
          </p:cNvPr>
          <p:cNvSpPr>
            <a:spLocks noGrp="1"/>
          </p:cNvSpPr>
          <p:nvPr>
            <p:ph type="title"/>
          </p:nvPr>
        </p:nvSpPr>
        <p:spPr>
          <a:xfrm>
            <a:off x="236055" y="761443"/>
            <a:ext cx="7108581" cy="865195"/>
          </a:xfrm>
        </p:spPr>
        <p:txBody>
          <a:bodyPr anchor="b"/>
          <a:lstStyle>
            <a:lvl1pPr>
              <a:defRPr sz="3400"/>
            </a:lvl1pPr>
          </a:lstStyle>
          <a:p>
            <a:r>
              <a:rPr lang="en-US"/>
              <a:t>Click to edit Master title style</a:t>
            </a:r>
          </a:p>
        </p:txBody>
      </p:sp>
      <p:sp>
        <p:nvSpPr>
          <p:cNvPr id="6" name="Rectangle 5">
            <a:extLst>
              <a:ext uri="{FF2B5EF4-FFF2-40B4-BE49-F238E27FC236}">
                <a16:creationId xmlns:a16="http://schemas.microsoft.com/office/drawing/2014/main" id="{ED6E88AD-AF36-C997-5DD8-DA299A408546}"/>
              </a:ext>
            </a:extLst>
          </p:cNvPr>
          <p:cNvSpPr/>
          <p:nvPr userDrawn="1"/>
        </p:nvSpPr>
        <p:spPr>
          <a:xfrm>
            <a:off x="236055" y="1674781"/>
            <a:ext cx="1163687" cy="75431"/>
          </a:xfrm>
          <a:prstGeom prst="rect">
            <a:avLst/>
          </a:prstGeom>
          <a:gradFill flip="none" rotWithShape="1">
            <a:gsLst>
              <a:gs pos="7000">
                <a:schemeClr val="accent2"/>
              </a:gs>
              <a:gs pos="93000">
                <a:schemeClr val="accent5"/>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Text Placeholder 7">
            <a:extLst>
              <a:ext uri="{FF2B5EF4-FFF2-40B4-BE49-F238E27FC236}">
                <a16:creationId xmlns:a16="http://schemas.microsoft.com/office/drawing/2014/main" id="{D256BAFC-DF95-BFCA-DBF8-7226DB800469}"/>
              </a:ext>
            </a:extLst>
          </p:cNvPr>
          <p:cNvSpPr>
            <a:spLocks noGrp="1"/>
          </p:cNvSpPr>
          <p:nvPr>
            <p:ph type="body" sz="quarter" idx="11" hasCustomPrompt="1"/>
          </p:nvPr>
        </p:nvSpPr>
        <p:spPr>
          <a:xfrm>
            <a:off x="236054" y="2010228"/>
            <a:ext cx="4502335" cy="480131"/>
          </a:xfrm>
          <a:prstGeom prst="rect">
            <a:avLst/>
          </a:prstGeom>
        </p:spPr>
        <p:txBody>
          <a:bodyPr wrap="square">
            <a:spAutoFit/>
          </a:bodyPr>
          <a:lstStyle>
            <a:lvl1pPr marL="0" indent="0">
              <a:buNone/>
              <a:defRPr b="1" i="0">
                <a:solidFill>
                  <a:schemeClr val="accent1"/>
                </a:solidFill>
                <a:latin typeface="+mj-lt"/>
              </a:defRPr>
            </a:lvl1pPr>
            <a:lvl2pPr marL="457189" indent="0">
              <a:buNone/>
              <a:defRPr/>
            </a:lvl2pPr>
            <a:lvl3pPr marL="914377" indent="0">
              <a:buNone/>
              <a:defRPr/>
            </a:lvl3pPr>
            <a:lvl4pPr marL="1371566" indent="0">
              <a:buNone/>
              <a:defRPr/>
            </a:lvl4pPr>
            <a:lvl5pPr marL="1828754" indent="0">
              <a:buNone/>
              <a:defRPr/>
            </a:lvl5pPr>
          </a:lstStyle>
          <a:p>
            <a:pPr lvl="0"/>
            <a:r>
              <a:rPr lang="en-US"/>
              <a:t>Title</a:t>
            </a:r>
          </a:p>
        </p:txBody>
      </p:sp>
      <p:sp>
        <p:nvSpPr>
          <p:cNvPr id="9" name="Text Placeholder 7">
            <a:extLst>
              <a:ext uri="{FF2B5EF4-FFF2-40B4-BE49-F238E27FC236}">
                <a16:creationId xmlns:a16="http://schemas.microsoft.com/office/drawing/2014/main" id="{4778F3F7-44C7-126F-40FB-1C988B6EEE7A}"/>
              </a:ext>
            </a:extLst>
          </p:cNvPr>
          <p:cNvSpPr>
            <a:spLocks noGrp="1"/>
          </p:cNvSpPr>
          <p:nvPr>
            <p:ph type="body" sz="quarter" idx="12" hasCustomPrompt="1"/>
          </p:nvPr>
        </p:nvSpPr>
        <p:spPr>
          <a:xfrm>
            <a:off x="4837857" y="2010228"/>
            <a:ext cx="4110448" cy="480131"/>
          </a:xfrm>
          <a:prstGeom prst="rect">
            <a:avLst/>
          </a:prstGeom>
        </p:spPr>
        <p:txBody>
          <a:bodyPr>
            <a:spAutoFit/>
          </a:bodyPr>
          <a:lstStyle>
            <a:lvl1pPr marL="0" indent="0">
              <a:buNone/>
              <a:defRPr b="1" i="0">
                <a:solidFill>
                  <a:schemeClr val="accent2"/>
                </a:solidFill>
                <a:latin typeface="+mj-lt"/>
              </a:defRPr>
            </a:lvl1pPr>
            <a:lvl2pPr marL="457189" indent="0">
              <a:buNone/>
              <a:defRPr/>
            </a:lvl2pPr>
            <a:lvl3pPr marL="914377" indent="0">
              <a:buNone/>
              <a:defRPr/>
            </a:lvl3pPr>
            <a:lvl4pPr marL="1371566" indent="0">
              <a:buNone/>
              <a:defRPr/>
            </a:lvl4pPr>
            <a:lvl5pPr marL="1828754" indent="0">
              <a:buNone/>
              <a:defRPr/>
            </a:lvl5pPr>
          </a:lstStyle>
          <a:p>
            <a:pPr lvl="0"/>
            <a:r>
              <a:rPr lang="en-US"/>
              <a:t>Speaker</a:t>
            </a:r>
          </a:p>
        </p:txBody>
      </p:sp>
      <p:sp>
        <p:nvSpPr>
          <p:cNvPr id="11" name="Text Placeholder 7">
            <a:extLst>
              <a:ext uri="{FF2B5EF4-FFF2-40B4-BE49-F238E27FC236}">
                <a16:creationId xmlns:a16="http://schemas.microsoft.com/office/drawing/2014/main" id="{85D4E920-1C5F-F828-FA2C-59DF3A93B5C3}"/>
              </a:ext>
            </a:extLst>
          </p:cNvPr>
          <p:cNvSpPr>
            <a:spLocks noGrp="1"/>
          </p:cNvSpPr>
          <p:nvPr>
            <p:ph type="body" sz="quarter" idx="13" hasCustomPrompt="1"/>
          </p:nvPr>
        </p:nvSpPr>
        <p:spPr>
          <a:xfrm>
            <a:off x="236054" y="2481571"/>
            <a:ext cx="4502335" cy="480131"/>
          </a:xfrm>
          <a:prstGeom prst="rect">
            <a:avLst/>
          </a:prstGeom>
        </p:spPr>
        <p:txBody>
          <a:bodyPr wrap="square">
            <a:spAutoFit/>
          </a:bodyPr>
          <a:lstStyle>
            <a:lvl1pPr marL="0" indent="0">
              <a:buNone/>
              <a:defRPr b="1" i="0">
                <a:solidFill>
                  <a:schemeClr val="accent1"/>
                </a:solidFill>
                <a:latin typeface="+mj-lt"/>
              </a:defRPr>
            </a:lvl1pPr>
            <a:lvl2pPr marL="457189" indent="0">
              <a:buNone/>
              <a:defRPr/>
            </a:lvl2pPr>
            <a:lvl3pPr marL="914377" indent="0">
              <a:buNone/>
              <a:defRPr/>
            </a:lvl3pPr>
            <a:lvl4pPr marL="1371566" indent="0">
              <a:buNone/>
              <a:defRPr/>
            </a:lvl4pPr>
            <a:lvl5pPr marL="1828754" indent="0">
              <a:buNone/>
              <a:defRPr/>
            </a:lvl5pPr>
          </a:lstStyle>
          <a:p>
            <a:pPr lvl="0"/>
            <a:r>
              <a:rPr lang="en-US"/>
              <a:t>Title</a:t>
            </a:r>
          </a:p>
        </p:txBody>
      </p:sp>
      <p:sp>
        <p:nvSpPr>
          <p:cNvPr id="13" name="Text Placeholder 7">
            <a:extLst>
              <a:ext uri="{FF2B5EF4-FFF2-40B4-BE49-F238E27FC236}">
                <a16:creationId xmlns:a16="http://schemas.microsoft.com/office/drawing/2014/main" id="{36414C3C-CEDA-6F82-B2E4-4C9DE6DCABCC}"/>
              </a:ext>
            </a:extLst>
          </p:cNvPr>
          <p:cNvSpPr>
            <a:spLocks noGrp="1"/>
          </p:cNvSpPr>
          <p:nvPr>
            <p:ph type="body" sz="quarter" idx="14" hasCustomPrompt="1"/>
          </p:nvPr>
        </p:nvSpPr>
        <p:spPr>
          <a:xfrm>
            <a:off x="4837857" y="2481571"/>
            <a:ext cx="4110448" cy="480131"/>
          </a:xfrm>
          <a:prstGeom prst="rect">
            <a:avLst/>
          </a:prstGeom>
        </p:spPr>
        <p:txBody>
          <a:bodyPr>
            <a:spAutoFit/>
          </a:bodyPr>
          <a:lstStyle>
            <a:lvl1pPr marL="0" indent="0">
              <a:buNone/>
              <a:defRPr b="1" i="0">
                <a:solidFill>
                  <a:schemeClr val="accent2"/>
                </a:solidFill>
                <a:latin typeface="+mj-lt"/>
              </a:defRPr>
            </a:lvl1pPr>
            <a:lvl2pPr marL="457189" indent="0">
              <a:buNone/>
              <a:defRPr/>
            </a:lvl2pPr>
            <a:lvl3pPr marL="914377" indent="0">
              <a:buNone/>
              <a:defRPr/>
            </a:lvl3pPr>
            <a:lvl4pPr marL="1371566" indent="0">
              <a:buNone/>
              <a:defRPr/>
            </a:lvl4pPr>
            <a:lvl5pPr marL="1828754" indent="0">
              <a:buNone/>
              <a:defRPr/>
            </a:lvl5pPr>
          </a:lstStyle>
          <a:p>
            <a:pPr lvl="0"/>
            <a:r>
              <a:rPr lang="en-US"/>
              <a:t>Speaker</a:t>
            </a:r>
          </a:p>
        </p:txBody>
      </p:sp>
      <p:sp>
        <p:nvSpPr>
          <p:cNvPr id="14" name="Text Placeholder 7">
            <a:extLst>
              <a:ext uri="{FF2B5EF4-FFF2-40B4-BE49-F238E27FC236}">
                <a16:creationId xmlns:a16="http://schemas.microsoft.com/office/drawing/2014/main" id="{59F93CD7-543B-3286-F021-EC14FDFD494B}"/>
              </a:ext>
            </a:extLst>
          </p:cNvPr>
          <p:cNvSpPr>
            <a:spLocks noGrp="1"/>
          </p:cNvSpPr>
          <p:nvPr>
            <p:ph type="body" sz="quarter" idx="15" hasCustomPrompt="1"/>
          </p:nvPr>
        </p:nvSpPr>
        <p:spPr>
          <a:xfrm>
            <a:off x="236054" y="2952915"/>
            <a:ext cx="4502335" cy="480131"/>
          </a:xfrm>
          <a:prstGeom prst="rect">
            <a:avLst/>
          </a:prstGeom>
        </p:spPr>
        <p:txBody>
          <a:bodyPr wrap="square">
            <a:spAutoFit/>
          </a:bodyPr>
          <a:lstStyle>
            <a:lvl1pPr marL="0" indent="0">
              <a:buNone/>
              <a:defRPr b="1" i="0">
                <a:solidFill>
                  <a:schemeClr val="accent1"/>
                </a:solidFill>
                <a:latin typeface="+mj-lt"/>
              </a:defRPr>
            </a:lvl1pPr>
            <a:lvl2pPr marL="457189" indent="0">
              <a:buNone/>
              <a:defRPr/>
            </a:lvl2pPr>
            <a:lvl3pPr marL="914377" indent="0">
              <a:buNone/>
              <a:defRPr/>
            </a:lvl3pPr>
            <a:lvl4pPr marL="1371566" indent="0">
              <a:buNone/>
              <a:defRPr/>
            </a:lvl4pPr>
            <a:lvl5pPr marL="1828754" indent="0">
              <a:buNone/>
              <a:defRPr/>
            </a:lvl5pPr>
          </a:lstStyle>
          <a:p>
            <a:pPr lvl="0"/>
            <a:r>
              <a:rPr lang="en-US"/>
              <a:t>Title</a:t>
            </a:r>
          </a:p>
        </p:txBody>
      </p:sp>
      <p:sp>
        <p:nvSpPr>
          <p:cNvPr id="15" name="Text Placeholder 7">
            <a:extLst>
              <a:ext uri="{FF2B5EF4-FFF2-40B4-BE49-F238E27FC236}">
                <a16:creationId xmlns:a16="http://schemas.microsoft.com/office/drawing/2014/main" id="{BC0E5663-0B15-8D88-934F-22BF622FFF59}"/>
              </a:ext>
            </a:extLst>
          </p:cNvPr>
          <p:cNvSpPr>
            <a:spLocks noGrp="1"/>
          </p:cNvSpPr>
          <p:nvPr>
            <p:ph type="body" sz="quarter" idx="16" hasCustomPrompt="1"/>
          </p:nvPr>
        </p:nvSpPr>
        <p:spPr>
          <a:xfrm>
            <a:off x="4837857" y="2952915"/>
            <a:ext cx="4110448" cy="480131"/>
          </a:xfrm>
          <a:prstGeom prst="rect">
            <a:avLst/>
          </a:prstGeom>
        </p:spPr>
        <p:txBody>
          <a:bodyPr>
            <a:spAutoFit/>
          </a:bodyPr>
          <a:lstStyle>
            <a:lvl1pPr marL="0" indent="0">
              <a:buNone/>
              <a:defRPr b="1" i="0">
                <a:solidFill>
                  <a:schemeClr val="accent2"/>
                </a:solidFill>
                <a:latin typeface="+mj-lt"/>
              </a:defRPr>
            </a:lvl1pPr>
            <a:lvl2pPr marL="457189" indent="0">
              <a:buNone/>
              <a:defRPr/>
            </a:lvl2pPr>
            <a:lvl3pPr marL="914377" indent="0">
              <a:buNone/>
              <a:defRPr/>
            </a:lvl3pPr>
            <a:lvl4pPr marL="1371566" indent="0">
              <a:buNone/>
              <a:defRPr/>
            </a:lvl4pPr>
            <a:lvl5pPr marL="1828754" indent="0">
              <a:buNone/>
              <a:defRPr/>
            </a:lvl5pPr>
          </a:lstStyle>
          <a:p>
            <a:pPr lvl="0"/>
            <a:r>
              <a:rPr lang="en-US"/>
              <a:t>Speaker</a:t>
            </a:r>
          </a:p>
        </p:txBody>
      </p:sp>
      <p:sp>
        <p:nvSpPr>
          <p:cNvPr id="17" name="Text Placeholder 7">
            <a:extLst>
              <a:ext uri="{FF2B5EF4-FFF2-40B4-BE49-F238E27FC236}">
                <a16:creationId xmlns:a16="http://schemas.microsoft.com/office/drawing/2014/main" id="{E89D9527-DBE7-8BBB-7242-C76590BD20DA}"/>
              </a:ext>
            </a:extLst>
          </p:cNvPr>
          <p:cNvSpPr>
            <a:spLocks noGrp="1"/>
          </p:cNvSpPr>
          <p:nvPr>
            <p:ph type="body" sz="quarter" idx="17" hasCustomPrompt="1"/>
          </p:nvPr>
        </p:nvSpPr>
        <p:spPr>
          <a:xfrm>
            <a:off x="236054" y="3424257"/>
            <a:ext cx="4502335" cy="480131"/>
          </a:xfrm>
          <a:prstGeom prst="rect">
            <a:avLst/>
          </a:prstGeom>
        </p:spPr>
        <p:txBody>
          <a:bodyPr wrap="square">
            <a:spAutoFit/>
          </a:bodyPr>
          <a:lstStyle>
            <a:lvl1pPr marL="0" indent="0">
              <a:buNone/>
              <a:defRPr b="1" i="0">
                <a:solidFill>
                  <a:schemeClr val="accent1"/>
                </a:solidFill>
                <a:latin typeface="+mj-lt"/>
              </a:defRPr>
            </a:lvl1pPr>
            <a:lvl2pPr marL="457189" indent="0">
              <a:buNone/>
              <a:defRPr/>
            </a:lvl2pPr>
            <a:lvl3pPr marL="914377" indent="0">
              <a:buNone/>
              <a:defRPr/>
            </a:lvl3pPr>
            <a:lvl4pPr marL="1371566" indent="0">
              <a:buNone/>
              <a:defRPr/>
            </a:lvl4pPr>
            <a:lvl5pPr marL="1828754" indent="0">
              <a:buNone/>
              <a:defRPr/>
            </a:lvl5pPr>
          </a:lstStyle>
          <a:p>
            <a:pPr lvl="0"/>
            <a:r>
              <a:rPr lang="en-US"/>
              <a:t>Title</a:t>
            </a:r>
          </a:p>
        </p:txBody>
      </p:sp>
      <p:sp>
        <p:nvSpPr>
          <p:cNvPr id="18" name="Text Placeholder 7">
            <a:extLst>
              <a:ext uri="{FF2B5EF4-FFF2-40B4-BE49-F238E27FC236}">
                <a16:creationId xmlns:a16="http://schemas.microsoft.com/office/drawing/2014/main" id="{E574360E-BFBD-DC7F-D37B-324EAF8F3C9D}"/>
              </a:ext>
            </a:extLst>
          </p:cNvPr>
          <p:cNvSpPr>
            <a:spLocks noGrp="1"/>
          </p:cNvSpPr>
          <p:nvPr>
            <p:ph type="body" sz="quarter" idx="18" hasCustomPrompt="1"/>
          </p:nvPr>
        </p:nvSpPr>
        <p:spPr>
          <a:xfrm>
            <a:off x="4837857" y="3424257"/>
            <a:ext cx="4110448" cy="480131"/>
          </a:xfrm>
          <a:prstGeom prst="rect">
            <a:avLst/>
          </a:prstGeom>
        </p:spPr>
        <p:txBody>
          <a:bodyPr>
            <a:spAutoFit/>
          </a:bodyPr>
          <a:lstStyle>
            <a:lvl1pPr marL="0" indent="0">
              <a:buNone/>
              <a:defRPr b="1" i="0">
                <a:solidFill>
                  <a:schemeClr val="accent2"/>
                </a:solidFill>
                <a:latin typeface="+mj-lt"/>
              </a:defRPr>
            </a:lvl1pPr>
            <a:lvl2pPr marL="457189" indent="0">
              <a:buNone/>
              <a:defRPr/>
            </a:lvl2pPr>
            <a:lvl3pPr marL="914377" indent="0">
              <a:buNone/>
              <a:defRPr/>
            </a:lvl3pPr>
            <a:lvl4pPr marL="1371566" indent="0">
              <a:buNone/>
              <a:defRPr/>
            </a:lvl4pPr>
            <a:lvl5pPr marL="1828754" indent="0">
              <a:buNone/>
              <a:defRPr/>
            </a:lvl5pPr>
          </a:lstStyle>
          <a:p>
            <a:pPr lvl="0"/>
            <a:r>
              <a:rPr lang="en-US"/>
              <a:t>Speaker</a:t>
            </a:r>
          </a:p>
        </p:txBody>
      </p:sp>
      <p:sp>
        <p:nvSpPr>
          <p:cNvPr id="19" name="Text Placeholder 7">
            <a:extLst>
              <a:ext uri="{FF2B5EF4-FFF2-40B4-BE49-F238E27FC236}">
                <a16:creationId xmlns:a16="http://schemas.microsoft.com/office/drawing/2014/main" id="{6A772123-E7AE-AE0F-9587-16DED282F0BC}"/>
              </a:ext>
            </a:extLst>
          </p:cNvPr>
          <p:cNvSpPr>
            <a:spLocks noGrp="1"/>
          </p:cNvSpPr>
          <p:nvPr>
            <p:ph type="body" sz="quarter" idx="19" hasCustomPrompt="1"/>
          </p:nvPr>
        </p:nvSpPr>
        <p:spPr>
          <a:xfrm>
            <a:off x="236054" y="3895600"/>
            <a:ext cx="4502335" cy="480131"/>
          </a:xfrm>
          <a:prstGeom prst="rect">
            <a:avLst/>
          </a:prstGeom>
        </p:spPr>
        <p:txBody>
          <a:bodyPr wrap="square">
            <a:spAutoFit/>
          </a:bodyPr>
          <a:lstStyle>
            <a:lvl1pPr marL="0" indent="0">
              <a:buNone/>
              <a:defRPr b="1" i="0">
                <a:solidFill>
                  <a:schemeClr val="accent1"/>
                </a:solidFill>
                <a:latin typeface="+mj-lt"/>
              </a:defRPr>
            </a:lvl1pPr>
            <a:lvl2pPr marL="457189" indent="0">
              <a:buNone/>
              <a:defRPr/>
            </a:lvl2pPr>
            <a:lvl3pPr marL="914377" indent="0">
              <a:buNone/>
              <a:defRPr/>
            </a:lvl3pPr>
            <a:lvl4pPr marL="1371566" indent="0">
              <a:buNone/>
              <a:defRPr/>
            </a:lvl4pPr>
            <a:lvl5pPr marL="1828754" indent="0">
              <a:buNone/>
              <a:defRPr/>
            </a:lvl5pPr>
          </a:lstStyle>
          <a:p>
            <a:pPr lvl="0"/>
            <a:r>
              <a:rPr lang="en-US"/>
              <a:t>Title</a:t>
            </a:r>
          </a:p>
        </p:txBody>
      </p:sp>
      <p:sp>
        <p:nvSpPr>
          <p:cNvPr id="20" name="Text Placeholder 7">
            <a:extLst>
              <a:ext uri="{FF2B5EF4-FFF2-40B4-BE49-F238E27FC236}">
                <a16:creationId xmlns:a16="http://schemas.microsoft.com/office/drawing/2014/main" id="{40FE62E4-B3B9-6074-341C-99415B9E68A9}"/>
              </a:ext>
            </a:extLst>
          </p:cNvPr>
          <p:cNvSpPr>
            <a:spLocks noGrp="1"/>
          </p:cNvSpPr>
          <p:nvPr>
            <p:ph type="body" sz="quarter" idx="20" hasCustomPrompt="1"/>
          </p:nvPr>
        </p:nvSpPr>
        <p:spPr>
          <a:xfrm>
            <a:off x="4837857" y="3895600"/>
            <a:ext cx="4110448" cy="480131"/>
          </a:xfrm>
          <a:prstGeom prst="rect">
            <a:avLst/>
          </a:prstGeom>
        </p:spPr>
        <p:txBody>
          <a:bodyPr>
            <a:spAutoFit/>
          </a:bodyPr>
          <a:lstStyle>
            <a:lvl1pPr marL="0" indent="0">
              <a:buNone/>
              <a:defRPr b="1" i="0">
                <a:solidFill>
                  <a:schemeClr val="accent2"/>
                </a:solidFill>
                <a:latin typeface="+mj-lt"/>
              </a:defRPr>
            </a:lvl1pPr>
            <a:lvl2pPr marL="457189" indent="0">
              <a:buNone/>
              <a:defRPr/>
            </a:lvl2pPr>
            <a:lvl3pPr marL="914377" indent="0">
              <a:buNone/>
              <a:defRPr/>
            </a:lvl3pPr>
            <a:lvl4pPr marL="1371566" indent="0">
              <a:buNone/>
              <a:defRPr/>
            </a:lvl4pPr>
            <a:lvl5pPr marL="1828754" indent="0">
              <a:buNone/>
              <a:defRPr/>
            </a:lvl5pPr>
          </a:lstStyle>
          <a:p>
            <a:pPr lvl="0"/>
            <a:r>
              <a:rPr lang="en-US"/>
              <a:t>Speaker</a:t>
            </a:r>
          </a:p>
        </p:txBody>
      </p:sp>
      <p:sp>
        <p:nvSpPr>
          <p:cNvPr id="21" name="Text Placeholder 7">
            <a:extLst>
              <a:ext uri="{FF2B5EF4-FFF2-40B4-BE49-F238E27FC236}">
                <a16:creationId xmlns:a16="http://schemas.microsoft.com/office/drawing/2014/main" id="{46470755-8912-AF71-D19F-543E34D56300}"/>
              </a:ext>
            </a:extLst>
          </p:cNvPr>
          <p:cNvSpPr>
            <a:spLocks noGrp="1"/>
          </p:cNvSpPr>
          <p:nvPr>
            <p:ph type="body" sz="quarter" idx="21" hasCustomPrompt="1"/>
          </p:nvPr>
        </p:nvSpPr>
        <p:spPr>
          <a:xfrm>
            <a:off x="236054" y="4366943"/>
            <a:ext cx="4502335" cy="480131"/>
          </a:xfrm>
          <a:prstGeom prst="rect">
            <a:avLst/>
          </a:prstGeom>
        </p:spPr>
        <p:txBody>
          <a:bodyPr wrap="square">
            <a:spAutoFit/>
          </a:bodyPr>
          <a:lstStyle>
            <a:lvl1pPr marL="0" indent="0">
              <a:buNone/>
              <a:defRPr b="1" i="0">
                <a:solidFill>
                  <a:schemeClr val="accent1"/>
                </a:solidFill>
                <a:latin typeface="+mj-lt"/>
              </a:defRPr>
            </a:lvl1pPr>
            <a:lvl2pPr marL="457189" indent="0">
              <a:buNone/>
              <a:defRPr/>
            </a:lvl2pPr>
            <a:lvl3pPr marL="914377" indent="0">
              <a:buNone/>
              <a:defRPr/>
            </a:lvl3pPr>
            <a:lvl4pPr marL="1371566" indent="0">
              <a:buNone/>
              <a:defRPr/>
            </a:lvl4pPr>
            <a:lvl5pPr marL="1828754" indent="0">
              <a:buNone/>
              <a:defRPr/>
            </a:lvl5pPr>
          </a:lstStyle>
          <a:p>
            <a:pPr lvl="0"/>
            <a:r>
              <a:rPr lang="en-US"/>
              <a:t>Title</a:t>
            </a:r>
          </a:p>
        </p:txBody>
      </p:sp>
      <p:sp>
        <p:nvSpPr>
          <p:cNvPr id="22" name="Text Placeholder 7">
            <a:extLst>
              <a:ext uri="{FF2B5EF4-FFF2-40B4-BE49-F238E27FC236}">
                <a16:creationId xmlns:a16="http://schemas.microsoft.com/office/drawing/2014/main" id="{4C5036D3-DC5E-E2A8-3D1B-6487B147C77D}"/>
              </a:ext>
            </a:extLst>
          </p:cNvPr>
          <p:cNvSpPr>
            <a:spLocks noGrp="1"/>
          </p:cNvSpPr>
          <p:nvPr>
            <p:ph type="body" sz="quarter" idx="22" hasCustomPrompt="1"/>
          </p:nvPr>
        </p:nvSpPr>
        <p:spPr>
          <a:xfrm>
            <a:off x="4837857" y="4366943"/>
            <a:ext cx="4110448" cy="480131"/>
          </a:xfrm>
          <a:prstGeom prst="rect">
            <a:avLst/>
          </a:prstGeom>
        </p:spPr>
        <p:txBody>
          <a:bodyPr>
            <a:spAutoFit/>
          </a:bodyPr>
          <a:lstStyle>
            <a:lvl1pPr marL="0" indent="0">
              <a:buNone/>
              <a:defRPr b="1" i="0">
                <a:solidFill>
                  <a:schemeClr val="accent2"/>
                </a:solidFill>
                <a:latin typeface="+mj-lt"/>
              </a:defRPr>
            </a:lvl1pPr>
            <a:lvl2pPr marL="457189" indent="0">
              <a:buNone/>
              <a:defRPr/>
            </a:lvl2pPr>
            <a:lvl3pPr marL="914377" indent="0">
              <a:buNone/>
              <a:defRPr/>
            </a:lvl3pPr>
            <a:lvl4pPr marL="1371566" indent="0">
              <a:buNone/>
              <a:defRPr/>
            </a:lvl4pPr>
            <a:lvl5pPr marL="1828754" indent="0">
              <a:buNone/>
              <a:defRPr/>
            </a:lvl5pPr>
          </a:lstStyle>
          <a:p>
            <a:pPr lvl="0"/>
            <a:r>
              <a:rPr lang="en-US"/>
              <a:t>Speaker</a:t>
            </a:r>
          </a:p>
        </p:txBody>
      </p:sp>
      <p:sp>
        <p:nvSpPr>
          <p:cNvPr id="23" name="Text Placeholder 7">
            <a:extLst>
              <a:ext uri="{FF2B5EF4-FFF2-40B4-BE49-F238E27FC236}">
                <a16:creationId xmlns:a16="http://schemas.microsoft.com/office/drawing/2014/main" id="{C63D6FC3-F8A8-CCDF-447A-C2D6868CA7FA}"/>
              </a:ext>
            </a:extLst>
          </p:cNvPr>
          <p:cNvSpPr>
            <a:spLocks noGrp="1"/>
          </p:cNvSpPr>
          <p:nvPr>
            <p:ph type="body" sz="quarter" idx="23" hasCustomPrompt="1"/>
          </p:nvPr>
        </p:nvSpPr>
        <p:spPr>
          <a:xfrm>
            <a:off x="236054" y="4838283"/>
            <a:ext cx="4502335" cy="480131"/>
          </a:xfrm>
          <a:prstGeom prst="rect">
            <a:avLst/>
          </a:prstGeom>
        </p:spPr>
        <p:txBody>
          <a:bodyPr wrap="square">
            <a:spAutoFit/>
          </a:bodyPr>
          <a:lstStyle>
            <a:lvl1pPr marL="0" indent="0">
              <a:buNone/>
              <a:defRPr b="1" i="0">
                <a:solidFill>
                  <a:schemeClr val="accent1"/>
                </a:solidFill>
                <a:latin typeface="+mj-lt"/>
              </a:defRPr>
            </a:lvl1pPr>
            <a:lvl2pPr marL="457189" indent="0">
              <a:buNone/>
              <a:defRPr/>
            </a:lvl2pPr>
            <a:lvl3pPr marL="914377" indent="0">
              <a:buNone/>
              <a:defRPr/>
            </a:lvl3pPr>
            <a:lvl4pPr marL="1371566" indent="0">
              <a:buNone/>
              <a:defRPr/>
            </a:lvl4pPr>
            <a:lvl5pPr marL="1828754" indent="0">
              <a:buNone/>
              <a:defRPr/>
            </a:lvl5pPr>
          </a:lstStyle>
          <a:p>
            <a:pPr lvl="0"/>
            <a:r>
              <a:rPr lang="en-US"/>
              <a:t>Title</a:t>
            </a:r>
          </a:p>
        </p:txBody>
      </p:sp>
      <p:sp>
        <p:nvSpPr>
          <p:cNvPr id="24" name="Text Placeholder 7">
            <a:extLst>
              <a:ext uri="{FF2B5EF4-FFF2-40B4-BE49-F238E27FC236}">
                <a16:creationId xmlns:a16="http://schemas.microsoft.com/office/drawing/2014/main" id="{6F93ADA9-3F19-B114-75FE-DA37F00C1B65}"/>
              </a:ext>
            </a:extLst>
          </p:cNvPr>
          <p:cNvSpPr>
            <a:spLocks noGrp="1"/>
          </p:cNvSpPr>
          <p:nvPr>
            <p:ph type="body" sz="quarter" idx="24" hasCustomPrompt="1"/>
          </p:nvPr>
        </p:nvSpPr>
        <p:spPr>
          <a:xfrm>
            <a:off x="4837857" y="4838283"/>
            <a:ext cx="4110448" cy="480131"/>
          </a:xfrm>
          <a:prstGeom prst="rect">
            <a:avLst/>
          </a:prstGeom>
        </p:spPr>
        <p:txBody>
          <a:bodyPr>
            <a:spAutoFit/>
          </a:bodyPr>
          <a:lstStyle>
            <a:lvl1pPr marL="0" indent="0">
              <a:buNone/>
              <a:defRPr b="1" i="0">
                <a:solidFill>
                  <a:schemeClr val="accent2"/>
                </a:solidFill>
                <a:latin typeface="+mj-lt"/>
              </a:defRPr>
            </a:lvl1pPr>
            <a:lvl2pPr marL="457189" indent="0">
              <a:buNone/>
              <a:defRPr/>
            </a:lvl2pPr>
            <a:lvl3pPr marL="914377" indent="0">
              <a:buNone/>
              <a:defRPr/>
            </a:lvl3pPr>
            <a:lvl4pPr marL="1371566" indent="0">
              <a:buNone/>
              <a:defRPr/>
            </a:lvl4pPr>
            <a:lvl5pPr marL="1828754" indent="0">
              <a:buNone/>
              <a:defRPr/>
            </a:lvl5pPr>
          </a:lstStyle>
          <a:p>
            <a:pPr lvl="0"/>
            <a:r>
              <a:rPr lang="en-US"/>
              <a:t>Speaker</a:t>
            </a:r>
          </a:p>
        </p:txBody>
      </p:sp>
      <p:pic>
        <p:nvPicPr>
          <p:cNvPr id="71" name="rain8">
            <a:extLst>
              <a:ext uri="{FF2B5EF4-FFF2-40B4-BE49-F238E27FC236}">
                <a16:creationId xmlns:a16="http://schemas.microsoft.com/office/drawing/2014/main" id="{64885991-3595-517D-C24C-DD7A22B46DF0}"/>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88357"/>
          <a:stretch/>
        </p:blipFill>
        <p:spPr>
          <a:xfrm flipV="1">
            <a:off x="12046466" y="0"/>
            <a:ext cx="135487" cy="6476163"/>
          </a:xfrm>
          <a:prstGeom prst="rect">
            <a:avLst/>
          </a:prstGeom>
        </p:spPr>
      </p:pic>
      <p:grpSp>
        <p:nvGrpSpPr>
          <p:cNvPr id="72" name="rain7">
            <a:extLst>
              <a:ext uri="{FF2B5EF4-FFF2-40B4-BE49-F238E27FC236}">
                <a16:creationId xmlns:a16="http://schemas.microsoft.com/office/drawing/2014/main" id="{ADC4607E-8930-F89D-10F2-CFDE219BCF7A}"/>
              </a:ext>
            </a:extLst>
          </p:cNvPr>
          <p:cNvGrpSpPr/>
          <p:nvPr userDrawn="1"/>
        </p:nvGrpSpPr>
        <p:grpSpPr>
          <a:xfrm>
            <a:off x="11931055" y="-125675"/>
            <a:ext cx="135487" cy="6601837"/>
            <a:chOff x="11931054" y="-125675"/>
            <a:chExt cx="135487" cy="6601837"/>
          </a:xfrm>
        </p:grpSpPr>
        <p:pic>
          <p:nvPicPr>
            <p:cNvPr id="73" name="Graphic 72">
              <a:extLst>
                <a:ext uri="{FF2B5EF4-FFF2-40B4-BE49-F238E27FC236}">
                  <a16:creationId xmlns:a16="http://schemas.microsoft.com/office/drawing/2014/main" id="{E18FC21D-B524-A0C0-E0A0-3FBB576F972E}"/>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78439" r="9918"/>
            <a:stretch/>
          </p:blipFill>
          <p:spPr>
            <a:xfrm flipV="1">
              <a:off x="11931054" y="-1"/>
              <a:ext cx="135487" cy="6476163"/>
            </a:xfrm>
            <a:prstGeom prst="rect">
              <a:avLst/>
            </a:prstGeom>
          </p:spPr>
        </p:pic>
        <p:sp>
          <p:nvSpPr>
            <p:cNvPr id="74" name="Rectangle 73">
              <a:extLst>
                <a:ext uri="{FF2B5EF4-FFF2-40B4-BE49-F238E27FC236}">
                  <a16:creationId xmlns:a16="http://schemas.microsoft.com/office/drawing/2014/main" id="{5EB69376-183C-FE00-1B63-49BDB4043828}"/>
                </a:ext>
              </a:extLst>
            </p:cNvPr>
            <p:cNvSpPr/>
            <p:nvPr userDrawn="1"/>
          </p:nvSpPr>
          <p:spPr>
            <a:xfrm>
              <a:off x="11946194" y="-1"/>
              <a:ext cx="98592" cy="1876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0" i="0" err="1">
                <a:latin typeface="Avenir Next LT Pro" panose="020B0504020202020204" pitchFamily="34" charset="0"/>
              </a:endParaRPr>
            </a:p>
          </p:txBody>
        </p:sp>
        <p:sp>
          <p:nvSpPr>
            <p:cNvPr id="75" name="Rectangle 74">
              <a:extLst>
                <a:ext uri="{FF2B5EF4-FFF2-40B4-BE49-F238E27FC236}">
                  <a16:creationId xmlns:a16="http://schemas.microsoft.com/office/drawing/2014/main" id="{073EE257-0D44-C213-1AF0-A99136E624A2}"/>
                </a:ext>
              </a:extLst>
            </p:cNvPr>
            <p:cNvSpPr/>
            <p:nvPr userDrawn="1"/>
          </p:nvSpPr>
          <p:spPr>
            <a:xfrm>
              <a:off x="11953842" y="-125675"/>
              <a:ext cx="74114" cy="182880"/>
            </a:xfrm>
            <a:prstGeom prst="rect">
              <a:avLst/>
            </a:prstGeom>
            <a:solidFill>
              <a:srgbClr val="FAFA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0" i="0" err="1">
                <a:latin typeface="Avenir Next LT Pro" panose="020B0504020202020204" pitchFamily="34" charset="0"/>
              </a:endParaRPr>
            </a:p>
          </p:txBody>
        </p:sp>
      </p:grpSp>
      <p:grpSp>
        <p:nvGrpSpPr>
          <p:cNvPr id="76" name="rain6">
            <a:extLst>
              <a:ext uri="{FF2B5EF4-FFF2-40B4-BE49-F238E27FC236}">
                <a16:creationId xmlns:a16="http://schemas.microsoft.com/office/drawing/2014/main" id="{BC2239CB-AFB6-2755-8DA6-B025023F32D8}"/>
              </a:ext>
            </a:extLst>
          </p:cNvPr>
          <p:cNvGrpSpPr/>
          <p:nvPr userDrawn="1"/>
        </p:nvGrpSpPr>
        <p:grpSpPr>
          <a:xfrm>
            <a:off x="11807802" y="-348342"/>
            <a:ext cx="135487" cy="6824505"/>
            <a:chOff x="11808444" y="-348343"/>
            <a:chExt cx="135487" cy="6824505"/>
          </a:xfrm>
        </p:grpSpPr>
        <p:pic>
          <p:nvPicPr>
            <p:cNvPr id="77" name="Graphic 76">
              <a:extLst>
                <a:ext uri="{FF2B5EF4-FFF2-40B4-BE49-F238E27FC236}">
                  <a16:creationId xmlns:a16="http://schemas.microsoft.com/office/drawing/2014/main" id="{3AACBD1D-F456-8C88-9963-1D7342F51098}"/>
                </a:ext>
              </a:extLst>
            </p:cNvPr>
            <p:cNvPicPr>
              <a:picLocks noChangeAspect="1"/>
            </p:cNvPicPr>
            <p:nvPr userDrawn="1"/>
          </p:nvPicPr>
          <p:blipFill rotWithShape="1">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l="58857" r="29500"/>
            <a:stretch/>
          </p:blipFill>
          <p:spPr>
            <a:xfrm flipV="1">
              <a:off x="11808444" y="-1"/>
              <a:ext cx="135487" cy="6476163"/>
            </a:xfrm>
            <a:prstGeom prst="rect">
              <a:avLst/>
            </a:prstGeom>
          </p:spPr>
        </p:pic>
        <p:sp>
          <p:nvSpPr>
            <p:cNvPr id="78" name="Rectangle 77">
              <a:extLst>
                <a:ext uri="{FF2B5EF4-FFF2-40B4-BE49-F238E27FC236}">
                  <a16:creationId xmlns:a16="http://schemas.microsoft.com/office/drawing/2014/main" id="{2629DED1-6119-5E65-AF86-84BCFEC708AB}"/>
                </a:ext>
              </a:extLst>
            </p:cNvPr>
            <p:cNvSpPr/>
            <p:nvPr userDrawn="1"/>
          </p:nvSpPr>
          <p:spPr>
            <a:xfrm>
              <a:off x="11830199" y="0"/>
              <a:ext cx="102848" cy="952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0" i="0" err="1">
                <a:latin typeface="Avenir Next LT Pro" panose="020B0504020202020204" pitchFamily="34" charset="0"/>
              </a:endParaRPr>
            </a:p>
          </p:txBody>
        </p:sp>
        <p:sp>
          <p:nvSpPr>
            <p:cNvPr id="79" name="Rectangle 78">
              <a:extLst>
                <a:ext uri="{FF2B5EF4-FFF2-40B4-BE49-F238E27FC236}">
                  <a16:creationId xmlns:a16="http://schemas.microsoft.com/office/drawing/2014/main" id="{58276455-5D02-24C9-B0D6-5F3156D1FD4D}"/>
                </a:ext>
              </a:extLst>
            </p:cNvPr>
            <p:cNvSpPr/>
            <p:nvPr userDrawn="1"/>
          </p:nvSpPr>
          <p:spPr>
            <a:xfrm>
              <a:off x="11836367" y="-348343"/>
              <a:ext cx="74114" cy="365760"/>
            </a:xfrm>
            <a:prstGeom prst="rect">
              <a:avLst/>
            </a:prstGeom>
            <a:solidFill>
              <a:srgbClr val="FAFAF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0" i="0" err="1">
                <a:latin typeface="Avenir Next LT Pro" panose="020B0504020202020204" pitchFamily="34" charset="0"/>
              </a:endParaRPr>
            </a:p>
          </p:txBody>
        </p:sp>
      </p:grpSp>
      <p:pic>
        <p:nvPicPr>
          <p:cNvPr id="80" name="rain5">
            <a:extLst>
              <a:ext uri="{FF2B5EF4-FFF2-40B4-BE49-F238E27FC236}">
                <a16:creationId xmlns:a16="http://schemas.microsoft.com/office/drawing/2014/main" id="{86DD7BA2-C24C-9A8E-AAEB-5B97DE1731B1}"/>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39022" r="49335"/>
          <a:stretch/>
        </p:blipFill>
        <p:spPr>
          <a:xfrm flipV="1">
            <a:off x="11694714" y="0"/>
            <a:ext cx="135487" cy="6476163"/>
          </a:xfrm>
          <a:prstGeom prst="rect">
            <a:avLst/>
          </a:prstGeom>
        </p:spPr>
      </p:pic>
      <p:grpSp>
        <p:nvGrpSpPr>
          <p:cNvPr id="81" name="rain4">
            <a:extLst>
              <a:ext uri="{FF2B5EF4-FFF2-40B4-BE49-F238E27FC236}">
                <a16:creationId xmlns:a16="http://schemas.microsoft.com/office/drawing/2014/main" id="{9B5B263A-BC0D-3B92-5996-504780FA1839}"/>
              </a:ext>
            </a:extLst>
          </p:cNvPr>
          <p:cNvGrpSpPr/>
          <p:nvPr userDrawn="1"/>
        </p:nvGrpSpPr>
        <p:grpSpPr>
          <a:xfrm>
            <a:off x="11580439" y="-51692"/>
            <a:ext cx="138117" cy="6527855"/>
            <a:chOff x="11572102" y="-51693"/>
            <a:chExt cx="138117" cy="6527855"/>
          </a:xfrm>
        </p:grpSpPr>
        <p:sp>
          <p:nvSpPr>
            <p:cNvPr id="82" name="Rectangle 81">
              <a:extLst>
                <a:ext uri="{FF2B5EF4-FFF2-40B4-BE49-F238E27FC236}">
                  <a16:creationId xmlns:a16="http://schemas.microsoft.com/office/drawing/2014/main" id="{53FB340F-2E8C-C9F2-B013-4F356AFC4782}"/>
                </a:ext>
              </a:extLst>
            </p:cNvPr>
            <p:cNvSpPr/>
            <p:nvPr userDrawn="1"/>
          </p:nvSpPr>
          <p:spPr>
            <a:xfrm>
              <a:off x="11582400" y="0"/>
              <a:ext cx="127819" cy="2458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0" i="0" err="1">
                <a:latin typeface="Avenir Next LT Pro" panose="020B0504020202020204" pitchFamily="34" charset="0"/>
              </a:endParaRPr>
            </a:p>
          </p:txBody>
        </p:sp>
        <p:grpSp>
          <p:nvGrpSpPr>
            <p:cNvPr id="83" name="Group 82">
              <a:extLst>
                <a:ext uri="{FF2B5EF4-FFF2-40B4-BE49-F238E27FC236}">
                  <a16:creationId xmlns:a16="http://schemas.microsoft.com/office/drawing/2014/main" id="{B5C1ED37-4040-8903-46BD-4D602AFE506D}"/>
                </a:ext>
              </a:extLst>
            </p:cNvPr>
            <p:cNvGrpSpPr/>
            <p:nvPr userDrawn="1"/>
          </p:nvGrpSpPr>
          <p:grpSpPr>
            <a:xfrm>
              <a:off x="11572102" y="-51693"/>
              <a:ext cx="135487" cy="6527855"/>
              <a:chOff x="11572102" y="-51693"/>
              <a:chExt cx="135487" cy="6527855"/>
            </a:xfrm>
          </p:grpSpPr>
          <p:pic>
            <p:nvPicPr>
              <p:cNvPr id="84" name="Graphic 83">
                <a:extLst>
                  <a:ext uri="{FF2B5EF4-FFF2-40B4-BE49-F238E27FC236}">
                    <a16:creationId xmlns:a16="http://schemas.microsoft.com/office/drawing/2014/main" id="{1831E863-F9C4-54F0-89AF-0AAC8C39A212}"/>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29104" r="59253"/>
              <a:stretch/>
            </p:blipFill>
            <p:spPr>
              <a:xfrm flipV="1">
                <a:off x="11572102" y="-1"/>
                <a:ext cx="135487" cy="6476163"/>
              </a:xfrm>
              <a:prstGeom prst="rect">
                <a:avLst/>
              </a:prstGeom>
            </p:spPr>
          </p:pic>
          <p:sp>
            <p:nvSpPr>
              <p:cNvPr id="85" name="Rectangle 84">
                <a:extLst>
                  <a:ext uri="{FF2B5EF4-FFF2-40B4-BE49-F238E27FC236}">
                    <a16:creationId xmlns:a16="http://schemas.microsoft.com/office/drawing/2014/main" id="{2AAF3A38-35EB-831C-48DA-DD0327204A58}"/>
                  </a:ext>
                </a:extLst>
              </p:cNvPr>
              <p:cNvSpPr/>
              <p:nvPr userDrawn="1"/>
            </p:nvSpPr>
            <p:spPr>
              <a:xfrm>
                <a:off x="11612256" y="-51693"/>
                <a:ext cx="74114" cy="132036"/>
              </a:xfrm>
              <a:prstGeom prst="rect">
                <a:avLst/>
              </a:prstGeom>
              <a:solidFill>
                <a:srgbClr val="F0F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0" i="0" err="1">
                  <a:latin typeface="Avenir Next LT Pro" panose="020B0504020202020204" pitchFamily="34" charset="0"/>
                </a:endParaRPr>
              </a:p>
            </p:txBody>
          </p:sp>
        </p:grpSp>
      </p:grpSp>
      <p:grpSp>
        <p:nvGrpSpPr>
          <p:cNvPr id="86" name="rain3">
            <a:extLst>
              <a:ext uri="{FF2B5EF4-FFF2-40B4-BE49-F238E27FC236}">
                <a16:creationId xmlns:a16="http://schemas.microsoft.com/office/drawing/2014/main" id="{384CC24F-6096-5890-5FAF-1B251B5B3FFA}"/>
              </a:ext>
            </a:extLst>
          </p:cNvPr>
          <p:cNvGrpSpPr/>
          <p:nvPr userDrawn="1"/>
        </p:nvGrpSpPr>
        <p:grpSpPr>
          <a:xfrm>
            <a:off x="11461842" y="0"/>
            <a:ext cx="135487" cy="6476163"/>
            <a:chOff x="11455014" y="-1"/>
            <a:chExt cx="135487" cy="6476163"/>
          </a:xfrm>
        </p:grpSpPr>
        <p:pic>
          <p:nvPicPr>
            <p:cNvPr id="87" name="Graphic 86">
              <a:extLst>
                <a:ext uri="{FF2B5EF4-FFF2-40B4-BE49-F238E27FC236}">
                  <a16:creationId xmlns:a16="http://schemas.microsoft.com/office/drawing/2014/main" id="{AB4757E1-C0D6-6758-81B7-B6A74F60CDE5}"/>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19285" r="69072"/>
            <a:stretch/>
          </p:blipFill>
          <p:spPr>
            <a:xfrm flipV="1">
              <a:off x="11455014" y="-1"/>
              <a:ext cx="135487" cy="6476163"/>
            </a:xfrm>
            <a:prstGeom prst="rect">
              <a:avLst/>
            </a:prstGeom>
          </p:spPr>
        </p:pic>
        <p:sp>
          <p:nvSpPr>
            <p:cNvPr id="88" name="Rectangle 87">
              <a:extLst>
                <a:ext uri="{FF2B5EF4-FFF2-40B4-BE49-F238E27FC236}">
                  <a16:creationId xmlns:a16="http://schemas.microsoft.com/office/drawing/2014/main" id="{C1084B98-51D7-8D8E-205F-5BFE345FA997}"/>
                </a:ext>
              </a:extLst>
            </p:cNvPr>
            <p:cNvSpPr/>
            <p:nvPr userDrawn="1"/>
          </p:nvSpPr>
          <p:spPr>
            <a:xfrm>
              <a:off x="11456732" y="0"/>
              <a:ext cx="123890"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0" i="0" err="1">
                <a:latin typeface="Avenir Next LT Pro" panose="020B0504020202020204" pitchFamily="34" charset="0"/>
              </a:endParaRPr>
            </a:p>
          </p:txBody>
        </p:sp>
      </p:grpSp>
      <p:pic>
        <p:nvPicPr>
          <p:cNvPr id="89" name="rain2">
            <a:extLst>
              <a:ext uri="{FF2B5EF4-FFF2-40B4-BE49-F238E27FC236}">
                <a16:creationId xmlns:a16="http://schemas.microsoft.com/office/drawing/2014/main" id="{C355C28D-D7ED-D667-DF53-A6E26B939373}"/>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10130" r="78227"/>
          <a:stretch/>
        </p:blipFill>
        <p:spPr>
          <a:xfrm flipV="1">
            <a:off x="11345127" y="0"/>
            <a:ext cx="135487" cy="6476163"/>
          </a:xfrm>
          <a:prstGeom prst="rect">
            <a:avLst/>
          </a:prstGeom>
        </p:spPr>
      </p:pic>
      <p:grpSp>
        <p:nvGrpSpPr>
          <p:cNvPr id="90" name="rain1">
            <a:extLst>
              <a:ext uri="{FF2B5EF4-FFF2-40B4-BE49-F238E27FC236}">
                <a16:creationId xmlns:a16="http://schemas.microsoft.com/office/drawing/2014/main" id="{D32627F6-D2EA-F634-7E76-4F6C38DB3F75}"/>
              </a:ext>
            </a:extLst>
          </p:cNvPr>
          <p:cNvGrpSpPr/>
          <p:nvPr userDrawn="1"/>
        </p:nvGrpSpPr>
        <p:grpSpPr>
          <a:xfrm>
            <a:off x="11218607" y="-2"/>
            <a:ext cx="137183" cy="6476163"/>
            <a:chOff x="11218607" y="-2"/>
            <a:chExt cx="137182" cy="6476163"/>
          </a:xfrm>
        </p:grpSpPr>
        <p:pic>
          <p:nvPicPr>
            <p:cNvPr id="91" name="Graphic 90">
              <a:extLst>
                <a:ext uri="{FF2B5EF4-FFF2-40B4-BE49-F238E27FC236}">
                  <a16:creationId xmlns:a16="http://schemas.microsoft.com/office/drawing/2014/main" id="{5AFC6821-5585-8DEE-9C3C-600ACA460A61}"/>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212" r="88145"/>
            <a:stretch/>
          </p:blipFill>
          <p:spPr>
            <a:xfrm flipV="1">
              <a:off x="11220302" y="-2"/>
              <a:ext cx="135487" cy="6476163"/>
            </a:xfrm>
            <a:prstGeom prst="rect">
              <a:avLst/>
            </a:prstGeom>
          </p:spPr>
        </p:pic>
        <p:sp>
          <p:nvSpPr>
            <p:cNvPr id="92" name="Rectangle 91">
              <a:extLst>
                <a:ext uri="{FF2B5EF4-FFF2-40B4-BE49-F238E27FC236}">
                  <a16:creationId xmlns:a16="http://schemas.microsoft.com/office/drawing/2014/main" id="{C73E2660-4AB9-EFAB-8D2B-7D89D1F03C1C}"/>
                </a:ext>
              </a:extLst>
            </p:cNvPr>
            <p:cNvSpPr/>
            <p:nvPr userDrawn="1"/>
          </p:nvSpPr>
          <p:spPr>
            <a:xfrm>
              <a:off x="11218607" y="0"/>
              <a:ext cx="123890" cy="952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0" i="0" err="1">
                <a:latin typeface="Avenir Next LT Pro" panose="020B0504020202020204" pitchFamily="34" charset="0"/>
              </a:endParaRPr>
            </a:p>
          </p:txBody>
        </p:sp>
      </p:grpSp>
      <p:sp>
        <p:nvSpPr>
          <p:cNvPr id="93" name="Rectangle 92">
            <a:extLst>
              <a:ext uri="{FF2B5EF4-FFF2-40B4-BE49-F238E27FC236}">
                <a16:creationId xmlns:a16="http://schemas.microsoft.com/office/drawing/2014/main" id="{363CF275-4371-C79E-D1D7-E1642334B552}"/>
              </a:ext>
            </a:extLst>
          </p:cNvPr>
          <p:cNvSpPr/>
          <p:nvPr userDrawn="1"/>
        </p:nvSpPr>
        <p:spPr>
          <a:xfrm>
            <a:off x="11617963" y="484482"/>
            <a:ext cx="94612" cy="6682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0" i="0" err="1">
              <a:latin typeface="Avenir Next LT Pro" panose="020B0504020202020204" pitchFamily="34" charset="0"/>
            </a:endParaRPr>
          </a:p>
        </p:txBody>
      </p:sp>
      <p:pic>
        <p:nvPicPr>
          <p:cNvPr id="94" name="rain8-copy">
            <a:extLst>
              <a:ext uri="{FF2B5EF4-FFF2-40B4-BE49-F238E27FC236}">
                <a16:creationId xmlns:a16="http://schemas.microsoft.com/office/drawing/2014/main" id="{2DA32033-92FA-BF9C-EF07-7A99CCBF53D9}"/>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88357"/>
          <a:stretch/>
        </p:blipFill>
        <p:spPr>
          <a:xfrm flipV="1">
            <a:off x="12046466" y="-6899290"/>
            <a:ext cx="135487" cy="6476163"/>
          </a:xfrm>
          <a:prstGeom prst="rect">
            <a:avLst/>
          </a:prstGeom>
        </p:spPr>
      </p:pic>
      <p:grpSp>
        <p:nvGrpSpPr>
          <p:cNvPr id="95" name="rain7-copy">
            <a:extLst>
              <a:ext uri="{FF2B5EF4-FFF2-40B4-BE49-F238E27FC236}">
                <a16:creationId xmlns:a16="http://schemas.microsoft.com/office/drawing/2014/main" id="{B3A6C9E8-FF67-61E0-3041-BBA25E0FE80A}"/>
              </a:ext>
            </a:extLst>
          </p:cNvPr>
          <p:cNvGrpSpPr/>
          <p:nvPr userDrawn="1"/>
        </p:nvGrpSpPr>
        <p:grpSpPr>
          <a:xfrm>
            <a:off x="11931055" y="-7036839"/>
            <a:ext cx="135487" cy="6601837"/>
            <a:chOff x="11931054" y="-125675"/>
            <a:chExt cx="135487" cy="6601837"/>
          </a:xfrm>
        </p:grpSpPr>
        <p:pic>
          <p:nvPicPr>
            <p:cNvPr id="96" name="Graphic 95">
              <a:extLst>
                <a:ext uri="{FF2B5EF4-FFF2-40B4-BE49-F238E27FC236}">
                  <a16:creationId xmlns:a16="http://schemas.microsoft.com/office/drawing/2014/main" id="{3ED6190D-5533-181B-3528-A2CCA3B93EF5}"/>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78439" r="9918"/>
            <a:stretch/>
          </p:blipFill>
          <p:spPr>
            <a:xfrm flipV="1">
              <a:off x="11931054" y="-1"/>
              <a:ext cx="135487" cy="6476163"/>
            </a:xfrm>
            <a:prstGeom prst="rect">
              <a:avLst/>
            </a:prstGeom>
          </p:spPr>
        </p:pic>
        <p:sp>
          <p:nvSpPr>
            <p:cNvPr id="97" name="Rectangle 96">
              <a:extLst>
                <a:ext uri="{FF2B5EF4-FFF2-40B4-BE49-F238E27FC236}">
                  <a16:creationId xmlns:a16="http://schemas.microsoft.com/office/drawing/2014/main" id="{D5F978C6-9C34-51E9-8054-043C3CF790D8}"/>
                </a:ext>
              </a:extLst>
            </p:cNvPr>
            <p:cNvSpPr/>
            <p:nvPr userDrawn="1"/>
          </p:nvSpPr>
          <p:spPr>
            <a:xfrm>
              <a:off x="11946194" y="-1"/>
              <a:ext cx="98592" cy="1876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0" i="0" err="1">
                <a:latin typeface="Avenir Next LT Pro" panose="020B0504020202020204" pitchFamily="34" charset="0"/>
              </a:endParaRPr>
            </a:p>
          </p:txBody>
        </p:sp>
        <p:sp>
          <p:nvSpPr>
            <p:cNvPr id="98" name="Rectangle 97">
              <a:extLst>
                <a:ext uri="{FF2B5EF4-FFF2-40B4-BE49-F238E27FC236}">
                  <a16:creationId xmlns:a16="http://schemas.microsoft.com/office/drawing/2014/main" id="{B2D0F5CF-D95F-554C-701A-229E2B3F7C59}"/>
                </a:ext>
              </a:extLst>
            </p:cNvPr>
            <p:cNvSpPr/>
            <p:nvPr userDrawn="1"/>
          </p:nvSpPr>
          <p:spPr>
            <a:xfrm>
              <a:off x="11953842" y="-125675"/>
              <a:ext cx="74114" cy="182880"/>
            </a:xfrm>
            <a:prstGeom prst="rect">
              <a:avLst/>
            </a:prstGeom>
            <a:solidFill>
              <a:srgbClr val="FAFA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0" i="0" err="1">
                <a:latin typeface="Avenir Next LT Pro" panose="020B0504020202020204" pitchFamily="34" charset="0"/>
              </a:endParaRPr>
            </a:p>
          </p:txBody>
        </p:sp>
      </p:grpSp>
      <p:grpSp>
        <p:nvGrpSpPr>
          <p:cNvPr id="99" name="rain6-copy">
            <a:extLst>
              <a:ext uri="{FF2B5EF4-FFF2-40B4-BE49-F238E27FC236}">
                <a16:creationId xmlns:a16="http://schemas.microsoft.com/office/drawing/2014/main" id="{001361EF-E08B-291C-4D2C-342BAA95BE11}"/>
              </a:ext>
            </a:extLst>
          </p:cNvPr>
          <p:cNvGrpSpPr/>
          <p:nvPr userDrawn="1"/>
        </p:nvGrpSpPr>
        <p:grpSpPr>
          <a:xfrm>
            <a:off x="11807802" y="-7259506"/>
            <a:ext cx="135487" cy="6824505"/>
            <a:chOff x="11808444" y="-348343"/>
            <a:chExt cx="135487" cy="6824505"/>
          </a:xfrm>
        </p:grpSpPr>
        <p:pic>
          <p:nvPicPr>
            <p:cNvPr id="100" name="Graphic 99">
              <a:extLst>
                <a:ext uri="{FF2B5EF4-FFF2-40B4-BE49-F238E27FC236}">
                  <a16:creationId xmlns:a16="http://schemas.microsoft.com/office/drawing/2014/main" id="{6B485858-1372-88DE-E429-30AF4484A2C2}"/>
                </a:ext>
              </a:extLst>
            </p:cNvPr>
            <p:cNvPicPr>
              <a:picLocks noChangeAspect="1"/>
            </p:cNvPicPr>
            <p:nvPr userDrawn="1"/>
          </p:nvPicPr>
          <p:blipFill rotWithShape="1">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l="58857" r="29500"/>
            <a:stretch/>
          </p:blipFill>
          <p:spPr>
            <a:xfrm flipV="1">
              <a:off x="11808444" y="-1"/>
              <a:ext cx="135487" cy="6476163"/>
            </a:xfrm>
            <a:prstGeom prst="rect">
              <a:avLst/>
            </a:prstGeom>
          </p:spPr>
        </p:pic>
        <p:sp>
          <p:nvSpPr>
            <p:cNvPr id="101" name="Rectangle 100">
              <a:extLst>
                <a:ext uri="{FF2B5EF4-FFF2-40B4-BE49-F238E27FC236}">
                  <a16:creationId xmlns:a16="http://schemas.microsoft.com/office/drawing/2014/main" id="{03C01A6B-0A5E-5A2D-E7A8-317A7F5CE794}"/>
                </a:ext>
              </a:extLst>
            </p:cNvPr>
            <p:cNvSpPr/>
            <p:nvPr userDrawn="1"/>
          </p:nvSpPr>
          <p:spPr>
            <a:xfrm>
              <a:off x="11830199" y="0"/>
              <a:ext cx="102848" cy="952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0" i="0" err="1">
                <a:latin typeface="Avenir Next LT Pro" panose="020B0504020202020204" pitchFamily="34" charset="0"/>
              </a:endParaRPr>
            </a:p>
          </p:txBody>
        </p:sp>
        <p:sp>
          <p:nvSpPr>
            <p:cNvPr id="102" name="Rectangle 101">
              <a:extLst>
                <a:ext uri="{FF2B5EF4-FFF2-40B4-BE49-F238E27FC236}">
                  <a16:creationId xmlns:a16="http://schemas.microsoft.com/office/drawing/2014/main" id="{9437862D-B647-C642-6D12-82BDDFA7CF11}"/>
                </a:ext>
              </a:extLst>
            </p:cNvPr>
            <p:cNvSpPr/>
            <p:nvPr userDrawn="1"/>
          </p:nvSpPr>
          <p:spPr>
            <a:xfrm>
              <a:off x="11836367" y="-348343"/>
              <a:ext cx="74114" cy="365760"/>
            </a:xfrm>
            <a:prstGeom prst="rect">
              <a:avLst/>
            </a:prstGeom>
            <a:solidFill>
              <a:srgbClr val="FAFAF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0" i="0" err="1">
                <a:latin typeface="Avenir Next LT Pro" panose="020B0504020202020204" pitchFamily="34" charset="0"/>
              </a:endParaRPr>
            </a:p>
          </p:txBody>
        </p:sp>
      </p:grpSp>
      <p:pic>
        <p:nvPicPr>
          <p:cNvPr id="103" name="rain5-copy">
            <a:extLst>
              <a:ext uri="{FF2B5EF4-FFF2-40B4-BE49-F238E27FC236}">
                <a16:creationId xmlns:a16="http://schemas.microsoft.com/office/drawing/2014/main" id="{8C158E7A-D38C-C16F-BB01-47249021773D}"/>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39022" r="49335"/>
          <a:stretch/>
        </p:blipFill>
        <p:spPr>
          <a:xfrm flipV="1">
            <a:off x="11694714" y="-6899290"/>
            <a:ext cx="135487" cy="6476163"/>
          </a:xfrm>
          <a:prstGeom prst="rect">
            <a:avLst/>
          </a:prstGeom>
        </p:spPr>
      </p:pic>
      <p:grpSp>
        <p:nvGrpSpPr>
          <p:cNvPr id="104" name="rain4-copy">
            <a:extLst>
              <a:ext uri="{FF2B5EF4-FFF2-40B4-BE49-F238E27FC236}">
                <a16:creationId xmlns:a16="http://schemas.microsoft.com/office/drawing/2014/main" id="{6A6E783B-5BC4-A247-30BF-1FF9E3348E64}"/>
              </a:ext>
            </a:extLst>
          </p:cNvPr>
          <p:cNvGrpSpPr/>
          <p:nvPr userDrawn="1"/>
        </p:nvGrpSpPr>
        <p:grpSpPr>
          <a:xfrm>
            <a:off x="11580439" y="-6832221"/>
            <a:ext cx="138117" cy="6527855"/>
            <a:chOff x="11572102" y="-51693"/>
            <a:chExt cx="138117" cy="6527855"/>
          </a:xfrm>
        </p:grpSpPr>
        <p:sp>
          <p:nvSpPr>
            <p:cNvPr id="105" name="Rectangle 104">
              <a:extLst>
                <a:ext uri="{FF2B5EF4-FFF2-40B4-BE49-F238E27FC236}">
                  <a16:creationId xmlns:a16="http://schemas.microsoft.com/office/drawing/2014/main" id="{634BD3AB-AC07-EA18-2800-1C9287FA714F}"/>
                </a:ext>
              </a:extLst>
            </p:cNvPr>
            <p:cNvSpPr/>
            <p:nvPr userDrawn="1"/>
          </p:nvSpPr>
          <p:spPr>
            <a:xfrm>
              <a:off x="11582400" y="0"/>
              <a:ext cx="127819" cy="2458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0" i="0" err="1">
                <a:latin typeface="Avenir Next LT Pro" panose="020B0504020202020204" pitchFamily="34" charset="0"/>
              </a:endParaRPr>
            </a:p>
          </p:txBody>
        </p:sp>
        <p:grpSp>
          <p:nvGrpSpPr>
            <p:cNvPr id="106" name="Group 105">
              <a:extLst>
                <a:ext uri="{FF2B5EF4-FFF2-40B4-BE49-F238E27FC236}">
                  <a16:creationId xmlns:a16="http://schemas.microsoft.com/office/drawing/2014/main" id="{EB1F3D42-188C-C613-A19A-A843454FC45A}"/>
                </a:ext>
              </a:extLst>
            </p:cNvPr>
            <p:cNvGrpSpPr/>
            <p:nvPr userDrawn="1"/>
          </p:nvGrpSpPr>
          <p:grpSpPr>
            <a:xfrm>
              <a:off x="11572102" y="-51693"/>
              <a:ext cx="135487" cy="6527855"/>
              <a:chOff x="11572102" y="-51693"/>
              <a:chExt cx="135487" cy="6527855"/>
            </a:xfrm>
          </p:grpSpPr>
          <p:pic>
            <p:nvPicPr>
              <p:cNvPr id="107" name="Graphic 106">
                <a:extLst>
                  <a:ext uri="{FF2B5EF4-FFF2-40B4-BE49-F238E27FC236}">
                    <a16:creationId xmlns:a16="http://schemas.microsoft.com/office/drawing/2014/main" id="{3D6ED04C-5F74-FB9D-95DB-DDE53E48B224}"/>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29104" r="59253"/>
              <a:stretch/>
            </p:blipFill>
            <p:spPr>
              <a:xfrm flipV="1">
                <a:off x="11572102" y="-1"/>
                <a:ext cx="135487" cy="6476163"/>
              </a:xfrm>
              <a:prstGeom prst="rect">
                <a:avLst/>
              </a:prstGeom>
            </p:spPr>
          </p:pic>
          <p:sp>
            <p:nvSpPr>
              <p:cNvPr id="108" name="Rectangle 107">
                <a:extLst>
                  <a:ext uri="{FF2B5EF4-FFF2-40B4-BE49-F238E27FC236}">
                    <a16:creationId xmlns:a16="http://schemas.microsoft.com/office/drawing/2014/main" id="{C18785E8-2D03-3820-1C26-285D418B1A24}"/>
                  </a:ext>
                </a:extLst>
              </p:cNvPr>
              <p:cNvSpPr/>
              <p:nvPr userDrawn="1"/>
            </p:nvSpPr>
            <p:spPr>
              <a:xfrm>
                <a:off x="11612256" y="-51693"/>
                <a:ext cx="74114" cy="132036"/>
              </a:xfrm>
              <a:prstGeom prst="rect">
                <a:avLst/>
              </a:prstGeom>
              <a:solidFill>
                <a:srgbClr val="F0F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0" i="0" err="1">
                  <a:latin typeface="Avenir Next LT Pro" panose="020B0504020202020204" pitchFamily="34" charset="0"/>
                </a:endParaRPr>
              </a:p>
            </p:txBody>
          </p:sp>
        </p:grpSp>
      </p:grpSp>
      <p:grpSp>
        <p:nvGrpSpPr>
          <p:cNvPr id="109" name="rain3-copy">
            <a:extLst>
              <a:ext uri="{FF2B5EF4-FFF2-40B4-BE49-F238E27FC236}">
                <a16:creationId xmlns:a16="http://schemas.microsoft.com/office/drawing/2014/main" id="{84197673-32C2-0BED-2257-818D48B333FB}"/>
              </a:ext>
            </a:extLst>
          </p:cNvPr>
          <p:cNvGrpSpPr/>
          <p:nvPr userDrawn="1"/>
        </p:nvGrpSpPr>
        <p:grpSpPr>
          <a:xfrm>
            <a:off x="11461842" y="-6899290"/>
            <a:ext cx="135487" cy="6476163"/>
            <a:chOff x="11455014" y="-1"/>
            <a:chExt cx="135487" cy="6476163"/>
          </a:xfrm>
        </p:grpSpPr>
        <p:pic>
          <p:nvPicPr>
            <p:cNvPr id="110" name="Graphic 109">
              <a:extLst>
                <a:ext uri="{FF2B5EF4-FFF2-40B4-BE49-F238E27FC236}">
                  <a16:creationId xmlns:a16="http://schemas.microsoft.com/office/drawing/2014/main" id="{63272D43-6B72-0670-461F-863C62A8DCCD}"/>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19285" r="69072"/>
            <a:stretch/>
          </p:blipFill>
          <p:spPr>
            <a:xfrm flipV="1">
              <a:off x="11455014" y="-1"/>
              <a:ext cx="135487" cy="6476163"/>
            </a:xfrm>
            <a:prstGeom prst="rect">
              <a:avLst/>
            </a:prstGeom>
          </p:spPr>
        </p:pic>
        <p:sp>
          <p:nvSpPr>
            <p:cNvPr id="111" name="Rectangle 110">
              <a:extLst>
                <a:ext uri="{FF2B5EF4-FFF2-40B4-BE49-F238E27FC236}">
                  <a16:creationId xmlns:a16="http://schemas.microsoft.com/office/drawing/2014/main" id="{89577887-D124-170D-1B4E-C58078692A3A}"/>
                </a:ext>
              </a:extLst>
            </p:cNvPr>
            <p:cNvSpPr/>
            <p:nvPr userDrawn="1"/>
          </p:nvSpPr>
          <p:spPr>
            <a:xfrm>
              <a:off x="11456732" y="0"/>
              <a:ext cx="123890"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0" i="0" err="1">
                <a:latin typeface="Avenir Next LT Pro" panose="020B0504020202020204" pitchFamily="34" charset="0"/>
              </a:endParaRPr>
            </a:p>
          </p:txBody>
        </p:sp>
      </p:grpSp>
      <p:pic>
        <p:nvPicPr>
          <p:cNvPr id="112" name="rain2-copy">
            <a:extLst>
              <a:ext uri="{FF2B5EF4-FFF2-40B4-BE49-F238E27FC236}">
                <a16:creationId xmlns:a16="http://schemas.microsoft.com/office/drawing/2014/main" id="{C14CD65E-BE18-4F59-0E7B-67253C63AF59}"/>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10130" r="78227"/>
          <a:stretch/>
        </p:blipFill>
        <p:spPr>
          <a:xfrm flipV="1">
            <a:off x="11345127" y="-6899290"/>
            <a:ext cx="135487" cy="6476163"/>
          </a:xfrm>
          <a:prstGeom prst="rect">
            <a:avLst/>
          </a:prstGeom>
        </p:spPr>
      </p:pic>
      <p:sp>
        <p:nvSpPr>
          <p:cNvPr id="113" name="Rectangle 112">
            <a:extLst>
              <a:ext uri="{FF2B5EF4-FFF2-40B4-BE49-F238E27FC236}">
                <a16:creationId xmlns:a16="http://schemas.microsoft.com/office/drawing/2014/main" id="{47EE4BF4-1637-D78B-AFEE-F15939280F84}"/>
              </a:ext>
            </a:extLst>
          </p:cNvPr>
          <p:cNvSpPr/>
          <p:nvPr userDrawn="1"/>
        </p:nvSpPr>
        <p:spPr>
          <a:xfrm>
            <a:off x="11617963" y="-6414808"/>
            <a:ext cx="94612" cy="6682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0" i="0" err="1">
              <a:latin typeface="Avenir Next LT Pro" panose="020B0504020202020204" pitchFamily="34" charset="0"/>
            </a:endParaRPr>
          </a:p>
        </p:txBody>
      </p:sp>
      <p:grpSp>
        <p:nvGrpSpPr>
          <p:cNvPr id="114" name="rain1-copy">
            <a:extLst>
              <a:ext uri="{FF2B5EF4-FFF2-40B4-BE49-F238E27FC236}">
                <a16:creationId xmlns:a16="http://schemas.microsoft.com/office/drawing/2014/main" id="{972FB120-281A-DB3B-54EB-30982FC453FD}"/>
              </a:ext>
            </a:extLst>
          </p:cNvPr>
          <p:cNvGrpSpPr/>
          <p:nvPr userDrawn="1"/>
        </p:nvGrpSpPr>
        <p:grpSpPr>
          <a:xfrm>
            <a:off x="11218607" y="-6921390"/>
            <a:ext cx="137183" cy="6476163"/>
            <a:chOff x="11218607" y="-2"/>
            <a:chExt cx="137182" cy="6476163"/>
          </a:xfrm>
        </p:grpSpPr>
        <p:pic>
          <p:nvPicPr>
            <p:cNvPr id="115" name="Graphic 114">
              <a:extLst>
                <a:ext uri="{FF2B5EF4-FFF2-40B4-BE49-F238E27FC236}">
                  <a16:creationId xmlns:a16="http://schemas.microsoft.com/office/drawing/2014/main" id="{B884AD55-1640-64F0-182D-37F815827838}"/>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212" r="88145"/>
            <a:stretch/>
          </p:blipFill>
          <p:spPr>
            <a:xfrm flipV="1">
              <a:off x="11220302" y="-2"/>
              <a:ext cx="135487" cy="6476163"/>
            </a:xfrm>
            <a:prstGeom prst="rect">
              <a:avLst/>
            </a:prstGeom>
          </p:spPr>
        </p:pic>
        <p:sp>
          <p:nvSpPr>
            <p:cNvPr id="116" name="Rectangle 115">
              <a:extLst>
                <a:ext uri="{FF2B5EF4-FFF2-40B4-BE49-F238E27FC236}">
                  <a16:creationId xmlns:a16="http://schemas.microsoft.com/office/drawing/2014/main" id="{AC7A6119-6A06-9B5A-0647-3C839445F2B0}"/>
                </a:ext>
              </a:extLst>
            </p:cNvPr>
            <p:cNvSpPr/>
            <p:nvPr userDrawn="1"/>
          </p:nvSpPr>
          <p:spPr>
            <a:xfrm>
              <a:off x="11218607" y="0"/>
              <a:ext cx="123890" cy="952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0" i="0" err="1">
                <a:latin typeface="Avenir Next LT Pro" panose="020B0504020202020204" pitchFamily="34" charset="0"/>
              </a:endParaRPr>
            </a:p>
          </p:txBody>
        </p:sp>
      </p:grpSp>
      <p:sp>
        <p:nvSpPr>
          <p:cNvPr id="117" name="Rectangle 116">
            <a:extLst>
              <a:ext uri="{FF2B5EF4-FFF2-40B4-BE49-F238E27FC236}">
                <a16:creationId xmlns:a16="http://schemas.microsoft.com/office/drawing/2014/main" id="{595AE536-7330-98A3-083B-BDB16CB0BFD3}"/>
              </a:ext>
            </a:extLst>
          </p:cNvPr>
          <p:cNvSpPr/>
          <p:nvPr userDrawn="1"/>
        </p:nvSpPr>
        <p:spPr>
          <a:xfrm>
            <a:off x="11218607" y="6019800"/>
            <a:ext cx="963344" cy="838819"/>
          </a:xfrm>
          <a:prstGeom prst="rect">
            <a:avLst/>
          </a:prstGeom>
          <a:gradFill>
            <a:gsLst>
              <a:gs pos="0">
                <a:schemeClr val="bg1">
                  <a:alpha val="0"/>
                </a:schemeClr>
              </a:gs>
              <a:gs pos="56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0" i="0" err="1">
              <a:latin typeface="Avenir Next LT Pro" panose="020B0504020202020204" pitchFamily="34" charset="0"/>
            </a:endParaRPr>
          </a:p>
        </p:txBody>
      </p:sp>
      <p:pic>
        <p:nvPicPr>
          <p:cNvPr id="4" name="Picture 3">
            <a:extLst>
              <a:ext uri="{FF2B5EF4-FFF2-40B4-BE49-F238E27FC236}">
                <a16:creationId xmlns:a16="http://schemas.microsoft.com/office/drawing/2014/main" id="{89454A2B-537D-B95B-1E82-D98A9AA23DA5}"/>
              </a:ext>
            </a:extLst>
          </p:cNvPr>
          <p:cNvPicPr>
            <a:picLocks noChangeAspect="1"/>
          </p:cNvPicPr>
          <p:nvPr userDrawn="1"/>
        </p:nvPicPr>
        <p:blipFill>
          <a:blip r:embed="rId6" cstate="screen">
            <a:extLst>
              <a:ext uri="{28A0092B-C50C-407E-A947-70E740481C1C}">
                <a14:useLocalDpi xmlns:a14="http://schemas.microsoft.com/office/drawing/2010/main"/>
              </a:ext>
            </a:extLst>
          </a:blip>
          <a:srcRect/>
          <a:stretch/>
        </p:blipFill>
        <p:spPr>
          <a:xfrm>
            <a:off x="256033" y="6254497"/>
            <a:ext cx="292100" cy="368300"/>
          </a:xfrm>
          <a:prstGeom prst="rect">
            <a:avLst/>
          </a:prstGeom>
        </p:spPr>
      </p:pic>
      <p:sp>
        <p:nvSpPr>
          <p:cNvPr id="5" name="TextBox 4">
            <a:extLst>
              <a:ext uri="{FF2B5EF4-FFF2-40B4-BE49-F238E27FC236}">
                <a16:creationId xmlns:a16="http://schemas.microsoft.com/office/drawing/2014/main" id="{F9CCBC37-A473-FD9B-7884-B68985FC7DDD}"/>
              </a:ext>
            </a:extLst>
          </p:cNvPr>
          <p:cNvSpPr txBox="1">
            <a:spLocks noChangeArrowheads="1"/>
          </p:cNvSpPr>
          <p:nvPr userDrawn="1"/>
        </p:nvSpPr>
        <p:spPr bwMode="auto">
          <a:xfrm>
            <a:off x="691527" y="6544037"/>
            <a:ext cx="5726287" cy="923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marL="0" lvl="0" indent="0" algn="l">
              <a:lnSpc>
                <a:spcPct val="100000"/>
              </a:lnSpc>
              <a:defRPr sz="1800">
                <a:solidFill>
                  <a:srgbClr val="000000"/>
                </a:solidFill>
              </a:defRPr>
            </a:pPr>
            <a:r>
              <a:rPr lang="ga-IE" sz="600" b="0" i="0" baseline="0">
                <a:solidFill>
                  <a:schemeClr val="bg1">
                    <a:lumMod val="85000"/>
                  </a:schemeClr>
                </a:solidFill>
                <a:latin typeface="+mn-lt"/>
              </a:rPr>
              <a:t>© 2023 Epsilon Data Management, LLC. All rights reserved. Proprietary and confidential. V-3.20.23</a:t>
            </a:r>
          </a:p>
        </p:txBody>
      </p:sp>
      <p:sp>
        <p:nvSpPr>
          <p:cNvPr id="7" name="TextBox 6">
            <a:extLst>
              <a:ext uri="{FF2B5EF4-FFF2-40B4-BE49-F238E27FC236}">
                <a16:creationId xmlns:a16="http://schemas.microsoft.com/office/drawing/2014/main" id="{E997ED41-D564-805D-6A5A-BAD1957976B6}"/>
              </a:ext>
            </a:extLst>
          </p:cNvPr>
          <p:cNvSpPr txBox="1">
            <a:spLocks noChangeAspect="1"/>
          </p:cNvSpPr>
          <p:nvPr userDrawn="1"/>
        </p:nvSpPr>
        <p:spPr>
          <a:xfrm>
            <a:off x="11722609" y="6446520"/>
            <a:ext cx="227692" cy="228600"/>
          </a:xfrm>
          <a:prstGeom prst="ellipse">
            <a:avLst/>
          </a:prstGeom>
          <a:solidFill>
            <a:schemeClr val="accent1"/>
          </a:solidFill>
        </p:spPr>
        <p:txBody>
          <a:bodyPr wrap="none" rtlCol="0" anchor="ctr">
            <a:noAutofit/>
          </a:bodyPr>
          <a:lstStyle/>
          <a:p>
            <a:pPr algn="ctr"/>
            <a:fld id="{9F77B881-CDA4-7041-897F-97D0053686EF}" type="slidenum">
              <a:rPr lang="en-US" sz="700" b="1" i="0" smtClean="0">
                <a:solidFill>
                  <a:schemeClr val="bg1"/>
                </a:solidFill>
                <a:latin typeface="+mn-lt"/>
              </a:rPr>
              <a:pPr algn="ctr"/>
              <a:t>‹#›</a:t>
            </a:fld>
            <a:endParaRPr lang="en-US" sz="700" b="1" i="0">
              <a:solidFill>
                <a:schemeClr val="bg1"/>
              </a:solidFill>
              <a:latin typeface="+mn-lt"/>
            </a:endParaRPr>
          </a:p>
        </p:txBody>
      </p:sp>
    </p:spTree>
    <p:extLst>
      <p:ext uri="{BB962C8B-B14F-4D97-AF65-F5344CB8AC3E}">
        <p14:creationId xmlns:p14="http://schemas.microsoft.com/office/powerpoint/2010/main" val="481826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repeatCount="indefinite" fill="hold" nodeType="withEffect">
                                  <p:stCondLst>
                                    <p:cond delay="0"/>
                                  </p:stCondLst>
                                  <p:childTnLst>
                                    <p:animMotion origin="layout" path="M 4.58333E-6 7.40741E-7 L 4.58333E-6 1.00093 " pathEditMode="relative" rAng="0" ptsTypes="AA">
                                      <p:cBhvr>
                                        <p:cTn id="6" dur="70000" fill="hold"/>
                                        <p:tgtEl>
                                          <p:spTgt spid="90"/>
                                        </p:tgtEl>
                                        <p:attrNameLst>
                                          <p:attrName>ppt_x</p:attrName>
                                          <p:attrName>ppt_y</p:attrName>
                                        </p:attrNameLst>
                                      </p:cBhvr>
                                      <p:rCtr x="0" y="50046"/>
                                    </p:animMotion>
                                  </p:childTnLst>
                                </p:cTn>
                              </p:par>
                              <p:par>
                                <p:cTn id="7" presetID="42" presetClass="path" presetSubtype="0" repeatCount="indefinite" fill="hold" nodeType="withEffect">
                                  <p:stCondLst>
                                    <p:cond delay="0"/>
                                  </p:stCondLst>
                                  <p:childTnLst>
                                    <p:animMotion origin="layout" path="M 4.58333E-6 7.40741E-7 L 4.58333E-6 1.00093 " pathEditMode="relative" rAng="0" ptsTypes="AA">
                                      <p:cBhvr>
                                        <p:cTn id="8" dur="120000" fill="hold"/>
                                        <p:tgtEl>
                                          <p:spTgt spid="89"/>
                                        </p:tgtEl>
                                        <p:attrNameLst>
                                          <p:attrName>ppt_x</p:attrName>
                                          <p:attrName>ppt_y</p:attrName>
                                        </p:attrNameLst>
                                      </p:cBhvr>
                                      <p:rCtr x="0" y="50046"/>
                                    </p:animMotion>
                                  </p:childTnLst>
                                </p:cTn>
                              </p:par>
                              <p:par>
                                <p:cTn id="9" presetID="42" presetClass="path" presetSubtype="0" repeatCount="indefinite" fill="hold" nodeType="withEffect">
                                  <p:stCondLst>
                                    <p:cond delay="0"/>
                                  </p:stCondLst>
                                  <p:childTnLst>
                                    <p:animMotion origin="layout" path="M -2.91667E-6 -7.40741E-7 L -2.91667E-6 1.00093 " pathEditMode="relative" rAng="0" ptsTypes="AA">
                                      <p:cBhvr>
                                        <p:cTn id="10" dur="100000" fill="hold"/>
                                        <p:tgtEl>
                                          <p:spTgt spid="86"/>
                                        </p:tgtEl>
                                        <p:attrNameLst>
                                          <p:attrName>ppt_x</p:attrName>
                                          <p:attrName>ppt_y</p:attrName>
                                        </p:attrNameLst>
                                      </p:cBhvr>
                                      <p:rCtr x="0" y="50046"/>
                                    </p:animMotion>
                                  </p:childTnLst>
                                </p:cTn>
                              </p:par>
                              <p:par>
                                <p:cTn id="11" presetID="42" presetClass="path" presetSubtype="0" repeatCount="indefinite" fill="hold" nodeType="withEffect">
                                  <p:stCondLst>
                                    <p:cond delay="0"/>
                                  </p:stCondLst>
                                  <p:childTnLst>
                                    <p:animMotion origin="layout" path="M 1.25E-6 2.96296E-6 L 1.25E-6 1.00092 " pathEditMode="relative" rAng="0" ptsTypes="AA">
                                      <p:cBhvr>
                                        <p:cTn id="12" dur="140000" fill="hold"/>
                                        <p:tgtEl>
                                          <p:spTgt spid="81"/>
                                        </p:tgtEl>
                                        <p:attrNameLst>
                                          <p:attrName>ppt_x</p:attrName>
                                          <p:attrName>ppt_y</p:attrName>
                                        </p:attrNameLst>
                                      </p:cBhvr>
                                      <p:rCtr x="0" y="50046"/>
                                    </p:animMotion>
                                  </p:childTnLst>
                                </p:cTn>
                              </p:par>
                              <p:par>
                                <p:cTn id="13" presetID="42" presetClass="path" presetSubtype="0" repeatCount="indefinite" fill="hold" nodeType="withEffect">
                                  <p:stCondLst>
                                    <p:cond delay="0"/>
                                  </p:stCondLst>
                                  <p:childTnLst>
                                    <p:animMotion origin="layout" path="M 4.58333E-6 7.40741E-7 L 4.58333E-6 1.00093 " pathEditMode="relative" rAng="0" ptsTypes="AA">
                                      <p:cBhvr>
                                        <p:cTn id="14" dur="120000" fill="hold"/>
                                        <p:tgtEl>
                                          <p:spTgt spid="80"/>
                                        </p:tgtEl>
                                        <p:attrNameLst>
                                          <p:attrName>ppt_x</p:attrName>
                                          <p:attrName>ppt_y</p:attrName>
                                        </p:attrNameLst>
                                      </p:cBhvr>
                                      <p:rCtr x="0" y="50046"/>
                                    </p:animMotion>
                                  </p:childTnLst>
                                </p:cTn>
                              </p:par>
                              <p:par>
                                <p:cTn id="15" presetID="42" presetClass="path" presetSubtype="0" repeatCount="indefinite" fill="hold" nodeType="withEffect">
                                  <p:stCondLst>
                                    <p:cond delay="0"/>
                                  </p:stCondLst>
                                  <p:childTnLst>
                                    <p:animMotion origin="layout" path="M 1.66667E-6 7.40741E-7 L 1.66667E-6 1.00093 " pathEditMode="relative" rAng="0" ptsTypes="AA">
                                      <p:cBhvr>
                                        <p:cTn id="16" dur="200000" fill="hold"/>
                                        <p:tgtEl>
                                          <p:spTgt spid="76"/>
                                        </p:tgtEl>
                                        <p:attrNameLst>
                                          <p:attrName>ppt_x</p:attrName>
                                          <p:attrName>ppt_y</p:attrName>
                                        </p:attrNameLst>
                                      </p:cBhvr>
                                      <p:rCtr x="0" y="50046"/>
                                    </p:animMotion>
                                  </p:childTnLst>
                                </p:cTn>
                              </p:par>
                              <p:par>
                                <p:cTn id="17" presetID="42" presetClass="path" presetSubtype="0" repeatCount="indefinite" fill="hold" nodeType="withEffect">
                                  <p:stCondLst>
                                    <p:cond delay="0"/>
                                  </p:stCondLst>
                                  <p:childTnLst>
                                    <p:animMotion origin="layout" path="M 4.58333E-6 7.40741E-7 L 4.58333E-6 1.00093 " pathEditMode="relative" rAng="0" ptsTypes="AA">
                                      <p:cBhvr>
                                        <p:cTn id="18" dur="85000" fill="hold"/>
                                        <p:tgtEl>
                                          <p:spTgt spid="72"/>
                                        </p:tgtEl>
                                        <p:attrNameLst>
                                          <p:attrName>ppt_x</p:attrName>
                                          <p:attrName>ppt_y</p:attrName>
                                        </p:attrNameLst>
                                      </p:cBhvr>
                                      <p:rCtr x="0" y="50046"/>
                                    </p:animMotion>
                                  </p:childTnLst>
                                </p:cTn>
                              </p:par>
                              <p:par>
                                <p:cTn id="19" presetID="42" presetClass="path" presetSubtype="0" repeatCount="indefinite" fill="hold" nodeType="withEffect">
                                  <p:stCondLst>
                                    <p:cond delay="0"/>
                                  </p:stCondLst>
                                  <p:childTnLst>
                                    <p:animMotion origin="layout" path="M 4.58333E-6 7.40741E-7 L 4.58333E-6 1.00093 " pathEditMode="relative" rAng="0" ptsTypes="AA">
                                      <p:cBhvr>
                                        <p:cTn id="20" dur="110000" fill="hold"/>
                                        <p:tgtEl>
                                          <p:spTgt spid="71"/>
                                        </p:tgtEl>
                                        <p:attrNameLst>
                                          <p:attrName>ppt_x</p:attrName>
                                          <p:attrName>ppt_y</p:attrName>
                                        </p:attrNameLst>
                                      </p:cBhvr>
                                      <p:rCtr x="0" y="50046"/>
                                    </p:animMotion>
                                  </p:childTnLst>
                                </p:cTn>
                              </p:par>
                              <p:par>
                                <p:cTn id="21" presetID="42" presetClass="path" presetSubtype="0" repeatCount="indefinite" fill="hold" nodeType="withEffect">
                                  <p:stCondLst>
                                    <p:cond delay="0"/>
                                  </p:stCondLst>
                                  <p:childTnLst>
                                    <p:animMotion origin="layout" path="M 2.29167E-6 -3.7037E-6 L 2.29167E-6 1.00093 " pathEditMode="relative" rAng="0" ptsTypes="AA">
                                      <p:cBhvr>
                                        <p:cTn id="22" dur="120000" fill="hold"/>
                                        <p:tgtEl>
                                          <p:spTgt spid="112"/>
                                        </p:tgtEl>
                                        <p:attrNameLst>
                                          <p:attrName>ppt_x</p:attrName>
                                          <p:attrName>ppt_y</p:attrName>
                                        </p:attrNameLst>
                                      </p:cBhvr>
                                      <p:rCtr x="0" y="50046"/>
                                    </p:animMotion>
                                  </p:childTnLst>
                                </p:cTn>
                              </p:par>
                              <p:par>
                                <p:cTn id="23" presetID="42" presetClass="path" presetSubtype="0" repeatCount="indefinite" fill="hold" nodeType="withEffect">
                                  <p:stCondLst>
                                    <p:cond delay="0"/>
                                  </p:stCondLst>
                                  <p:childTnLst>
                                    <p:animMotion origin="layout" path="M -2.91667E-6 -3.7037E-6 L -2.91667E-6 1.00093 " pathEditMode="relative" rAng="0" ptsTypes="AA">
                                      <p:cBhvr>
                                        <p:cTn id="24" dur="100000" fill="hold"/>
                                        <p:tgtEl>
                                          <p:spTgt spid="109"/>
                                        </p:tgtEl>
                                        <p:attrNameLst>
                                          <p:attrName>ppt_x</p:attrName>
                                          <p:attrName>ppt_y</p:attrName>
                                        </p:attrNameLst>
                                      </p:cBhvr>
                                      <p:rCtr x="0" y="50046"/>
                                    </p:animMotion>
                                  </p:childTnLst>
                                </p:cTn>
                              </p:par>
                              <p:par>
                                <p:cTn id="25" presetID="42" presetClass="path" presetSubtype="0" repeatCount="indefinite" fill="hold" nodeType="withEffect">
                                  <p:stCondLst>
                                    <p:cond delay="0"/>
                                  </p:stCondLst>
                                  <p:childTnLst>
                                    <p:animMotion origin="layout" path="M 1.25E-6 3.7037E-7 L 1.25E-6 1.00093 " pathEditMode="relative" rAng="0" ptsTypes="AA">
                                      <p:cBhvr>
                                        <p:cTn id="26" dur="140000" fill="hold"/>
                                        <p:tgtEl>
                                          <p:spTgt spid="104"/>
                                        </p:tgtEl>
                                        <p:attrNameLst>
                                          <p:attrName>ppt_x</p:attrName>
                                          <p:attrName>ppt_y</p:attrName>
                                        </p:attrNameLst>
                                      </p:cBhvr>
                                      <p:rCtr x="0" y="50046"/>
                                    </p:animMotion>
                                  </p:childTnLst>
                                </p:cTn>
                              </p:par>
                              <p:par>
                                <p:cTn id="27" presetID="42" presetClass="path" presetSubtype="0" repeatCount="indefinite" fill="hold" nodeType="withEffect">
                                  <p:stCondLst>
                                    <p:cond delay="0"/>
                                  </p:stCondLst>
                                  <p:childTnLst>
                                    <p:animMotion origin="layout" path="M -3.54167E-6 -3.7037E-6 L -3.54167E-6 1.00093 " pathEditMode="relative" rAng="0" ptsTypes="AA">
                                      <p:cBhvr>
                                        <p:cTn id="28" dur="120000" fill="hold"/>
                                        <p:tgtEl>
                                          <p:spTgt spid="103"/>
                                        </p:tgtEl>
                                        <p:attrNameLst>
                                          <p:attrName>ppt_x</p:attrName>
                                          <p:attrName>ppt_y</p:attrName>
                                        </p:attrNameLst>
                                      </p:cBhvr>
                                      <p:rCtr x="0" y="50046"/>
                                    </p:animMotion>
                                  </p:childTnLst>
                                </p:cTn>
                              </p:par>
                              <p:par>
                                <p:cTn id="29" presetID="42" presetClass="path" presetSubtype="0" repeatCount="indefinite" fill="hold" nodeType="withEffect">
                                  <p:stCondLst>
                                    <p:cond delay="0"/>
                                  </p:stCondLst>
                                  <p:childTnLst>
                                    <p:animMotion origin="layout" path="M 1.66667E-6 -3.7037E-7 L 1.66667E-6 1.00093 " pathEditMode="relative" rAng="0" ptsTypes="AA">
                                      <p:cBhvr>
                                        <p:cTn id="30" dur="200000" fill="hold"/>
                                        <p:tgtEl>
                                          <p:spTgt spid="99"/>
                                        </p:tgtEl>
                                        <p:attrNameLst>
                                          <p:attrName>ppt_x</p:attrName>
                                          <p:attrName>ppt_y</p:attrName>
                                        </p:attrNameLst>
                                      </p:cBhvr>
                                      <p:rCtr x="0" y="50046"/>
                                    </p:animMotion>
                                  </p:childTnLst>
                                </p:cTn>
                              </p:par>
                              <p:par>
                                <p:cTn id="31" presetID="42" presetClass="path" presetSubtype="0" repeatCount="indefinite" fill="hold" nodeType="withEffect">
                                  <p:stCondLst>
                                    <p:cond delay="0"/>
                                  </p:stCondLst>
                                  <p:childTnLst>
                                    <p:animMotion origin="layout" path="M -4.58333E-6 -4.07407E-6 L -4.58333E-6 1.00093 " pathEditMode="relative" rAng="0" ptsTypes="AA">
                                      <p:cBhvr>
                                        <p:cTn id="32" dur="75000" fill="hold"/>
                                        <p:tgtEl>
                                          <p:spTgt spid="95"/>
                                        </p:tgtEl>
                                        <p:attrNameLst>
                                          <p:attrName>ppt_x</p:attrName>
                                          <p:attrName>ppt_y</p:attrName>
                                        </p:attrNameLst>
                                      </p:cBhvr>
                                      <p:rCtr x="0" y="50046"/>
                                    </p:animMotion>
                                  </p:childTnLst>
                                </p:cTn>
                              </p:par>
                              <p:par>
                                <p:cTn id="33" presetID="42" presetClass="path" presetSubtype="0" repeatCount="indefinite" fill="hold" nodeType="withEffect">
                                  <p:stCondLst>
                                    <p:cond delay="0"/>
                                  </p:stCondLst>
                                  <p:childTnLst>
                                    <p:animMotion origin="layout" path="M 2.08333E-7 -3.7037E-6 L 2.08333E-7 1.00093 " pathEditMode="relative" rAng="0" ptsTypes="AA">
                                      <p:cBhvr>
                                        <p:cTn id="34" dur="110000" fill="hold"/>
                                        <p:tgtEl>
                                          <p:spTgt spid="94"/>
                                        </p:tgtEl>
                                        <p:attrNameLst>
                                          <p:attrName>ppt_x</p:attrName>
                                          <p:attrName>ppt_y</p:attrName>
                                        </p:attrNameLst>
                                      </p:cBhvr>
                                      <p:rCtr x="0" y="50046"/>
                                    </p:animMotion>
                                  </p:childTnLst>
                                </p:cTn>
                              </p:par>
                              <p:par>
                                <p:cTn id="35" presetID="42" presetClass="path" presetSubtype="0" repeatCount="indefinite" fill="hold" nodeType="withEffect">
                                  <p:stCondLst>
                                    <p:cond delay="0"/>
                                  </p:stCondLst>
                                  <p:childTnLst>
                                    <p:animMotion origin="layout" path="M -1.25E-6 -2.96296E-6 L -1.25E-6 1.00093 " pathEditMode="relative" rAng="0" ptsTypes="AA">
                                      <p:cBhvr>
                                        <p:cTn id="36" dur="70000" fill="hold"/>
                                        <p:tgtEl>
                                          <p:spTgt spid="114"/>
                                        </p:tgtEl>
                                        <p:attrNameLst>
                                          <p:attrName>ppt_x</p:attrName>
                                          <p:attrName>ppt_y</p:attrName>
                                        </p:attrNameLst>
                                      </p:cBhvr>
                                      <p:rCtr x="0" y="5004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DCECCB84-F9BA-43D5-87BE-67443E8EF086}">
      <p15:sldGuideLst xmlns:p15="http://schemas.microsoft.com/office/powerpoint/2012/main">
        <p15:guide id="1" orient="horz" pos="216">
          <p15:clr>
            <a:srgbClr val="FBAE40"/>
          </p15:clr>
        </p15:guide>
      </p15:sldGuideLst>
    </p:ext>
  </p:extLst>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10_Title Only">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FAF9D6B-BDE2-D179-45BC-0B1A94CA0D4D}"/>
              </a:ext>
            </a:extLst>
          </p:cNvPr>
          <p:cNvSpPr>
            <a:spLocks noGrp="1"/>
          </p:cNvSpPr>
          <p:nvPr>
            <p:ph type="title"/>
          </p:nvPr>
        </p:nvSpPr>
        <p:spPr>
          <a:xfrm>
            <a:off x="237745" y="283464"/>
            <a:ext cx="11686905" cy="1159192"/>
          </a:xfrm>
        </p:spPr>
        <p:txBody>
          <a:bodyPr/>
          <a:lstStyle/>
          <a:p>
            <a:r>
              <a:rPr lang="en-US"/>
              <a:t>Click to edit Master title style</a:t>
            </a:r>
          </a:p>
        </p:txBody>
      </p:sp>
      <p:pic>
        <p:nvPicPr>
          <p:cNvPr id="6" name="Picture 5">
            <a:extLst>
              <a:ext uri="{FF2B5EF4-FFF2-40B4-BE49-F238E27FC236}">
                <a16:creationId xmlns:a16="http://schemas.microsoft.com/office/drawing/2014/main" id="{EE956C63-3F9D-319D-55DE-972342047AAE}"/>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256033" y="6254497"/>
            <a:ext cx="292100" cy="368300"/>
          </a:xfrm>
          <a:prstGeom prst="rect">
            <a:avLst/>
          </a:prstGeom>
        </p:spPr>
      </p:pic>
      <p:sp>
        <p:nvSpPr>
          <p:cNvPr id="7" name="TextBox 6">
            <a:extLst>
              <a:ext uri="{FF2B5EF4-FFF2-40B4-BE49-F238E27FC236}">
                <a16:creationId xmlns:a16="http://schemas.microsoft.com/office/drawing/2014/main" id="{8FD875B4-2B76-883F-A71C-87DD16D96C6B}"/>
              </a:ext>
            </a:extLst>
          </p:cNvPr>
          <p:cNvSpPr txBox="1">
            <a:spLocks noChangeArrowheads="1"/>
          </p:cNvSpPr>
          <p:nvPr userDrawn="1"/>
        </p:nvSpPr>
        <p:spPr bwMode="auto">
          <a:xfrm>
            <a:off x="691527" y="6544037"/>
            <a:ext cx="5726287" cy="923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marL="0" lvl="0" indent="0" algn="l">
              <a:lnSpc>
                <a:spcPct val="100000"/>
              </a:lnSpc>
              <a:defRPr sz="1800">
                <a:solidFill>
                  <a:srgbClr val="000000"/>
                </a:solidFill>
              </a:defRPr>
            </a:pPr>
            <a:r>
              <a:rPr lang="ga-IE" sz="600" b="0" i="0" baseline="0">
                <a:solidFill>
                  <a:schemeClr val="bg1">
                    <a:lumMod val="85000"/>
                  </a:schemeClr>
                </a:solidFill>
                <a:latin typeface="+mn-lt"/>
              </a:rPr>
              <a:t>© 2023 Epsilon Data Management, LLCAll rights reserved. Proprietary and confidential. V-3.20.23</a:t>
            </a:r>
          </a:p>
        </p:txBody>
      </p:sp>
      <p:sp>
        <p:nvSpPr>
          <p:cNvPr id="8" name="TextBox 7">
            <a:extLst>
              <a:ext uri="{FF2B5EF4-FFF2-40B4-BE49-F238E27FC236}">
                <a16:creationId xmlns:a16="http://schemas.microsoft.com/office/drawing/2014/main" id="{0A5254F0-5829-D486-37BA-49F7CA797A67}"/>
              </a:ext>
            </a:extLst>
          </p:cNvPr>
          <p:cNvSpPr txBox="1">
            <a:spLocks noChangeAspect="1"/>
          </p:cNvSpPr>
          <p:nvPr userDrawn="1"/>
        </p:nvSpPr>
        <p:spPr>
          <a:xfrm>
            <a:off x="11722609" y="6446520"/>
            <a:ext cx="227692" cy="228600"/>
          </a:xfrm>
          <a:prstGeom prst="ellipse">
            <a:avLst/>
          </a:prstGeom>
          <a:solidFill>
            <a:schemeClr val="accent1"/>
          </a:solidFill>
        </p:spPr>
        <p:txBody>
          <a:bodyPr wrap="none" rtlCol="0" anchor="ctr">
            <a:noAutofit/>
          </a:bodyPr>
          <a:lstStyle/>
          <a:p>
            <a:pPr algn="ctr"/>
            <a:fld id="{9F77B881-CDA4-7041-897F-97D0053686EF}" type="slidenum">
              <a:rPr lang="en-US" sz="700" b="1" i="0" smtClean="0">
                <a:solidFill>
                  <a:schemeClr val="bg1"/>
                </a:solidFill>
                <a:latin typeface="+mn-lt"/>
              </a:rPr>
              <a:pPr algn="ctr"/>
              <a:t>‹#›</a:t>
            </a:fld>
            <a:endParaRPr lang="en-US" sz="700" b="1" i="0">
              <a:solidFill>
                <a:schemeClr val="bg1"/>
              </a:solidFill>
              <a:latin typeface="+mn-lt"/>
            </a:endParaRPr>
          </a:p>
        </p:txBody>
      </p:sp>
      <p:sp>
        <p:nvSpPr>
          <p:cNvPr id="3" name="Rectangle 2">
            <a:extLst>
              <a:ext uri="{FF2B5EF4-FFF2-40B4-BE49-F238E27FC236}">
                <a16:creationId xmlns:a16="http://schemas.microsoft.com/office/drawing/2014/main" id="{C6B29020-062B-F0D0-351B-5DEA9A4D7850}"/>
              </a:ext>
            </a:extLst>
          </p:cNvPr>
          <p:cNvSpPr/>
          <p:nvPr userDrawn="1"/>
        </p:nvSpPr>
        <p:spPr>
          <a:xfrm rot="5400000" flipV="1">
            <a:off x="8729393" y="3392424"/>
            <a:ext cx="6858000" cy="73152"/>
          </a:xfrm>
          <a:prstGeom prst="rect">
            <a:avLst/>
          </a:prstGeom>
          <a:gradFill flip="none" rotWithShape="1">
            <a:gsLst>
              <a:gs pos="68000">
                <a:schemeClr val="accent2"/>
              </a:gs>
              <a:gs pos="8000">
                <a:schemeClr val="accent5"/>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351200038"/>
      </p:ext>
    </p:extLst>
  </p:cSld>
  <p:clrMapOvr>
    <a:masterClrMapping/>
  </p:clrMapOvr>
  <p:extLst>
    <p:ext uri="{DCECCB84-F9BA-43D5-87BE-67443E8EF086}">
      <p15:sldGuideLst xmlns:p15="http://schemas.microsoft.com/office/powerpoint/2012/main">
        <p15:guide id="1" orient="horz" pos="216">
          <p15:clr>
            <a:srgbClr val="FBAE40"/>
          </p15:clr>
        </p15:guide>
      </p15:sldGuideLst>
    </p:ext>
  </p:extLst>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11_Title Only">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FAF9D6B-BDE2-D179-45BC-0B1A94CA0D4D}"/>
              </a:ext>
            </a:extLst>
          </p:cNvPr>
          <p:cNvSpPr>
            <a:spLocks noGrp="1"/>
          </p:cNvSpPr>
          <p:nvPr>
            <p:ph type="title"/>
          </p:nvPr>
        </p:nvSpPr>
        <p:spPr>
          <a:xfrm>
            <a:off x="237745" y="283464"/>
            <a:ext cx="11686905" cy="1159192"/>
          </a:xfrm>
        </p:spPr>
        <p:txBody>
          <a:bodyPr/>
          <a:lstStyle>
            <a:lvl1pPr>
              <a:defRPr>
                <a:solidFill>
                  <a:srgbClr val="4F81BD"/>
                </a:solidFill>
              </a:defRPr>
            </a:lvl1pPr>
          </a:lstStyle>
          <a:p>
            <a:r>
              <a:rPr lang="en-US"/>
              <a:t>Click to edit Master title style</a:t>
            </a:r>
          </a:p>
        </p:txBody>
      </p:sp>
      <p:pic>
        <p:nvPicPr>
          <p:cNvPr id="6" name="Picture 5">
            <a:extLst>
              <a:ext uri="{FF2B5EF4-FFF2-40B4-BE49-F238E27FC236}">
                <a16:creationId xmlns:a16="http://schemas.microsoft.com/office/drawing/2014/main" id="{EE956C63-3F9D-319D-55DE-972342047AAE}"/>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256033" y="6254497"/>
            <a:ext cx="292100" cy="368300"/>
          </a:xfrm>
          <a:prstGeom prst="rect">
            <a:avLst/>
          </a:prstGeom>
        </p:spPr>
      </p:pic>
      <p:sp>
        <p:nvSpPr>
          <p:cNvPr id="7" name="TextBox 6">
            <a:extLst>
              <a:ext uri="{FF2B5EF4-FFF2-40B4-BE49-F238E27FC236}">
                <a16:creationId xmlns:a16="http://schemas.microsoft.com/office/drawing/2014/main" id="{8FD875B4-2B76-883F-A71C-87DD16D96C6B}"/>
              </a:ext>
            </a:extLst>
          </p:cNvPr>
          <p:cNvSpPr txBox="1">
            <a:spLocks noChangeArrowheads="1"/>
          </p:cNvSpPr>
          <p:nvPr userDrawn="1"/>
        </p:nvSpPr>
        <p:spPr bwMode="auto">
          <a:xfrm>
            <a:off x="691527" y="6544037"/>
            <a:ext cx="5726287" cy="923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marL="0" lvl="0" indent="0" algn="l">
              <a:lnSpc>
                <a:spcPct val="100000"/>
              </a:lnSpc>
              <a:defRPr sz="1800">
                <a:solidFill>
                  <a:srgbClr val="000000"/>
                </a:solidFill>
              </a:defRPr>
            </a:pPr>
            <a:r>
              <a:rPr lang="ga-IE" sz="600" b="0" i="0" baseline="0">
                <a:solidFill>
                  <a:schemeClr val="bg1">
                    <a:lumMod val="85000"/>
                  </a:schemeClr>
                </a:solidFill>
                <a:latin typeface="+mn-lt"/>
              </a:rPr>
              <a:t>© 2023 Epsilon Data Management, LLC. All rights reserved. Proprietary and confidential.</a:t>
            </a:r>
          </a:p>
        </p:txBody>
      </p:sp>
      <p:sp>
        <p:nvSpPr>
          <p:cNvPr id="8" name="TextBox 7">
            <a:extLst>
              <a:ext uri="{FF2B5EF4-FFF2-40B4-BE49-F238E27FC236}">
                <a16:creationId xmlns:a16="http://schemas.microsoft.com/office/drawing/2014/main" id="{0A5254F0-5829-D486-37BA-49F7CA797A67}"/>
              </a:ext>
            </a:extLst>
          </p:cNvPr>
          <p:cNvSpPr txBox="1">
            <a:spLocks noChangeAspect="1"/>
          </p:cNvSpPr>
          <p:nvPr userDrawn="1"/>
        </p:nvSpPr>
        <p:spPr>
          <a:xfrm>
            <a:off x="11722609" y="6446520"/>
            <a:ext cx="227692" cy="228600"/>
          </a:xfrm>
          <a:prstGeom prst="ellipse">
            <a:avLst/>
          </a:prstGeom>
          <a:solidFill>
            <a:schemeClr val="accent1"/>
          </a:solidFill>
        </p:spPr>
        <p:txBody>
          <a:bodyPr wrap="none" rtlCol="0" anchor="ctr">
            <a:noAutofit/>
          </a:bodyPr>
          <a:lstStyle/>
          <a:p>
            <a:pPr algn="ctr"/>
            <a:fld id="{9F77B881-CDA4-7041-897F-97D0053686EF}" type="slidenum">
              <a:rPr lang="en-US" sz="700" b="1" i="0" smtClean="0">
                <a:solidFill>
                  <a:schemeClr val="bg1"/>
                </a:solidFill>
                <a:latin typeface="+mn-lt"/>
              </a:rPr>
              <a:pPr algn="ctr"/>
              <a:t>‹#›</a:t>
            </a:fld>
            <a:endParaRPr lang="en-US" sz="700" b="1" i="0">
              <a:solidFill>
                <a:schemeClr val="bg1"/>
              </a:solidFill>
              <a:latin typeface="+mn-lt"/>
            </a:endParaRPr>
          </a:p>
        </p:txBody>
      </p:sp>
      <p:sp>
        <p:nvSpPr>
          <p:cNvPr id="2" name="Rectangle 1">
            <a:extLst>
              <a:ext uri="{FF2B5EF4-FFF2-40B4-BE49-F238E27FC236}">
                <a16:creationId xmlns:a16="http://schemas.microsoft.com/office/drawing/2014/main" id="{42A9F3F1-73F6-61D0-47F9-149802B73B0F}"/>
              </a:ext>
            </a:extLst>
          </p:cNvPr>
          <p:cNvSpPr/>
          <p:nvPr userDrawn="1"/>
        </p:nvSpPr>
        <p:spPr>
          <a:xfrm rot="5400000" flipV="1">
            <a:off x="8729393" y="3392424"/>
            <a:ext cx="6858000" cy="73152"/>
          </a:xfrm>
          <a:prstGeom prst="rect">
            <a:avLst/>
          </a:prstGeom>
          <a:gradFill flip="none" rotWithShape="1">
            <a:gsLst>
              <a:gs pos="68000">
                <a:srgbClr val="ED7D31"/>
              </a:gs>
              <a:gs pos="8000">
                <a:srgbClr val="5B9BD5"/>
              </a:gs>
            </a:gsLst>
            <a:lin ang="0" scaled="1"/>
            <a:tileRect/>
          </a:gradFill>
          <a:ln w="12700" cap="flat" cmpd="sng" algn="ctr">
            <a:noFill/>
            <a:prstDash val="solid"/>
            <a:miter lim="800000"/>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venir Next LT Pro"/>
              <a:ea typeface="+mn-ea"/>
              <a:cs typeface="+mn-cs"/>
            </a:endParaRPr>
          </a:p>
        </p:txBody>
      </p:sp>
    </p:spTree>
    <p:extLst>
      <p:ext uri="{BB962C8B-B14F-4D97-AF65-F5344CB8AC3E}">
        <p14:creationId xmlns:p14="http://schemas.microsoft.com/office/powerpoint/2010/main" val="3834352144"/>
      </p:ext>
    </p:extLst>
  </p:cSld>
  <p:clrMapOvr>
    <a:masterClrMapping/>
  </p:clrMapOvr>
  <p:extLst>
    <p:ext uri="{DCECCB84-F9BA-43D5-87BE-67443E8EF086}">
      <p15:sldGuideLst xmlns:p15="http://schemas.microsoft.com/office/powerpoint/2012/main">
        <p15:guide id="1" orient="horz" pos="216">
          <p15:clr>
            <a:srgbClr val="FBAE40"/>
          </p15:clr>
        </p15:guide>
      </p15:sldGuideLst>
    </p:ext>
  </p:extLst>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12_Title Only">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FAF9D6B-BDE2-D179-45BC-0B1A94CA0D4D}"/>
              </a:ext>
            </a:extLst>
          </p:cNvPr>
          <p:cNvSpPr>
            <a:spLocks noGrp="1"/>
          </p:cNvSpPr>
          <p:nvPr>
            <p:ph type="title"/>
          </p:nvPr>
        </p:nvSpPr>
        <p:spPr>
          <a:xfrm>
            <a:off x="237745" y="283464"/>
            <a:ext cx="11686905" cy="1159192"/>
          </a:xfrm>
        </p:spPr>
        <p:txBody>
          <a:bodyPr/>
          <a:lstStyle>
            <a:lvl1pPr>
              <a:defRPr>
                <a:solidFill>
                  <a:srgbClr val="4F81BD"/>
                </a:solidFill>
              </a:defRPr>
            </a:lvl1pPr>
          </a:lstStyle>
          <a:p>
            <a:r>
              <a:rPr lang="en-US"/>
              <a:t>Click to edit Master title style</a:t>
            </a:r>
          </a:p>
        </p:txBody>
      </p:sp>
      <p:pic>
        <p:nvPicPr>
          <p:cNvPr id="6" name="Picture 5">
            <a:extLst>
              <a:ext uri="{FF2B5EF4-FFF2-40B4-BE49-F238E27FC236}">
                <a16:creationId xmlns:a16="http://schemas.microsoft.com/office/drawing/2014/main" id="{EE956C63-3F9D-319D-55DE-972342047AAE}"/>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256033" y="6254497"/>
            <a:ext cx="292100" cy="368300"/>
          </a:xfrm>
          <a:prstGeom prst="rect">
            <a:avLst/>
          </a:prstGeom>
        </p:spPr>
      </p:pic>
      <p:sp>
        <p:nvSpPr>
          <p:cNvPr id="7" name="TextBox 6">
            <a:extLst>
              <a:ext uri="{FF2B5EF4-FFF2-40B4-BE49-F238E27FC236}">
                <a16:creationId xmlns:a16="http://schemas.microsoft.com/office/drawing/2014/main" id="{8FD875B4-2B76-883F-A71C-87DD16D96C6B}"/>
              </a:ext>
            </a:extLst>
          </p:cNvPr>
          <p:cNvSpPr txBox="1">
            <a:spLocks noChangeArrowheads="1"/>
          </p:cNvSpPr>
          <p:nvPr userDrawn="1"/>
        </p:nvSpPr>
        <p:spPr bwMode="auto">
          <a:xfrm>
            <a:off x="691527" y="6544037"/>
            <a:ext cx="5726287" cy="923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marL="0" lvl="0" indent="0" algn="l">
              <a:lnSpc>
                <a:spcPct val="100000"/>
              </a:lnSpc>
              <a:defRPr sz="1800">
                <a:solidFill>
                  <a:srgbClr val="000000"/>
                </a:solidFill>
              </a:defRPr>
            </a:pPr>
            <a:r>
              <a:rPr lang="ga-IE" sz="600" b="0" i="0" baseline="0">
                <a:solidFill>
                  <a:schemeClr val="bg1">
                    <a:lumMod val="85000"/>
                  </a:schemeClr>
                </a:solidFill>
                <a:latin typeface="+mn-lt"/>
              </a:rPr>
              <a:t>© 2023 Epsilon Data Management, LLC. All rights reserved. Proprietary and confidential.</a:t>
            </a:r>
          </a:p>
        </p:txBody>
      </p:sp>
      <p:sp>
        <p:nvSpPr>
          <p:cNvPr id="8" name="TextBox 7">
            <a:extLst>
              <a:ext uri="{FF2B5EF4-FFF2-40B4-BE49-F238E27FC236}">
                <a16:creationId xmlns:a16="http://schemas.microsoft.com/office/drawing/2014/main" id="{0A5254F0-5829-D486-37BA-49F7CA797A67}"/>
              </a:ext>
            </a:extLst>
          </p:cNvPr>
          <p:cNvSpPr txBox="1">
            <a:spLocks noChangeAspect="1"/>
          </p:cNvSpPr>
          <p:nvPr userDrawn="1"/>
        </p:nvSpPr>
        <p:spPr>
          <a:xfrm>
            <a:off x="11722609" y="6446520"/>
            <a:ext cx="227692" cy="228600"/>
          </a:xfrm>
          <a:prstGeom prst="ellipse">
            <a:avLst/>
          </a:prstGeom>
          <a:solidFill>
            <a:schemeClr val="accent1"/>
          </a:solidFill>
        </p:spPr>
        <p:txBody>
          <a:bodyPr wrap="none" rtlCol="0" anchor="ctr">
            <a:noAutofit/>
          </a:bodyPr>
          <a:lstStyle/>
          <a:p>
            <a:pPr algn="ctr"/>
            <a:fld id="{9F77B881-CDA4-7041-897F-97D0053686EF}" type="slidenum">
              <a:rPr lang="en-US" sz="700" b="1" i="0" smtClean="0">
                <a:solidFill>
                  <a:schemeClr val="bg1"/>
                </a:solidFill>
                <a:latin typeface="+mn-lt"/>
              </a:rPr>
              <a:pPr algn="ctr"/>
              <a:t>‹#›</a:t>
            </a:fld>
            <a:endParaRPr lang="en-US" sz="700" b="1" i="0">
              <a:solidFill>
                <a:schemeClr val="bg1"/>
              </a:solidFill>
              <a:latin typeface="+mn-lt"/>
            </a:endParaRPr>
          </a:p>
        </p:txBody>
      </p:sp>
      <p:sp>
        <p:nvSpPr>
          <p:cNvPr id="3" name="Rectangle 2">
            <a:extLst>
              <a:ext uri="{FF2B5EF4-FFF2-40B4-BE49-F238E27FC236}">
                <a16:creationId xmlns:a16="http://schemas.microsoft.com/office/drawing/2014/main" id="{C6B29020-062B-F0D0-351B-5DEA9A4D7850}"/>
              </a:ext>
            </a:extLst>
          </p:cNvPr>
          <p:cNvSpPr/>
          <p:nvPr userDrawn="1"/>
        </p:nvSpPr>
        <p:spPr>
          <a:xfrm rot="10800000" flipV="1">
            <a:off x="-60960" y="6784848"/>
            <a:ext cx="12252960" cy="73152"/>
          </a:xfrm>
          <a:prstGeom prst="rect">
            <a:avLst/>
          </a:prstGeom>
          <a:gradFill flip="none" rotWithShape="1">
            <a:gsLst>
              <a:gs pos="68000">
                <a:schemeClr val="accent2"/>
              </a:gs>
              <a:gs pos="8000">
                <a:schemeClr val="accent5"/>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772454713"/>
      </p:ext>
    </p:extLst>
  </p:cSld>
  <p:clrMapOvr>
    <a:masterClrMapping/>
  </p:clrMapOvr>
  <p:extLst>
    <p:ext uri="{DCECCB84-F9BA-43D5-87BE-67443E8EF086}">
      <p15:sldGuideLst xmlns:p15="http://schemas.microsoft.com/office/powerpoint/2012/main">
        <p15:guide id="1" orient="horz" pos="216">
          <p15:clr>
            <a:srgbClr val="FBAE40"/>
          </p15:clr>
        </p15:guide>
      </p15:sldGuideLst>
    </p:ext>
  </p:extLst>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13_Title Only">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FAF9D6B-BDE2-D179-45BC-0B1A94CA0D4D}"/>
              </a:ext>
            </a:extLst>
          </p:cNvPr>
          <p:cNvSpPr>
            <a:spLocks noGrp="1"/>
          </p:cNvSpPr>
          <p:nvPr>
            <p:ph type="title"/>
          </p:nvPr>
        </p:nvSpPr>
        <p:spPr>
          <a:xfrm>
            <a:off x="237745" y="283464"/>
            <a:ext cx="11686905" cy="1159192"/>
          </a:xfrm>
        </p:spPr>
        <p:txBody>
          <a:bodyPr/>
          <a:lstStyle>
            <a:lvl1pPr>
              <a:defRPr>
                <a:solidFill>
                  <a:srgbClr val="4F81BD"/>
                </a:solidFill>
              </a:defRPr>
            </a:lvl1pPr>
          </a:lstStyle>
          <a:p>
            <a:r>
              <a:rPr lang="en-US"/>
              <a:t>Click to edit Master title style</a:t>
            </a:r>
          </a:p>
        </p:txBody>
      </p:sp>
      <p:pic>
        <p:nvPicPr>
          <p:cNvPr id="6" name="Picture 5">
            <a:extLst>
              <a:ext uri="{FF2B5EF4-FFF2-40B4-BE49-F238E27FC236}">
                <a16:creationId xmlns:a16="http://schemas.microsoft.com/office/drawing/2014/main" id="{EE956C63-3F9D-319D-55DE-972342047AAE}"/>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256033" y="6254497"/>
            <a:ext cx="292100" cy="368300"/>
          </a:xfrm>
          <a:prstGeom prst="rect">
            <a:avLst/>
          </a:prstGeom>
        </p:spPr>
      </p:pic>
      <p:sp>
        <p:nvSpPr>
          <p:cNvPr id="7" name="TextBox 6">
            <a:extLst>
              <a:ext uri="{FF2B5EF4-FFF2-40B4-BE49-F238E27FC236}">
                <a16:creationId xmlns:a16="http://schemas.microsoft.com/office/drawing/2014/main" id="{8FD875B4-2B76-883F-A71C-87DD16D96C6B}"/>
              </a:ext>
            </a:extLst>
          </p:cNvPr>
          <p:cNvSpPr txBox="1">
            <a:spLocks noChangeArrowheads="1"/>
          </p:cNvSpPr>
          <p:nvPr userDrawn="1"/>
        </p:nvSpPr>
        <p:spPr bwMode="auto">
          <a:xfrm>
            <a:off x="691527" y="6544037"/>
            <a:ext cx="5726287" cy="923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marL="0" lvl="0" indent="0" algn="l">
              <a:lnSpc>
                <a:spcPct val="100000"/>
              </a:lnSpc>
              <a:defRPr sz="1800">
                <a:solidFill>
                  <a:srgbClr val="000000"/>
                </a:solidFill>
              </a:defRPr>
            </a:pPr>
            <a:r>
              <a:rPr lang="ga-IE" sz="600" b="0" i="0" baseline="0">
                <a:solidFill>
                  <a:schemeClr val="bg1">
                    <a:lumMod val="85000"/>
                  </a:schemeClr>
                </a:solidFill>
                <a:latin typeface="+mn-lt"/>
              </a:rPr>
              <a:t>© 2023 Epsilon Data Management, LLC. All rights reserved. Proprietary and confidential.</a:t>
            </a:r>
          </a:p>
        </p:txBody>
      </p:sp>
      <p:sp>
        <p:nvSpPr>
          <p:cNvPr id="8" name="TextBox 7">
            <a:extLst>
              <a:ext uri="{FF2B5EF4-FFF2-40B4-BE49-F238E27FC236}">
                <a16:creationId xmlns:a16="http://schemas.microsoft.com/office/drawing/2014/main" id="{0A5254F0-5829-D486-37BA-49F7CA797A67}"/>
              </a:ext>
            </a:extLst>
          </p:cNvPr>
          <p:cNvSpPr txBox="1">
            <a:spLocks noChangeAspect="1"/>
          </p:cNvSpPr>
          <p:nvPr userDrawn="1"/>
        </p:nvSpPr>
        <p:spPr>
          <a:xfrm>
            <a:off x="11722609" y="6446520"/>
            <a:ext cx="227692" cy="228600"/>
          </a:xfrm>
          <a:prstGeom prst="ellipse">
            <a:avLst/>
          </a:prstGeom>
          <a:solidFill>
            <a:schemeClr val="accent1"/>
          </a:solidFill>
        </p:spPr>
        <p:txBody>
          <a:bodyPr wrap="none" rtlCol="0" anchor="ctr">
            <a:noAutofit/>
          </a:bodyPr>
          <a:lstStyle/>
          <a:p>
            <a:pPr algn="ctr"/>
            <a:fld id="{9F77B881-CDA4-7041-897F-97D0053686EF}" type="slidenum">
              <a:rPr lang="en-US" sz="700" b="1" i="0" smtClean="0">
                <a:solidFill>
                  <a:schemeClr val="bg1"/>
                </a:solidFill>
                <a:latin typeface="+mn-lt"/>
              </a:rPr>
              <a:pPr algn="ctr"/>
              <a:t>‹#›</a:t>
            </a:fld>
            <a:endParaRPr lang="en-US" sz="700" b="1" i="0">
              <a:solidFill>
                <a:schemeClr val="bg1"/>
              </a:solidFill>
              <a:latin typeface="+mn-lt"/>
            </a:endParaRPr>
          </a:p>
        </p:txBody>
      </p:sp>
      <p:sp>
        <p:nvSpPr>
          <p:cNvPr id="3" name="Rectangle 2">
            <a:extLst>
              <a:ext uri="{FF2B5EF4-FFF2-40B4-BE49-F238E27FC236}">
                <a16:creationId xmlns:a16="http://schemas.microsoft.com/office/drawing/2014/main" id="{C6B29020-062B-F0D0-351B-5DEA9A4D7850}"/>
              </a:ext>
            </a:extLst>
          </p:cNvPr>
          <p:cNvSpPr/>
          <p:nvPr userDrawn="1"/>
        </p:nvSpPr>
        <p:spPr>
          <a:xfrm rot="5400000" flipV="1">
            <a:off x="8729393" y="3392424"/>
            <a:ext cx="6858000" cy="73152"/>
          </a:xfrm>
          <a:prstGeom prst="rect">
            <a:avLst/>
          </a:prstGeom>
          <a:gradFill flip="none" rotWithShape="1">
            <a:gsLst>
              <a:gs pos="68000">
                <a:schemeClr val="accent2"/>
              </a:gs>
              <a:gs pos="8000">
                <a:schemeClr val="accent5"/>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699143465"/>
      </p:ext>
    </p:extLst>
  </p:cSld>
  <p:clrMapOvr>
    <a:masterClrMapping/>
  </p:clrMapOvr>
  <p:extLst>
    <p:ext uri="{DCECCB84-F9BA-43D5-87BE-67443E8EF086}">
      <p15:sldGuideLst xmlns:p15="http://schemas.microsoft.com/office/powerpoint/2012/main">
        <p15:guide id="1" orient="horz" pos="216">
          <p15:clr>
            <a:srgbClr val="FBAE40"/>
          </p15:clr>
        </p15:guide>
      </p15:sldGuideLst>
    </p:ext>
  </p:extLst>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3_Title and Content with Picture">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D9A6EFC-ADCF-F342-0B1D-2EBAF943EFC1}"/>
              </a:ext>
            </a:extLst>
          </p:cNvPr>
          <p:cNvSpPr>
            <a:spLocks noGrp="1"/>
          </p:cNvSpPr>
          <p:nvPr>
            <p:ph type="title"/>
          </p:nvPr>
        </p:nvSpPr>
        <p:spPr>
          <a:xfrm>
            <a:off x="237746" y="283464"/>
            <a:ext cx="6959991" cy="1159192"/>
          </a:xfrm>
        </p:spPr>
        <p:txBody>
          <a:bodyPr/>
          <a:lstStyle/>
          <a:p>
            <a:r>
              <a:rPr lang="en-US"/>
              <a:t>Click to edit Master title style</a:t>
            </a:r>
          </a:p>
        </p:txBody>
      </p:sp>
      <p:sp>
        <p:nvSpPr>
          <p:cNvPr id="13" name="Picture Placeholder 12">
            <a:extLst>
              <a:ext uri="{FF2B5EF4-FFF2-40B4-BE49-F238E27FC236}">
                <a16:creationId xmlns:a16="http://schemas.microsoft.com/office/drawing/2014/main" id="{B5FA9863-4D47-75E4-CF32-381ED9DF47D1}"/>
              </a:ext>
            </a:extLst>
          </p:cNvPr>
          <p:cNvSpPr>
            <a:spLocks noGrp="1"/>
          </p:cNvSpPr>
          <p:nvPr>
            <p:ph type="pic" sz="quarter" idx="27" hasCustomPrompt="1"/>
          </p:nvPr>
        </p:nvSpPr>
        <p:spPr>
          <a:xfrm>
            <a:off x="7725981" y="371875"/>
            <a:ext cx="4472084" cy="6485860"/>
          </a:xfrm>
          <a:custGeom>
            <a:avLst/>
            <a:gdLst>
              <a:gd name="connsiteX0" fmla="*/ 331657 w 4472084"/>
              <a:gd name="connsiteY0" fmla="*/ 0 h 6485860"/>
              <a:gd name="connsiteX1" fmla="*/ 4472084 w 4472084"/>
              <a:gd name="connsiteY1" fmla="*/ 0 h 6485860"/>
              <a:gd name="connsiteX2" fmla="*/ 4472084 w 4472084"/>
              <a:gd name="connsiteY2" fmla="*/ 6485860 h 6485860"/>
              <a:gd name="connsiteX3" fmla="*/ 0 w 4472084"/>
              <a:gd name="connsiteY3" fmla="*/ 6485860 h 6485860"/>
              <a:gd name="connsiteX4" fmla="*/ 0 w 4472084"/>
              <a:gd name="connsiteY4" fmla="*/ 331657 h 6485860"/>
              <a:gd name="connsiteX5" fmla="*/ 331657 w 4472084"/>
              <a:gd name="connsiteY5" fmla="*/ 0 h 6485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72084" h="6485860">
                <a:moveTo>
                  <a:pt x="331657" y="0"/>
                </a:moveTo>
                <a:lnTo>
                  <a:pt x="4472084" y="0"/>
                </a:lnTo>
                <a:lnTo>
                  <a:pt x="4472084" y="6485860"/>
                </a:lnTo>
                <a:lnTo>
                  <a:pt x="0" y="6485860"/>
                </a:lnTo>
                <a:lnTo>
                  <a:pt x="0" y="331657"/>
                </a:lnTo>
                <a:cubicBezTo>
                  <a:pt x="0" y="148488"/>
                  <a:pt x="148488" y="0"/>
                  <a:pt x="331657" y="0"/>
                </a:cubicBezTo>
                <a:close/>
              </a:path>
            </a:pathLst>
          </a:custGeom>
          <a:solidFill>
            <a:schemeClr val="bg1">
              <a:lumMod val="95000"/>
            </a:schemeClr>
          </a:solidFill>
          <a:ln w="60325">
            <a:noFill/>
          </a:ln>
        </p:spPr>
        <p:txBody>
          <a:bodyPr vert="horz" wrap="square" lIns="0" tIns="45720" rIns="0" bIns="45720" rtlCol="0">
            <a:noAutofit/>
          </a:bodyPr>
          <a:lstStyle>
            <a:lvl1pPr>
              <a:defRPr lang="en-US" dirty="0"/>
            </a:lvl1pPr>
          </a:lstStyle>
          <a:p>
            <a:pPr marL="7938" lvl="0" indent="0">
              <a:buNone/>
            </a:pPr>
            <a:r>
              <a:rPr lang="en-US"/>
              <a:t>      </a:t>
            </a:r>
          </a:p>
        </p:txBody>
      </p:sp>
      <p:pic>
        <p:nvPicPr>
          <p:cNvPr id="10" name="Picture 9" descr="Shape&#10;&#10;Description automatically generated with medium confidence">
            <a:extLst>
              <a:ext uri="{FF2B5EF4-FFF2-40B4-BE49-F238E27FC236}">
                <a16:creationId xmlns:a16="http://schemas.microsoft.com/office/drawing/2014/main" id="{48F8A456-453D-C82B-AE97-14D926D10F36}"/>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7556397" y="186436"/>
            <a:ext cx="4635603" cy="6684264"/>
          </a:xfrm>
          <a:prstGeom prst="rect">
            <a:avLst/>
          </a:prstGeom>
        </p:spPr>
      </p:pic>
      <p:pic>
        <p:nvPicPr>
          <p:cNvPr id="2" name="Picture 1">
            <a:extLst>
              <a:ext uri="{FF2B5EF4-FFF2-40B4-BE49-F238E27FC236}">
                <a16:creationId xmlns:a16="http://schemas.microsoft.com/office/drawing/2014/main" id="{36C1D9B5-7DC7-371A-0C39-5E23FBDC81E2}"/>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256033" y="6254497"/>
            <a:ext cx="292100" cy="368300"/>
          </a:xfrm>
          <a:prstGeom prst="rect">
            <a:avLst/>
          </a:prstGeom>
        </p:spPr>
      </p:pic>
      <p:sp>
        <p:nvSpPr>
          <p:cNvPr id="7" name="TextBox 6">
            <a:extLst>
              <a:ext uri="{FF2B5EF4-FFF2-40B4-BE49-F238E27FC236}">
                <a16:creationId xmlns:a16="http://schemas.microsoft.com/office/drawing/2014/main" id="{10CF315E-538D-03C6-33DF-629B1DB6297E}"/>
              </a:ext>
            </a:extLst>
          </p:cNvPr>
          <p:cNvSpPr txBox="1">
            <a:spLocks noChangeArrowheads="1"/>
          </p:cNvSpPr>
          <p:nvPr userDrawn="1"/>
        </p:nvSpPr>
        <p:spPr bwMode="auto">
          <a:xfrm>
            <a:off x="691527" y="6544037"/>
            <a:ext cx="5726287" cy="923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marL="0" lvl="0" indent="0" algn="l">
              <a:lnSpc>
                <a:spcPct val="100000"/>
              </a:lnSpc>
              <a:defRPr sz="1800">
                <a:solidFill>
                  <a:srgbClr val="000000"/>
                </a:solidFill>
              </a:defRPr>
            </a:pPr>
            <a:r>
              <a:rPr lang="ga-IE" sz="600" b="0" i="0" baseline="0">
                <a:solidFill>
                  <a:schemeClr val="bg1">
                    <a:lumMod val="85000"/>
                  </a:schemeClr>
                </a:solidFill>
                <a:latin typeface="+mn-lt"/>
              </a:rPr>
              <a:t>© 2023 Epsilon Data Management, LLC. All rights reserved. Proprietary and confidential.</a:t>
            </a:r>
          </a:p>
        </p:txBody>
      </p:sp>
      <p:sp>
        <p:nvSpPr>
          <p:cNvPr id="12" name="Content Placeholder 11">
            <a:extLst>
              <a:ext uri="{FF2B5EF4-FFF2-40B4-BE49-F238E27FC236}">
                <a16:creationId xmlns:a16="http://schemas.microsoft.com/office/drawing/2014/main" id="{0524104E-8875-AEF8-9A89-83403880F011}"/>
              </a:ext>
            </a:extLst>
          </p:cNvPr>
          <p:cNvSpPr>
            <a:spLocks noGrp="1"/>
          </p:cNvSpPr>
          <p:nvPr>
            <p:ph sz="quarter" idx="28"/>
          </p:nvPr>
        </p:nvSpPr>
        <p:spPr>
          <a:xfrm>
            <a:off x="237744" y="1442656"/>
            <a:ext cx="6959600" cy="43929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57201276"/>
      </p:ext>
    </p:extLst>
  </p:cSld>
  <p:clrMapOvr>
    <a:masterClrMapping/>
  </p:clrMapOvr>
  <p:extLst>
    <p:ext uri="{DCECCB84-F9BA-43D5-87BE-67443E8EF086}">
      <p15:sldGuideLst xmlns:p15="http://schemas.microsoft.com/office/powerpoint/2012/main">
        <p15:guide id="1" orient="horz" pos="216">
          <p15:clr>
            <a:srgbClr val="FBAE40"/>
          </p15:clr>
        </p15:guide>
      </p15:sldGuideLst>
    </p:ext>
  </p:extLst>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3_Title and Content with Devic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B64A2E2E-6091-6B6A-43B3-04D6AF80A441}"/>
              </a:ext>
            </a:extLst>
          </p:cNvPr>
          <p:cNvSpPr/>
          <p:nvPr userDrawn="1"/>
        </p:nvSpPr>
        <p:spPr>
          <a:xfrm>
            <a:off x="8779837" y="0"/>
            <a:ext cx="341216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 name="Title 4">
            <a:extLst>
              <a:ext uri="{FF2B5EF4-FFF2-40B4-BE49-F238E27FC236}">
                <a16:creationId xmlns:a16="http://schemas.microsoft.com/office/drawing/2014/main" id="{9D9A6EFC-ADCF-F342-0B1D-2EBAF943EFC1}"/>
              </a:ext>
            </a:extLst>
          </p:cNvPr>
          <p:cNvSpPr>
            <a:spLocks noGrp="1"/>
          </p:cNvSpPr>
          <p:nvPr>
            <p:ph type="title"/>
          </p:nvPr>
        </p:nvSpPr>
        <p:spPr>
          <a:xfrm>
            <a:off x="237744" y="283464"/>
            <a:ext cx="8214360" cy="1159192"/>
          </a:xfrm>
        </p:spPr>
        <p:txBody>
          <a:bodyPr/>
          <a:lstStyle/>
          <a:p>
            <a:r>
              <a:rPr lang="en-US"/>
              <a:t>Click to edit Master title style</a:t>
            </a:r>
          </a:p>
        </p:txBody>
      </p:sp>
      <p:sp>
        <p:nvSpPr>
          <p:cNvPr id="16" name="Picture Placeholder 15">
            <a:extLst>
              <a:ext uri="{FF2B5EF4-FFF2-40B4-BE49-F238E27FC236}">
                <a16:creationId xmlns:a16="http://schemas.microsoft.com/office/drawing/2014/main" id="{439E130D-C8DE-12B0-67FD-66FA74982F03}"/>
              </a:ext>
            </a:extLst>
          </p:cNvPr>
          <p:cNvSpPr>
            <a:spLocks noGrp="1"/>
          </p:cNvSpPr>
          <p:nvPr>
            <p:ph type="pic" sz="quarter" idx="34"/>
          </p:nvPr>
        </p:nvSpPr>
        <p:spPr>
          <a:xfrm>
            <a:off x="9335814" y="1025247"/>
            <a:ext cx="2353295" cy="5050988"/>
          </a:xfrm>
          <a:prstGeom prst="roundRect">
            <a:avLst>
              <a:gd name="adj" fmla="val 10748"/>
            </a:avLst>
          </a:prstGeom>
          <a:solidFill>
            <a:schemeClr val="bg1">
              <a:lumMod val="95000"/>
            </a:schemeClr>
          </a:solidFill>
        </p:spPr>
        <p:txBody>
          <a:bodyPr wrap="square" anchor="ctr">
            <a:noAutofit/>
          </a:bodyPr>
          <a:lstStyle>
            <a:lvl1pPr algn="ctr">
              <a:defRPr/>
            </a:lvl1pPr>
          </a:lstStyle>
          <a:p>
            <a:r>
              <a:rPr lang="en-US"/>
              <a:t>Click icon to add picture</a:t>
            </a:r>
          </a:p>
        </p:txBody>
      </p:sp>
      <p:sp>
        <p:nvSpPr>
          <p:cNvPr id="17" name="Freeform 16">
            <a:extLst>
              <a:ext uri="{FF2B5EF4-FFF2-40B4-BE49-F238E27FC236}">
                <a16:creationId xmlns:a16="http://schemas.microsoft.com/office/drawing/2014/main" id="{FBF3DAC0-297B-867F-C921-75E5663FA869}"/>
              </a:ext>
            </a:extLst>
          </p:cNvPr>
          <p:cNvSpPr/>
          <p:nvPr userDrawn="1"/>
        </p:nvSpPr>
        <p:spPr>
          <a:xfrm rot="16200000">
            <a:off x="7828861" y="2179739"/>
            <a:ext cx="5367201" cy="2719004"/>
          </a:xfrm>
          <a:custGeom>
            <a:avLst/>
            <a:gdLst>
              <a:gd name="connsiteX0" fmla="*/ 5194023 w 5367201"/>
              <a:gd name="connsiteY0" fmla="*/ 444849 h 2719004"/>
              <a:gd name="connsiteX1" fmla="*/ 4935467 w 5367201"/>
              <a:gd name="connsiteY1" fmla="*/ 186293 h 2719004"/>
              <a:gd name="connsiteX2" fmla="*/ 416674 w 5367201"/>
              <a:gd name="connsiteY2" fmla="*/ 186292 h 2719004"/>
              <a:gd name="connsiteX3" fmla="*/ 158118 w 5367201"/>
              <a:gd name="connsiteY3" fmla="*/ 444848 h 2719004"/>
              <a:gd name="connsiteX4" fmla="*/ 158118 w 5367201"/>
              <a:gd name="connsiteY4" fmla="*/ 2268668 h 2719004"/>
              <a:gd name="connsiteX5" fmla="*/ 416674 w 5367201"/>
              <a:gd name="connsiteY5" fmla="*/ 2527224 h 2719004"/>
              <a:gd name="connsiteX6" fmla="*/ 4935467 w 5367201"/>
              <a:gd name="connsiteY6" fmla="*/ 2527224 h 2719004"/>
              <a:gd name="connsiteX7" fmla="*/ 5194023 w 5367201"/>
              <a:gd name="connsiteY7" fmla="*/ 2268669 h 2719004"/>
              <a:gd name="connsiteX8" fmla="*/ 5194023 w 5367201"/>
              <a:gd name="connsiteY8" fmla="*/ 2004263 h 2719004"/>
              <a:gd name="connsiteX9" fmla="*/ 5193667 w 5367201"/>
              <a:gd name="connsiteY9" fmla="*/ 2004263 h 2719004"/>
              <a:gd name="connsiteX10" fmla="*/ 5193667 w 5367201"/>
              <a:gd name="connsiteY10" fmla="*/ 709254 h 2719004"/>
              <a:gd name="connsiteX11" fmla="*/ 5194023 w 5367201"/>
              <a:gd name="connsiteY11" fmla="*/ 709254 h 2719004"/>
              <a:gd name="connsiteX12" fmla="*/ 5367201 w 5367201"/>
              <a:gd name="connsiteY12" fmla="*/ 439030 h 2719004"/>
              <a:gd name="connsiteX13" fmla="*/ 5367201 w 5367201"/>
              <a:gd name="connsiteY13" fmla="*/ 2274488 h 2719004"/>
              <a:gd name="connsiteX14" fmla="*/ 4950867 w 5367201"/>
              <a:gd name="connsiteY14" fmla="*/ 2690822 h 2719004"/>
              <a:gd name="connsiteX15" fmla="*/ 4130463 w 5367201"/>
              <a:gd name="connsiteY15" fmla="*/ 2690822 h 2719004"/>
              <a:gd name="connsiteX16" fmla="*/ 4130463 w 5367201"/>
              <a:gd name="connsiteY16" fmla="*/ 2699972 h 2719004"/>
              <a:gd name="connsiteX17" fmla="*/ 4111430 w 5367201"/>
              <a:gd name="connsiteY17" fmla="*/ 2719004 h 2719004"/>
              <a:gd name="connsiteX18" fmla="*/ 3516297 w 5367201"/>
              <a:gd name="connsiteY18" fmla="*/ 2719004 h 2719004"/>
              <a:gd name="connsiteX19" fmla="*/ 3497264 w 5367201"/>
              <a:gd name="connsiteY19" fmla="*/ 2699972 h 2719004"/>
              <a:gd name="connsiteX20" fmla="*/ 3497265 w 5367201"/>
              <a:gd name="connsiteY20" fmla="*/ 2690822 h 2719004"/>
              <a:gd name="connsiteX21" fmla="*/ 416334 w 5367201"/>
              <a:gd name="connsiteY21" fmla="*/ 2690821 h 2719004"/>
              <a:gd name="connsiteX22" fmla="*/ 0 w 5367201"/>
              <a:gd name="connsiteY22" fmla="*/ 2274487 h 2719004"/>
              <a:gd name="connsiteX23" fmla="*/ 0 w 5367201"/>
              <a:gd name="connsiteY23" fmla="*/ 439029 h 2719004"/>
              <a:gd name="connsiteX24" fmla="*/ 416334 w 5367201"/>
              <a:gd name="connsiteY24" fmla="*/ 22695 h 2719004"/>
              <a:gd name="connsiteX25" fmla="*/ 3361841 w 5367201"/>
              <a:gd name="connsiteY25" fmla="*/ 22695 h 2719004"/>
              <a:gd name="connsiteX26" fmla="*/ 3361841 w 5367201"/>
              <a:gd name="connsiteY26" fmla="*/ 19033 h 2719004"/>
              <a:gd name="connsiteX27" fmla="*/ 3380873 w 5367201"/>
              <a:gd name="connsiteY27" fmla="*/ 0 h 2719004"/>
              <a:gd name="connsiteX28" fmla="*/ 3723461 w 5367201"/>
              <a:gd name="connsiteY28" fmla="*/ 0 h 2719004"/>
              <a:gd name="connsiteX29" fmla="*/ 3742494 w 5367201"/>
              <a:gd name="connsiteY29" fmla="*/ 19033 h 2719004"/>
              <a:gd name="connsiteX30" fmla="*/ 3742494 w 5367201"/>
              <a:gd name="connsiteY30" fmla="*/ 22696 h 2719004"/>
              <a:gd name="connsiteX31" fmla="*/ 3877915 w 5367201"/>
              <a:gd name="connsiteY31" fmla="*/ 22696 h 2719004"/>
              <a:gd name="connsiteX32" fmla="*/ 3877915 w 5367201"/>
              <a:gd name="connsiteY32" fmla="*/ 19034 h 2719004"/>
              <a:gd name="connsiteX33" fmla="*/ 3896948 w 5367201"/>
              <a:gd name="connsiteY33" fmla="*/ 1 h 2719004"/>
              <a:gd name="connsiteX34" fmla="*/ 4239536 w 5367201"/>
              <a:gd name="connsiteY34" fmla="*/ 1 h 2719004"/>
              <a:gd name="connsiteX35" fmla="*/ 4258569 w 5367201"/>
              <a:gd name="connsiteY35" fmla="*/ 19034 h 2719004"/>
              <a:gd name="connsiteX36" fmla="*/ 4258569 w 5367201"/>
              <a:gd name="connsiteY36" fmla="*/ 22696 h 2719004"/>
              <a:gd name="connsiteX37" fmla="*/ 4413611 w 5367201"/>
              <a:gd name="connsiteY37" fmla="*/ 22696 h 2719004"/>
              <a:gd name="connsiteX38" fmla="*/ 4413611 w 5367201"/>
              <a:gd name="connsiteY38" fmla="*/ 19036 h 2719004"/>
              <a:gd name="connsiteX39" fmla="*/ 4432644 w 5367201"/>
              <a:gd name="connsiteY39" fmla="*/ 3 h 2719004"/>
              <a:gd name="connsiteX40" fmla="*/ 4622971 w 5367201"/>
              <a:gd name="connsiteY40" fmla="*/ 3 h 2719004"/>
              <a:gd name="connsiteX41" fmla="*/ 4642004 w 5367201"/>
              <a:gd name="connsiteY41" fmla="*/ 19036 h 2719004"/>
              <a:gd name="connsiteX42" fmla="*/ 4642004 w 5367201"/>
              <a:gd name="connsiteY42" fmla="*/ 22696 h 2719004"/>
              <a:gd name="connsiteX43" fmla="*/ 4950867 w 5367201"/>
              <a:gd name="connsiteY43" fmla="*/ 22696 h 2719004"/>
              <a:gd name="connsiteX44" fmla="*/ 5367201 w 5367201"/>
              <a:gd name="connsiteY44" fmla="*/ 439030 h 271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5367201" h="2719004">
                <a:moveTo>
                  <a:pt x="5194023" y="444849"/>
                </a:moveTo>
                <a:cubicBezTo>
                  <a:pt x="5194023" y="302052"/>
                  <a:pt x="5078264" y="186293"/>
                  <a:pt x="4935467" y="186293"/>
                </a:cubicBezTo>
                <a:lnTo>
                  <a:pt x="416674" y="186292"/>
                </a:lnTo>
                <a:cubicBezTo>
                  <a:pt x="273878" y="186292"/>
                  <a:pt x="158118" y="302051"/>
                  <a:pt x="158118" y="444848"/>
                </a:cubicBezTo>
                <a:lnTo>
                  <a:pt x="158118" y="2268668"/>
                </a:lnTo>
                <a:cubicBezTo>
                  <a:pt x="158118" y="2411464"/>
                  <a:pt x="273878" y="2527224"/>
                  <a:pt x="416674" y="2527224"/>
                </a:cubicBezTo>
                <a:lnTo>
                  <a:pt x="4935467" y="2527224"/>
                </a:lnTo>
                <a:cubicBezTo>
                  <a:pt x="5078264" y="2527224"/>
                  <a:pt x="5194023" y="2411465"/>
                  <a:pt x="5194023" y="2268669"/>
                </a:cubicBezTo>
                <a:lnTo>
                  <a:pt x="5194023" y="2004263"/>
                </a:lnTo>
                <a:lnTo>
                  <a:pt x="5193667" y="2004263"/>
                </a:lnTo>
                <a:lnTo>
                  <a:pt x="5193667" y="709254"/>
                </a:lnTo>
                <a:lnTo>
                  <a:pt x="5194023" y="709254"/>
                </a:lnTo>
                <a:close/>
                <a:moveTo>
                  <a:pt x="5367201" y="439030"/>
                </a:moveTo>
                <a:lnTo>
                  <a:pt x="5367201" y="2274488"/>
                </a:lnTo>
                <a:cubicBezTo>
                  <a:pt x="5367201" y="2504423"/>
                  <a:pt x="5180802" y="2690822"/>
                  <a:pt x="4950867" y="2690822"/>
                </a:cubicBezTo>
                <a:lnTo>
                  <a:pt x="4130463" y="2690822"/>
                </a:lnTo>
                <a:lnTo>
                  <a:pt x="4130463" y="2699972"/>
                </a:lnTo>
                <a:cubicBezTo>
                  <a:pt x="4130463" y="2710483"/>
                  <a:pt x="4121942" y="2719004"/>
                  <a:pt x="4111430" y="2719004"/>
                </a:cubicBezTo>
                <a:lnTo>
                  <a:pt x="3516297" y="2719004"/>
                </a:lnTo>
                <a:cubicBezTo>
                  <a:pt x="3505786" y="2719004"/>
                  <a:pt x="3497264" y="2710483"/>
                  <a:pt x="3497264" y="2699972"/>
                </a:cubicBezTo>
                <a:lnTo>
                  <a:pt x="3497265" y="2690822"/>
                </a:lnTo>
                <a:lnTo>
                  <a:pt x="416334" y="2690821"/>
                </a:lnTo>
                <a:cubicBezTo>
                  <a:pt x="186399" y="2690821"/>
                  <a:pt x="0" y="2504422"/>
                  <a:pt x="0" y="2274487"/>
                </a:cubicBezTo>
                <a:lnTo>
                  <a:pt x="0" y="439029"/>
                </a:lnTo>
                <a:cubicBezTo>
                  <a:pt x="0" y="209094"/>
                  <a:pt x="186399" y="22695"/>
                  <a:pt x="416334" y="22695"/>
                </a:cubicBezTo>
                <a:lnTo>
                  <a:pt x="3361841" y="22695"/>
                </a:lnTo>
                <a:lnTo>
                  <a:pt x="3361841" y="19033"/>
                </a:lnTo>
                <a:cubicBezTo>
                  <a:pt x="3361841" y="8522"/>
                  <a:pt x="3370362" y="0"/>
                  <a:pt x="3380873" y="0"/>
                </a:cubicBezTo>
                <a:lnTo>
                  <a:pt x="3723461" y="0"/>
                </a:lnTo>
                <a:cubicBezTo>
                  <a:pt x="3733973" y="0"/>
                  <a:pt x="3742494" y="8522"/>
                  <a:pt x="3742494" y="19033"/>
                </a:cubicBezTo>
                <a:lnTo>
                  <a:pt x="3742494" y="22696"/>
                </a:lnTo>
                <a:lnTo>
                  <a:pt x="3877915" y="22696"/>
                </a:lnTo>
                <a:lnTo>
                  <a:pt x="3877915" y="19034"/>
                </a:lnTo>
                <a:cubicBezTo>
                  <a:pt x="3877915" y="8523"/>
                  <a:pt x="3886437" y="1"/>
                  <a:pt x="3896948" y="1"/>
                </a:cubicBezTo>
                <a:lnTo>
                  <a:pt x="4239536" y="1"/>
                </a:lnTo>
                <a:cubicBezTo>
                  <a:pt x="4250048" y="1"/>
                  <a:pt x="4258569" y="8523"/>
                  <a:pt x="4258569" y="19034"/>
                </a:cubicBezTo>
                <a:lnTo>
                  <a:pt x="4258569" y="22696"/>
                </a:lnTo>
                <a:lnTo>
                  <a:pt x="4413611" y="22696"/>
                </a:lnTo>
                <a:lnTo>
                  <a:pt x="4413611" y="19036"/>
                </a:lnTo>
                <a:cubicBezTo>
                  <a:pt x="4413611" y="8524"/>
                  <a:pt x="4422133" y="3"/>
                  <a:pt x="4432644" y="3"/>
                </a:cubicBezTo>
                <a:lnTo>
                  <a:pt x="4622971" y="3"/>
                </a:lnTo>
                <a:cubicBezTo>
                  <a:pt x="4633482" y="3"/>
                  <a:pt x="4642004" y="8524"/>
                  <a:pt x="4642004" y="19036"/>
                </a:cubicBezTo>
                <a:lnTo>
                  <a:pt x="4642004" y="22696"/>
                </a:lnTo>
                <a:lnTo>
                  <a:pt x="4950867" y="22696"/>
                </a:lnTo>
                <a:cubicBezTo>
                  <a:pt x="5180802" y="22696"/>
                  <a:pt x="5367201" y="209095"/>
                  <a:pt x="5367201" y="43903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600" b="0" i="0" err="1">
              <a:latin typeface="+mn-lt"/>
            </a:endParaRPr>
          </a:p>
        </p:txBody>
      </p:sp>
      <p:pic>
        <p:nvPicPr>
          <p:cNvPr id="4" name="Picture 3">
            <a:extLst>
              <a:ext uri="{FF2B5EF4-FFF2-40B4-BE49-F238E27FC236}">
                <a16:creationId xmlns:a16="http://schemas.microsoft.com/office/drawing/2014/main" id="{4713E6BA-061F-B5F4-ED6A-C0739392361C}"/>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256033" y="6254497"/>
            <a:ext cx="292100" cy="368300"/>
          </a:xfrm>
          <a:prstGeom prst="rect">
            <a:avLst/>
          </a:prstGeom>
        </p:spPr>
      </p:pic>
      <p:sp>
        <p:nvSpPr>
          <p:cNvPr id="6" name="TextBox 5">
            <a:extLst>
              <a:ext uri="{FF2B5EF4-FFF2-40B4-BE49-F238E27FC236}">
                <a16:creationId xmlns:a16="http://schemas.microsoft.com/office/drawing/2014/main" id="{AB1D9AF6-C6A4-BF61-116F-56689BDC503F}"/>
              </a:ext>
            </a:extLst>
          </p:cNvPr>
          <p:cNvSpPr txBox="1">
            <a:spLocks noChangeArrowheads="1"/>
          </p:cNvSpPr>
          <p:nvPr userDrawn="1"/>
        </p:nvSpPr>
        <p:spPr bwMode="auto">
          <a:xfrm>
            <a:off x="691527" y="6544037"/>
            <a:ext cx="5726287" cy="923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marL="0" lvl="0" indent="0" algn="l">
              <a:lnSpc>
                <a:spcPct val="100000"/>
              </a:lnSpc>
              <a:defRPr sz="1800">
                <a:solidFill>
                  <a:srgbClr val="000000"/>
                </a:solidFill>
              </a:defRPr>
            </a:pPr>
            <a:r>
              <a:rPr lang="ga-IE" sz="600" b="0" i="0" baseline="0">
                <a:solidFill>
                  <a:schemeClr val="bg1">
                    <a:lumMod val="85000"/>
                  </a:schemeClr>
                </a:solidFill>
                <a:latin typeface="+mn-lt"/>
              </a:rPr>
              <a:t>© 2023 Epsilon Data Management, LLC. All rights reserved. Proprietary and confidential.</a:t>
            </a:r>
          </a:p>
        </p:txBody>
      </p:sp>
      <p:sp>
        <p:nvSpPr>
          <p:cNvPr id="7" name="TextBox 6">
            <a:extLst>
              <a:ext uri="{FF2B5EF4-FFF2-40B4-BE49-F238E27FC236}">
                <a16:creationId xmlns:a16="http://schemas.microsoft.com/office/drawing/2014/main" id="{D73DC317-0E26-6D63-7DE6-F187DA2803D1}"/>
              </a:ext>
            </a:extLst>
          </p:cNvPr>
          <p:cNvSpPr txBox="1">
            <a:spLocks noChangeAspect="1"/>
          </p:cNvSpPr>
          <p:nvPr userDrawn="1"/>
        </p:nvSpPr>
        <p:spPr>
          <a:xfrm>
            <a:off x="11725098" y="6447240"/>
            <a:ext cx="227692" cy="228600"/>
          </a:xfrm>
          <a:prstGeom prst="ellipse">
            <a:avLst/>
          </a:prstGeom>
          <a:solidFill>
            <a:schemeClr val="bg1"/>
          </a:solidFill>
        </p:spPr>
        <p:txBody>
          <a:bodyPr wrap="none" rtlCol="0" anchor="ctr">
            <a:noAutofit/>
          </a:bodyPr>
          <a:lstStyle/>
          <a:p>
            <a:pPr algn="ctr"/>
            <a:fld id="{9F77B881-CDA4-7041-897F-97D0053686EF}" type="slidenum">
              <a:rPr lang="en-US" sz="700" b="1" i="0" smtClean="0">
                <a:solidFill>
                  <a:schemeClr val="accent1"/>
                </a:solidFill>
                <a:latin typeface="+mn-lt"/>
              </a:rPr>
              <a:pPr algn="ctr"/>
              <a:t>‹#›</a:t>
            </a:fld>
            <a:endParaRPr lang="en-US" sz="700" b="1" i="0">
              <a:solidFill>
                <a:schemeClr val="accent1"/>
              </a:solidFill>
              <a:latin typeface="+mn-lt"/>
            </a:endParaRPr>
          </a:p>
        </p:txBody>
      </p:sp>
      <p:sp>
        <p:nvSpPr>
          <p:cNvPr id="10" name="Content Placeholder 9">
            <a:extLst>
              <a:ext uri="{FF2B5EF4-FFF2-40B4-BE49-F238E27FC236}">
                <a16:creationId xmlns:a16="http://schemas.microsoft.com/office/drawing/2014/main" id="{617B985E-3602-9CE9-AA15-FA0867A49D7C}"/>
              </a:ext>
            </a:extLst>
          </p:cNvPr>
          <p:cNvSpPr>
            <a:spLocks noGrp="1"/>
          </p:cNvSpPr>
          <p:nvPr>
            <p:ph sz="quarter" idx="35"/>
          </p:nvPr>
        </p:nvSpPr>
        <p:spPr>
          <a:xfrm>
            <a:off x="237744" y="1442656"/>
            <a:ext cx="8213725" cy="43929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64275932"/>
      </p:ext>
    </p:extLst>
  </p:cSld>
  <p:clrMapOvr>
    <a:masterClrMapping/>
  </p:clrMapOvr>
  <p:extLst>
    <p:ext uri="{DCECCB84-F9BA-43D5-87BE-67443E8EF086}">
      <p15:sldGuideLst xmlns:p15="http://schemas.microsoft.com/office/powerpoint/2012/main">
        <p15:guide id="1" orient="horz" pos="216">
          <p15:clr>
            <a:srgbClr val="FBAE40"/>
          </p15:clr>
        </p15:guide>
      </p15:sldGuideLst>
    </p:ext>
  </p:extLst>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3_Two Column">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678F2DDA-84BA-0809-50FD-D38BEA671F00}"/>
              </a:ext>
            </a:extLst>
          </p:cNvPr>
          <p:cNvSpPr>
            <a:spLocks noGrp="1"/>
          </p:cNvSpPr>
          <p:nvPr>
            <p:ph type="body" sz="quarter" idx="11"/>
          </p:nvPr>
        </p:nvSpPr>
        <p:spPr>
          <a:xfrm>
            <a:off x="228601" y="1463040"/>
            <a:ext cx="5726417" cy="408571"/>
          </a:xfrm>
          <a:prstGeom prst="rect">
            <a:avLst/>
          </a:prstGeom>
        </p:spPr>
        <p:txBody>
          <a:bodyPr anchor="t"/>
          <a:lstStyle>
            <a:lvl1pPr marL="0" indent="0">
              <a:buNone/>
              <a:defRPr b="1" i="0">
                <a:solidFill>
                  <a:schemeClr val="accent2"/>
                </a:solidFill>
                <a:latin typeface="+mj-lt"/>
              </a:defRPr>
            </a:lvl1pPr>
            <a:lvl2pPr marL="457189" indent="0">
              <a:buNone/>
              <a:defRPr b="1" i="0">
                <a:latin typeface="Avenir Next LT Pro Demi" panose="020B0504020202020204" pitchFamily="34" charset="77"/>
              </a:defRPr>
            </a:lvl2pPr>
            <a:lvl3pPr marL="914377" indent="0">
              <a:buNone/>
              <a:defRPr b="1" i="0">
                <a:latin typeface="Avenir Next LT Pro Demi" panose="020B0504020202020204" pitchFamily="34" charset="77"/>
              </a:defRPr>
            </a:lvl3pPr>
            <a:lvl4pPr marL="1371566" indent="0">
              <a:buNone/>
              <a:defRPr b="1" i="0">
                <a:latin typeface="Avenir Next LT Pro Demi" panose="020B0504020202020204" pitchFamily="34" charset="77"/>
              </a:defRPr>
            </a:lvl4pPr>
            <a:lvl5pPr marL="1828754" indent="0">
              <a:buNone/>
              <a:defRPr b="1" i="0">
                <a:latin typeface="Avenir Next LT Pro Demi" panose="020B0504020202020204" pitchFamily="34" charset="77"/>
              </a:defRPr>
            </a:lvl5pPr>
          </a:lstStyle>
          <a:p>
            <a:pPr lvl="0"/>
            <a:r>
              <a:rPr lang="en-US"/>
              <a:t>Click to edit Master text styles</a:t>
            </a:r>
          </a:p>
        </p:txBody>
      </p:sp>
      <p:sp>
        <p:nvSpPr>
          <p:cNvPr id="8" name="Text Placeholder 4">
            <a:extLst>
              <a:ext uri="{FF2B5EF4-FFF2-40B4-BE49-F238E27FC236}">
                <a16:creationId xmlns:a16="http://schemas.microsoft.com/office/drawing/2014/main" id="{10E8FF0D-5EB3-44AA-5DBC-14DC1ABAE14F}"/>
              </a:ext>
            </a:extLst>
          </p:cNvPr>
          <p:cNvSpPr>
            <a:spLocks noGrp="1"/>
          </p:cNvSpPr>
          <p:nvPr>
            <p:ph type="body" sz="quarter" idx="13"/>
          </p:nvPr>
        </p:nvSpPr>
        <p:spPr>
          <a:xfrm>
            <a:off x="6236481" y="1463040"/>
            <a:ext cx="5666785" cy="408571"/>
          </a:xfrm>
          <a:prstGeom prst="rect">
            <a:avLst/>
          </a:prstGeom>
        </p:spPr>
        <p:txBody>
          <a:bodyPr anchor="t"/>
          <a:lstStyle>
            <a:lvl1pPr marL="0" indent="0">
              <a:buNone/>
              <a:defRPr b="1" i="0">
                <a:solidFill>
                  <a:schemeClr val="accent2"/>
                </a:solidFill>
                <a:latin typeface="+mj-lt"/>
              </a:defRPr>
            </a:lvl1pPr>
            <a:lvl2pPr marL="457189" indent="0">
              <a:buNone/>
              <a:defRPr b="1" i="0">
                <a:latin typeface="Avenir Next LT Pro Demi" panose="020B0504020202020204" pitchFamily="34" charset="77"/>
              </a:defRPr>
            </a:lvl2pPr>
            <a:lvl3pPr marL="914377" indent="0">
              <a:buNone/>
              <a:defRPr b="1" i="0">
                <a:latin typeface="Avenir Next LT Pro Demi" panose="020B0504020202020204" pitchFamily="34" charset="77"/>
              </a:defRPr>
            </a:lvl3pPr>
            <a:lvl4pPr marL="1371566" indent="0">
              <a:buNone/>
              <a:defRPr b="1" i="0">
                <a:latin typeface="Avenir Next LT Pro Demi" panose="020B0504020202020204" pitchFamily="34" charset="77"/>
              </a:defRPr>
            </a:lvl4pPr>
            <a:lvl5pPr marL="1828754" indent="0">
              <a:buNone/>
              <a:defRPr b="1" i="0">
                <a:latin typeface="Avenir Next LT Pro Demi" panose="020B0504020202020204" pitchFamily="34" charset="77"/>
              </a:defRPr>
            </a:lvl5pPr>
          </a:lstStyle>
          <a:p>
            <a:pPr lvl="0"/>
            <a:r>
              <a:rPr lang="en-US"/>
              <a:t>Click to edit Master text styles</a:t>
            </a:r>
          </a:p>
        </p:txBody>
      </p:sp>
      <p:sp>
        <p:nvSpPr>
          <p:cNvPr id="4" name="TextBox 3">
            <a:extLst>
              <a:ext uri="{FF2B5EF4-FFF2-40B4-BE49-F238E27FC236}">
                <a16:creationId xmlns:a16="http://schemas.microsoft.com/office/drawing/2014/main" id="{4E650B3F-72F5-F33A-0E7B-C1C71CB82BA3}"/>
              </a:ext>
            </a:extLst>
          </p:cNvPr>
          <p:cNvSpPr txBox="1">
            <a:spLocks noChangeAspect="1"/>
          </p:cNvSpPr>
          <p:nvPr userDrawn="1"/>
        </p:nvSpPr>
        <p:spPr>
          <a:xfrm>
            <a:off x="11722609" y="6446520"/>
            <a:ext cx="227692" cy="228600"/>
          </a:xfrm>
          <a:prstGeom prst="ellipse">
            <a:avLst/>
          </a:prstGeom>
          <a:solidFill>
            <a:schemeClr val="accent1"/>
          </a:solidFill>
        </p:spPr>
        <p:txBody>
          <a:bodyPr wrap="none" rtlCol="0" anchor="ctr">
            <a:noAutofit/>
          </a:bodyPr>
          <a:lstStyle/>
          <a:p>
            <a:pPr algn="ctr"/>
            <a:fld id="{9F77B881-CDA4-7041-897F-97D0053686EF}" type="slidenum">
              <a:rPr lang="en-US" sz="700" b="1" i="0" smtClean="0">
                <a:solidFill>
                  <a:schemeClr val="bg1"/>
                </a:solidFill>
                <a:latin typeface="+mn-lt"/>
              </a:rPr>
              <a:pPr algn="ctr"/>
              <a:t>‹#›</a:t>
            </a:fld>
            <a:endParaRPr lang="en-US" sz="700" b="1" i="0">
              <a:solidFill>
                <a:schemeClr val="bg1"/>
              </a:solidFill>
              <a:latin typeface="+mn-lt"/>
            </a:endParaRPr>
          </a:p>
        </p:txBody>
      </p:sp>
      <p:sp>
        <p:nvSpPr>
          <p:cNvPr id="6" name="Title 5">
            <a:extLst>
              <a:ext uri="{FF2B5EF4-FFF2-40B4-BE49-F238E27FC236}">
                <a16:creationId xmlns:a16="http://schemas.microsoft.com/office/drawing/2014/main" id="{B345FCB7-B3A7-101E-C96E-6295B60609E5}"/>
              </a:ext>
            </a:extLst>
          </p:cNvPr>
          <p:cNvSpPr>
            <a:spLocks noGrp="1"/>
          </p:cNvSpPr>
          <p:nvPr>
            <p:ph type="title"/>
          </p:nvPr>
        </p:nvSpPr>
        <p:spPr>
          <a:xfrm>
            <a:off x="237744" y="283464"/>
            <a:ext cx="11649456" cy="1159192"/>
          </a:xfrm>
        </p:spPr>
        <p:txBody>
          <a:bodyPr/>
          <a:lstStyle/>
          <a:p>
            <a:r>
              <a:rPr lang="en-US"/>
              <a:t>Click to edit Master title style</a:t>
            </a:r>
          </a:p>
        </p:txBody>
      </p:sp>
      <p:pic>
        <p:nvPicPr>
          <p:cNvPr id="10" name="Picture 9">
            <a:extLst>
              <a:ext uri="{FF2B5EF4-FFF2-40B4-BE49-F238E27FC236}">
                <a16:creationId xmlns:a16="http://schemas.microsoft.com/office/drawing/2014/main" id="{C1083CEA-B2E2-DBB4-9C7C-ABB9535F6D7E}"/>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256033" y="6254497"/>
            <a:ext cx="292100" cy="368300"/>
          </a:xfrm>
          <a:prstGeom prst="rect">
            <a:avLst/>
          </a:prstGeom>
        </p:spPr>
      </p:pic>
      <p:sp>
        <p:nvSpPr>
          <p:cNvPr id="11" name="TextBox 10">
            <a:extLst>
              <a:ext uri="{FF2B5EF4-FFF2-40B4-BE49-F238E27FC236}">
                <a16:creationId xmlns:a16="http://schemas.microsoft.com/office/drawing/2014/main" id="{6A3AA0CD-09FF-7E86-B9F2-DBEE24F272D0}"/>
              </a:ext>
            </a:extLst>
          </p:cNvPr>
          <p:cNvSpPr txBox="1">
            <a:spLocks noChangeArrowheads="1"/>
          </p:cNvSpPr>
          <p:nvPr userDrawn="1"/>
        </p:nvSpPr>
        <p:spPr bwMode="auto">
          <a:xfrm>
            <a:off x="691527" y="6544037"/>
            <a:ext cx="5726287" cy="923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marL="0" lvl="0" indent="0" algn="l">
              <a:lnSpc>
                <a:spcPct val="100000"/>
              </a:lnSpc>
              <a:defRPr sz="1800">
                <a:solidFill>
                  <a:srgbClr val="000000"/>
                </a:solidFill>
              </a:defRPr>
            </a:pPr>
            <a:r>
              <a:rPr lang="ga-IE" sz="600" b="0" i="0" baseline="0">
                <a:solidFill>
                  <a:schemeClr val="bg1">
                    <a:lumMod val="85000"/>
                  </a:schemeClr>
                </a:solidFill>
                <a:latin typeface="+mn-lt"/>
              </a:rPr>
              <a:t>© 2023 Epsilon Data Management, LLC. All rights reserved. Proprietary and confidential.</a:t>
            </a:r>
          </a:p>
        </p:txBody>
      </p:sp>
      <p:sp>
        <p:nvSpPr>
          <p:cNvPr id="2" name="Rectangle 1">
            <a:extLst>
              <a:ext uri="{FF2B5EF4-FFF2-40B4-BE49-F238E27FC236}">
                <a16:creationId xmlns:a16="http://schemas.microsoft.com/office/drawing/2014/main" id="{33615B68-796E-4524-DB6D-57C68CBBD133}"/>
              </a:ext>
            </a:extLst>
          </p:cNvPr>
          <p:cNvSpPr/>
          <p:nvPr userDrawn="1"/>
        </p:nvSpPr>
        <p:spPr>
          <a:xfrm rot="5400000" flipV="1">
            <a:off x="8726424" y="3392424"/>
            <a:ext cx="6858000" cy="73152"/>
          </a:xfrm>
          <a:prstGeom prst="rect">
            <a:avLst/>
          </a:prstGeom>
          <a:gradFill flip="none" rotWithShape="1">
            <a:gsLst>
              <a:gs pos="68000">
                <a:schemeClr val="accent2"/>
              </a:gs>
              <a:gs pos="8000">
                <a:schemeClr val="accent5"/>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5" name="Content Placeholder 14">
            <a:extLst>
              <a:ext uri="{FF2B5EF4-FFF2-40B4-BE49-F238E27FC236}">
                <a16:creationId xmlns:a16="http://schemas.microsoft.com/office/drawing/2014/main" id="{7551BC16-8E0E-F16B-C8B1-948BE04E1F8F}"/>
              </a:ext>
            </a:extLst>
          </p:cNvPr>
          <p:cNvSpPr>
            <a:spLocks noGrp="1"/>
          </p:cNvSpPr>
          <p:nvPr>
            <p:ph sz="quarter" idx="14"/>
          </p:nvPr>
        </p:nvSpPr>
        <p:spPr>
          <a:xfrm>
            <a:off x="229235" y="1871611"/>
            <a:ext cx="5726287" cy="43466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14">
            <a:extLst>
              <a:ext uri="{FF2B5EF4-FFF2-40B4-BE49-F238E27FC236}">
                <a16:creationId xmlns:a16="http://schemas.microsoft.com/office/drawing/2014/main" id="{6CF30A79-C9C9-C99F-14FB-6CF4D2981E33}"/>
              </a:ext>
            </a:extLst>
          </p:cNvPr>
          <p:cNvSpPr>
            <a:spLocks noGrp="1"/>
          </p:cNvSpPr>
          <p:nvPr>
            <p:ph sz="quarter" idx="15"/>
          </p:nvPr>
        </p:nvSpPr>
        <p:spPr>
          <a:xfrm>
            <a:off x="6236482" y="1871611"/>
            <a:ext cx="5650719" cy="43466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61770106"/>
      </p:ext>
    </p:extLst>
  </p:cSld>
  <p:clrMapOvr>
    <a:masterClrMapping/>
  </p:clrMapOvr>
  <p:extLst>
    <p:ext uri="{DCECCB84-F9BA-43D5-87BE-67443E8EF086}">
      <p15:sldGuideLst xmlns:p15="http://schemas.microsoft.com/office/powerpoint/2012/main">
        <p15:guide id="1" orient="horz" pos="216">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661137C-94E5-2646-B5FE-E07361CDA4AD}"/>
              </a:ext>
            </a:extLst>
          </p:cNvPr>
          <p:cNvPicPr>
            <a:picLocks noChangeAspect="1"/>
          </p:cNvPicPr>
          <p:nvPr userDrawn="1"/>
        </p:nvPicPr>
        <p:blipFill>
          <a:blip r:embed="rId2" cstate="print">
            <a:biLevel thresh="50000"/>
            <a:extLst>
              <a:ext uri="{28A0092B-C50C-407E-A947-70E740481C1C}">
                <a14:useLocalDpi xmlns:a14="http://schemas.microsoft.com/office/drawing/2010/main" val="0"/>
              </a:ext>
            </a:extLst>
          </a:blip>
          <a:stretch>
            <a:fillRect/>
          </a:stretch>
        </p:blipFill>
        <p:spPr>
          <a:xfrm>
            <a:off x="5435733" y="6524761"/>
            <a:ext cx="1269867" cy="100707"/>
          </a:xfrm>
          <a:prstGeom prst="rect">
            <a:avLst/>
          </a:prstGeom>
        </p:spPr>
      </p:pic>
    </p:spTree>
    <p:extLst>
      <p:ext uri="{BB962C8B-B14F-4D97-AF65-F5344CB8AC3E}">
        <p14:creationId xmlns:p14="http://schemas.microsoft.com/office/powerpoint/2010/main" val="2445580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4_Two Column Blu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BCABFE3-C5B1-C2B3-9C47-7264D5D2F6A8}"/>
              </a:ext>
            </a:extLst>
          </p:cNvPr>
          <p:cNvSpPr/>
          <p:nvPr userDrawn="1"/>
        </p:nvSpPr>
        <p:spPr>
          <a:xfrm flipH="1">
            <a:off x="6096000" y="0"/>
            <a:ext cx="6096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 name="Text Placeholder 4">
            <a:extLst>
              <a:ext uri="{FF2B5EF4-FFF2-40B4-BE49-F238E27FC236}">
                <a16:creationId xmlns:a16="http://schemas.microsoft.com/office/drawing/2014/main" id="{678F2DDA-84BA-0809-50FD-D38BEA671F00}"/>
              </a:ext>
            </a:extLst>
          </p:cNvPr>
          <p:cNvSpPr>
            <a:spLocks noGrp="1"/>
          </p:cNvSpPr>
          <p:nvPr>
            <p:ph type="body" sz="quarter" idx="11"/>
          </p:nvPr>
        </p:nvSpPr>
        <p:spPr>
          <a:xfrm>
            <a:off x="237745" y="1463040"/>
            <a:ext cx="5563436" cy="408571"/>
          </a:xfrm>
          <a:prstGeom prst="rect">
            <a:avLst/>
          </a:prstGeom>
        </p:spPr>
        <p:txBody>
          <a:bodyPr anchor="t"/>
          <a:lstStyle>
            <a:lvl1pPr marL="0" indent="0">
              <a:buNone/>
              <a:defRPr b="1" i="0">
                <a:solidFill>
                  <a:schemeClr val="tx1"/>
                </a:solidFill>
                <a:latin typeface="+mj-lt"/>
              </a:defRPr>
            </a:lvl1pPr>
            <a:lvl2pPr marL="457189" indent="0">
              <a:buNone/>
              <a:defRPr b="1" i="0">
                <a:latin typeface="Avenir Next LT Pro Demi" panose="020B0504020202020204" pitchFamily="34" charset="77"/>
              </a:defRPr>
            </a:lvl2pPr>
            <a:lvl3pPr marL="914377" indent="0">
              <a:buNone/>
              <a:defRPr b="1" i="0">
                <a:latin typeface="Avenir Next LT Pro Demi" panose="020B0504020202020204" pitchFamily="34" charset="77"/>
              </a:defRPr>
            </a:lvl3pPr>
            <a:lvl4pPr marL="1371566" indent="0">
              <a:buNone/>
              <a:defRPr b="1" i="0">
                <a:latin typeface="Avenir Next LT Pro Demi" panose="020B0504020202020204" pitchFamily="34" charset="77"/>
              </a:defRPr>
            </a:lvl4pPr>
            <a:lvl5pPr marL="1828754" indent="0">
              <a:buNone/>
              <a:defRPr b="1" i="0">
                <a:latin typeface="Avenir Next LT Pro Demi" panose="020B0504020202020204" pitchFamily="34" charset="77"/>
              </a:defRPr>
            </a:lvl5pPr>
          </a:lstStyle>
          <a:p>
            <a:pPr lvl="0"/>
            <a:r>
              <a:rPr lang="en-US"/>
              <a:t>Click to edit Master text styles</a:t>
            </a:r>
          </a:p>
        </p:txBody>
      </p:sp>
      <p:sp>
        <p:nvSpPr>
          <p:cNvPr id="8" name="Text Placeholder 4">
            <a:extLst>
              <a:ext uri="{FF2B5EF4-FFF2-40B4-BE49-F238E27FC236}">
                <a16:creationId xmlns:a16="http://schemas.microsoft.com/office/drawing/2014/main" id="{10E8FF0D-5EB3-44AA-5DBC-14DC1ABAE14F}"/>
              </a:ext>
            </a:extLst>
          </p:cNvPr>
          <p:cNvSpPr>
            <a:spLocks noGrp="1"/>
          </p:cNvSpPr>
          <p:nvPr>
            <p:ph type="body" sz="quarter" idx="13"/>
          </p:nvPr>
        </p:nvSpPr>
        <p:spPr>
          <a:xfrm>
            <a:off x="6417268" y="1463040"/>
            <a:ext cx="5431832" cy="408571"/>
          </a:xfrm>
          <a:prstGeom prst="rect">
            <a:avLst/>
          </a:prstGeom>
        </p:spPr>
        <p:txBody>
          <a:bodyPr anchor="t"/>
          <a:lstStyle>
            <a:lvl1pPr marL="0" indent="0">
              <a:buNone/>
              <a:defRPr b="1" i="0">
                <a:solidFill>
                  <a:schemeClr val="bg1"/>
                </a:solidFill>
                <a:latin typeface="+mj-lt"/>
              </a:defRPr>
            </a:lvl1pPr>
            <a:lvl2pPr marL="457189" indent="0">
              <a:buNone/>
              <a:defRPr b="1" i="0">
                <a:latin typeface="Avenir Next LT Pro Demi" panose="020B0504020202020204" pitchFamily="34" charset="77"/>
              </a:defRPr>
            </a:lvl2pPr>
            <a:lvl3pPr marL="914377" indent="0">
              <a:buNone/>
              <a:defRPr b="1" i="0">
                <a:latin typeface="Avenir Next LT Pro Demi" panose="020B0504020202020204" pitchFamily="34" charset="77"/>
              </a:defRPr>
            </a:lvl3pPr>
            <a:lvl4pPr marL="1371566" indent="0">
              <a:buNone/>
              <a:defRPr b="1" i="0">
                <a:latin typeface="Avenir Next LT Pro Demi" panose="020B0504020202020204" pitchFamily="34" charset="77"/>
              </a:defRPr>
            </a:lvl4pPr>
            <a:lvl5pPr marL="1828754" indent="0">
              <a:buNone/>
              <a:defRPr b="1" i="0">
                <a:latin typeface="Avenir Next LT Pro Demi" panose="020B0504020202020204" pitchFamily="34" charset="77"/>
              </a:defRPr>
            </a:lvl5pPr>
          </a:lstStyle>
          <a:p>
            <a:pPr lvl="0"/>
            <a:r>
              <a:rPr lang="en-US"/>
              <a:t>Click to edit Master text styles</a:t>
            </a:r>
          </a:p>
        </p:txBody>
      </p:sp>
      <p:sp>
        <p:nvSpPr>
          <p:cNvPr id="11" name="Title 10">
            <a:extLst>
              <a:ext uri="{FF2B5EF4-FFF2-40B4-BE49-F238E27FC236}">
                <a16:creationId xmlns:a16="http://schemas.microsoft.com/office/drawing/2014/main" id="{E3837B6E-01D6-AEE3-DC93-67607FCD2C12}"/>
              </a:ext>
            </a:extLst>
          </p:cNvPr>
          <p:cNvSpPr>
            <a:spLocks noGrp="1"/>
          </p:cNvSpPr>
          <p:nvPr>
            <p:ph type="title"/>
          </p:nvPr>
        </p:nvSpPr>
        <p:spPr>
          <a:xfrm>
            <a:off x="237745" y="283464"/>
            <a:ext cx="5563435" cy="1159192"/>
          </a:xfrm>
        </p:spPr>
        <p:txBody>
          <a:bodyPr/>
          <a:lstStyle/>
          <a:p>
            <a:r>
              <a:rPr lang="en-US"/>
              <a:t>Click to edit Master title style</a:t>
            </a:r>
          </a:p>
        </p:txBody>
      </p:sp>
      <p:pic>
        <p:nvPicPr>
          <p:cNvPr id="10" name="Picture 9">
            <a:extLst>
              <a:ext uri="{FF2B5EF4-FFF2-40B4-BE49-F238E27FC236}">
                <a16:creationId xmlns:a16="http://schemas.microsoft.com/office/drawing/2014/main" id="{58B226B9-DA3F-BBE7-FDCB-8BC72194A61F}"/>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256033" y="6254497"/>
            <a:ext cx="292100" cy="368300"/>
          </a:xfrm>
          <a:prstGeom prst="rect">
            <a:avLst/>
          </a:prstGeom>
        </p:spPr>
      </p:pic>
      <p:sp>
        <p:nvSpPr>
          <p:cNvPr id="12" name="TextBox 11">
            <a:extLst>
              <a:ext uri="{FF2B5EF4-FFF2-40B4-BE49-F238E27FC236}">
                <a16:creationId xmlns:a16="http://schemas.microsoft.com/office/drawing/2014/main" id="{98DBCCBE-6894-75EA-DD99-71C2A7C8D21B}"/>
              </a:ext>
            </a:extLst>
          </p:cNvPr>
          <p:cNvSpPr txBox="1">
            <a:spLocks noChangeArrowheads="1"/>
          </p:cNvSpPr>
          <p:nvPr userDrawn="1"/>
        </p:nvSpPr>
        <p:spPr bwMode="auto">
          <a:xfrm>
            <a:off x="691527" y="6544037"/>
            <a:ext cx="5726287" cy="923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marL="0" lvl="0" indent="0" algn="l">
              <a:lnSpc>
                <a:spcPct val="100000"/>
              </a:lnSpc>
              <a:defRPr sz="1800">
                <a:solidFill>
                  <a:srgbClr val="000000"/>
                </a:solidFill>
              </a:defRPr>
            </a:pPr>
            <a:r>
              <a:rPr lang="ga-IE" sz="600" b="0" i="0" baseline="0">
                <a:solidFill>
                  <a:schemeClr val="bg1">
                    <a:lumMod val="85000"/>
                  </a:schemeClr>
                </a:solidFill>
                <a:latin typeface="+mn-lt"/>
              </a:rPr>
              <a:t>© 2023 Epsilon Data Management, LLC. All rights reserved. Proprietary and confidential.</a:t>
            </a:r>
          </a:p>
        </p:txBody>
      </p:sp>
      <p:sp>
        <p:nvSpPr>
          <p:cNvPr id="13" name="TextBox 12">
            <a:extLst>
              <a:ext uri="{FF2B5EF4-FFF2-40B4-BE49-F238E27FC236}">
                <a16:creationId xmlns:a16="http://schemas.microsoft.com/office/drawing/2014/main" id="{99B1FAF2-0107-2583-481A-9AB3DAABE6C5}"/>
              </a:ext>
            </a:extLst>
          </p:cNvPr>
          <p:cNvSpPr txBox="1">
            <a:spLocks noChangeAspect="1"/>
          </p:cNvSpPr>
          <p:nvPr userDrawn="1"/>
        </p:nvSpPr>
        <p:spPr>
          <a:xfrm>
            <a:off x="11725098" y="6447240"/>
            <a:ext cx="227692" cy="228600"/>
          </a:xfrm>
          <a:prstGeom prst="ellipse">
            <a:avLst/>
          </a:prstGeom>
          <a:solidFill>
            <a:schemeClr val="bg1"/>
          </a:solidFill>
        </p:spPr>
        <p:txBody>
          <a:bodyPr wrap="none" rtlCol="0" anchor="ctr">
            <a:noAutofit/>
          </a:bodyPr>
          <a:lstStyle/>
          <a:p>
            <a:pPr algn="ctr"/>
            <a:fld id="{9F77B881-CDA4-7041-897F-97D0053686EF}" type="slidenum">
              <a:rPr lang="en-US" sz="700" b="1" i="0" smtClean="0">
                <a:solidFill>
                  <a:schemeClr val="accent1"/>
                </a:solidFill>
                <a:latin typeface="+mn-lt"/>
              </a:rPr>
              <a:pPr algn="ctr"/>
              <a:t>‹#›</a:t>
            </a:fld>
            <a:endParaRPr lang="en-US" sz="700" b="1" i="0">
              <a:solidFill>
                <a:schemeClr val="accent1"/>
              </a:solidFill>
              <a:latin typeface="+mn-lt"/>
            </a:endParaRPr>
          </a:p>
        </p:txBody>
      </p:sp>
      <p:sp>
        <p:nvSpPr>
          <p:cNvPr id="18" name="Content Placeholder 17">
            <a:extLst>
              <a:ext uri="{FF2B5EF4-FFF2-40B4-BE49-F238E27FC236}">
                <a16:creationId xmlns:a16="http://schemas.microsoft.com/office/drawing/2014/main" id="{79B41C33-DB17-832E-C18B-F360C3A0C57A}"/>
              </a:ext>
            </a:extLst>
          </p:cNvPr>
          <p:cNvSpPr>
            <a:spLocks noGrp="1"/>
          </p:cNvSpPr>
          <p:nvPr>
            <p:ph sz="quarter" idx="14"/>
          </p:nvPr>
        </p:nvSpPr>
        <p:spPr>
          <a:xfrm>
            <a:off x="237744" y="1871611"/>
            <a:ext cx="5562600" cy="43831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Content Placeholder 17">
            <a:extLst>
              <a:ext uri="{FF2B5EF4-FFF2-40B4-BE49-F238E27FC236}">
                <a16:creationId xmlns:a16="http://schemas.microsoft.com/office/drawing/2014/main" id="{653F9CF3-78B7-3388-1572-A4F46FD6B693}"/>
              </a:ext>
            </a:extLst>
          </p:cNvPr>
          <p:cNvSpPr>
            <a:spLocks noGrp="1"/>
          </p:cNvSpPr>
          <p:nvPr>
            <p:ph sz="quarter" idx="15"/>
          </p:nvPr>
        </p:nvSpPr>
        <p:spPr>
          <a:xfrm>
            <a:off x="6417267" y="1871611"/>
            <a:ext cx="5454059" cy="4383140"/>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80991347"/>
      </p:ext>
    </p:extLst>
  </p:cSld>
  <p:clrMapOvr>
    <a:masterClrMapping/>
  </p:clrMapOvr>
  <p:extLst>
    <p:ext uri="{DCECCB84-F9BA-43D5-87BE-67443E8EF086}">
      <p15:sldGuideLst xmlns:p15="http://schemas.microsoft.com/office/powerpoint/2012/main">
        <p15:guide id="1" orient="horz" pos="216">
          <p15:clr>
            <a:srgbClr val="FBAE40"/>
          </p15:clr>
        </p15:guide>
      </p15:sldGuideLst>
    </p:ext>
  </p:extLst>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3_Presenter Slide 4 people blu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F4D4075-54D7-6A6A-50E8-3281100CF6C9}"/>
              </a:ext>
            </a:extLst>
          </p:cNvPr>
          <p:cNvSpPr/>
          <p:nvPr userDrawn="1"/>
        </p:nvSpPr>
        <p:spPr>
          <a:xfrm>
            <a:off x="0" y="0"/>
            <a:ext cx="12192000" cy="3429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Text Placeholder 7">
            <a:extLst>
              <a:ext uri="{FF2B5EF4-FFF2-40B4-BE49-F238E27FC236}">
                <a16:creationId xmlns:a16="http://schemas.microsoft.com/office/drawing/2014/main" id="{D256BAFC-DF95-BFCA-DBF8-7226DB800469}"/>
              </a:ext>
            </a:extLst>
          </p:cNvPr>
          <p:cNvSpPr>
            <a:spLocks noGrp="1"/>
          </p:cNvSpPr>
          <p:nvPr>
            <p:ph type="body" sz="quarter" idx="11" hasCustomPrompt="1"/>
          </p:nvPr>
        </p:nvSpPr>
        <p:spPr>
          <a:xfrm>
            <a:off x="447702" y="4875121"/>
            <a:ext cx="2719839" cy="286232"/>
          </a:xfrm>
          <a:prstGeom prst="rect">
            <a:avLst/>
          </a:prstGeom>
        </p:spPr>
        <p:txBody>
          <a:bodyPr wrap="square">
            <a:spAutoFit/>
          </a:bodyPr>
          <a:lstStyle>
            <a:lvl1pPr marL="0" indent="0" algn="ctr">
              <a:buNone/>
              <a:defRPr sz="1400" b="0" i="0">
                <a:latin typeface="+mn-lt"/>
              </a:defRPr>
            </a:lvl1pPr>
            <a:lvl2pPr marL="457189" indent="0">
              <a:buNone/>
              <a:defRPr/>
            </a:lvl2pPr>
            <a:lvl3pPr marL="914377" indent="0">
              <a:buNone/>
              <a:defRPr/>
            </a:lvl3pPr>
            <a:lvl4pPr marL="1371566" indent="0">
              <a:buNone/>
              <a:defRPr/>
            </a:lvl4pPr>
            <a:lvl5pPr marL="1828754" indent="0">
              <a:buNone/>
              <a:defRPr/>
            </a:lvl5pPr>
          </a:lstStyle>
          <a:p>
            <a:pPr lvl="0"/>
            <a:r>
              <a:rPr lang="en-US"/>
              <a:t>Title</a:t>
            </a:r>
          </a:p>
        </p:txBody>
      </p:sp>
      <p:sp>
        <p:nvSpPr>
          <p:cNvPr id="9" name="Text Placeholder 7">
            <a:extLst>
              <a:ext uri="{FF2B5EF4-FFF2-40B4-BE49-F238E27FC236}">
                <a16:creationId xmlns:a16="http://schemas.microsoft.com/office/drawing/2014/main" id="{4778F3F7-44C7-126F-40FB-1C988B6EEE7A}"/>
              </a:ext>
            </a:extLst>
          </p:cNvPr>
          <p:cNvSpPr>
            <a:spLocks noGrp="1"/>
          </p:cNvSpPr>
          <p:nvPr>
            <p:ph type="body" sz="quarter" idx="12" hasCustomPrompt="1"/>
          </p:nvPr>
        </p:nvSpPr>
        <p:spPr>
          <a:xfrm>
            <a:off x="447702" y="4598249"/>
            <a:ext cx="2719839" cy="313932"/>
          </a:xfrm>
          <a:prstGeom prst="rect">
            <a:avLst/>
          </a:prstGeom>
        </p:spPr>
        <p:txBody>
          <a:bodyPr wrap="square" anchor="b">
            <a:spAutoFit/>
          </a:bodyPr>
          <a:lstStyle>
            <a:lvl1pPr marL="0" indent="0" algn="ctr">
              <a:spcAft>
                <a:spcPts val="0"/>
              </a:spcAft>
              <a:buNone/>
              <a:defRPr sz="1600" b="1" i="0">
                <a:solidFill>
                  <a:schemeClr val="accent2"/>
                </a:solidFill>
                <a:latin typeface="+mj-lt"/>
              </a:defRPr>
            </a:lvl1pPr>
            <a:lvl2pPr marL="457189" indent="0">
              <a:buNone/>
              <a:defRPr/>
            </a:lvl2pPr>
            <a:lvl3pPr marL="914377" indent="0">
              <a:buNone/>
              <a:defRPr/>
            </a:lvl3pPr>
            <a:lvl4pPr marL="1371566" indent="0">
              <a:buNone/>
              <a:defRPr/>
            </a:lvl4pPr>
            <a:lvl5pPr marL="1828754" indent="0">
              <a:buNone/>
              <a:defRPr/>
            </a:lvl5pPr>
          </a:lstStyle>
          <a:p>
            <a:pPr lvl="0"/>
            <a:r>
              <a:rPr lang="en-US"/>
              <a:t>Name</a:t>
            </a:r>
          </a:p>
        </p:txBody>
      </p:sp>
      <p:sp>
        <p:nvSpPr>
          <p:cNvPr id="10" name="Picture Placeholder 9">
            <a:extLst>
              <a:ext uri="{FF2B5EF4-FFF2-40B4-BE49-F238E27FC236}">
                <a16:creationId xmlns:a16="http://schemas.microsoft.com/office/drawing/2014/main" id="{B00EE88F-AE7C-C386-1C73-1F5897B651A9}"/>
              </a:ext>
            </a:extLst>
          </p:cNvPr>
          <p:cNvSpPr>
            <a:spLocks noGrp="1"/>
          </p:cNvSpPr>
          <p:nvPr>
            <p:ph type="pic" sz="quarter" idx="13" hasCustomPrompt="1"/>
          </p:nvPr>
        </p:nvSpPr>
        <p:spPr>
          <a:xfrm>
            <a:off x="864859" y="2427767"/>
            <a:ext cx="1885524" cy="1887555"/>
          </a:xfrm>
          <a:prstGeom prst="ellipse">
            <a:avLst/>
          </a:prstGeom>
          <a:solidFill>
            <a:schemeClr val="bg1">
              <a:lumMod val="95000"/>
            </a:schemeClr>
          </a:solidFill>
          <a:ln w="38100">
            <a:solidFill>
              <a:schemeClr val="bg1"/>
            </a:solidFill>
          </a:ln>
        </p:spPr>
        <p:txBody>
          <a:bodyPr anchor="ctr"/>
          <a:lstStyle>
            <a:lvl1pPr marL="7938" indent="0" algn="ctr">
              <a:buNone/>
              <a:defRPr sz="1200"/>
            </a:lvl1pPr>
          </a:lstStyle>
          <a:p>
            <a:r>
              <a:rPr lang="en-US"/>
              <a:t>Click icon to add headshot</a:t>
            </a:r>
          </a:p>
        </p:txBody>
      </p:sp>
      <p:sp>
        <p:nvSpPr>
          <p:cNvPr id="28" name="Text Placeholder 7">
            <a:extLst>
              <a:ext uri="{FF2B5EF4-FFF2-40B4-BE49-F238E27FC236}">
                <a16:creationId xmlns:a16="http://schemas.microsoft.com/office/drawing/2014/main" id="{BAE3F959-C6F8-0682-FBC2-4F1BC30213E4}"/>
              </a:ext>
            </a:extLst>
          </p:cNvPr>
          <p:cNvSpPr>
            <a:spLocks noGrp="1"/>
          </p:cNvSpPr>
          <p:nvPr>
            <p:ph type="body" sz="quarter" idx="14" hasCustomPrompt="1"/>
          </p:nvPr>
        </p:nvSpPr>
        <p:spPr>
          <a:xfrm>
            <a:off x="3302479" y="4875121"/>
            <a:ext cx="2719839" cy="286232"/>
          </a:xfrm>
          <a:prstGeom prst="rect">
            <a:avLst/>
          </a:prstGeom>
        </p:spPr>
        <p:txBody>
          <a:bodyPr wrap="square">
            <a:spAutoFit/>
          </a:bodyPr>
          <a:lstStyle>
            <a:lvl1pPr marL="0" indent="0" algn="ctr">
              <a:buNone/>
              <a:defRPr sz="1400" b="0" i="0">
                <a:latin typeface="+mn-lt"/>
              </a:defRPr>
            </a:lvl1pPr>
            <a:lvl2pPr marL="457189" indent="0">
              <a:buNone/>
              <a:defRPr/>
            </a:lvl2pPr>
            <a:lvl3pPr marL="914377" indent="0">
              <a:buNone/>
              <a:defRPr/>
            </a:lvl3pPr>
            <a:lvl4pPr marL="1371566" indent="0">
              <a:buNone/>
              <a:defRPr/>
            </a:lvl4pPr>
            <a:lvl5pPr marL="1828754" indent="0">
              <a:buNone/>
              <a:defRPr/>
            </a:lvl5pPr>
          </a:lstStyle>
          <a:p>
            <a:pPr lvl="0"/>
            <a:r>
              <a:rPr lang="en-US"/>
              <a:t>Title</a:t>
            </a:r>
          </a:p>
        </p:txBody>
      </p:sp>
      <p:sp>
        <p:nvSpPr>
          <p:cNvPr id="29" name="Text Placeholder 7">
            <a:extLst>
              <a:ext uri="{FF2B5EF4-FFF2-40B4-BE49-F238E27FC236}">
                <a16:creationId xmlns:a16="http://schemas.microsoft.com/office/drawing/2014/main" id="{E6F3F84E-33AA-07DC-69BF-39CA8541767B}"/>
              </a:ext>
            </a:extLst>
          </p:cNvPr>
          <p:cNvSpPr>
            <a:spLocks noGrp="1"/>
          </p:cNvSpPr>
          <p:nvPr>
            <p:ph type="body" sz="quarter" idx="15" hasCustomPrompt="1"/>
          </p:nvPr>
        </p:nvSpPr>
        <p:spPr>
          <a:xfrm>
            <a:off x="3302479" y="4598249"/>
            <a:ext cx="2719839" cy="313932"/>
          </a:xfrm>
          <a:prstGeom prst="rect">
            <a:avLst/>
          </a:prstGeom>
        </p:spPr>
        <p:txBody>
          <a:bodyPr wrap="square" anchor="b">
            <a:spAutoFit/>
          </a:bodyPr>
          <a:lstStyle>
            <a:lvl1pPr marL="0" indent="0" algn="ctr">
              <a:spcAft>
                <a:spcPts val="0"/>
              </a:spcAft>
              <a:buNone/>
              <a:defRPr sz="1600" b="1" i="0">
                <a:solidFill>
                  <a:schemeClr val="accent2"/>
                </a:solidFill>
                <a:latin typeface="+mj-lt"/>
              </a:defRPr>
            </a:lvl1pPr>
            <a:lvl2pPr marL="457189" indent="0">
              <a:buNone/>
              <a:defRPr/>
            </a:lvl2pPr>
            <a:lvl3pPr marL="914377" indent="0">
              <a:buNone/>
              <a:defRPr/>
            </a:lvl3pPr>
            <a:lvl4pPr marL="1371566" indent="0">
              <a:buNone/>
              <a:defRPr/>
            </a:lvl4pPr>
            <a:lvl5pPr marL="1828754" indent="0">
              <a:buNone/>
              <a:defRPr/>
            </a:lvl5pPr>
          </a:lstStyle>
          <a:p>
            <a:pPr lvl="0"/>
            <a:r>
              <a:rPr lang="en-US"/>
              <a:t>Name</a:t>
            </a:r>
          </a:p>
        </p:txBody>
      </p:sp>
      <p:sp>
        <p:nvSpPr>
          <p:cNvPr id="30" name="Picture Placeholder 9">
            <a:extLst>
              <a:ext uri="{FF2B5EF4-FFF2-40B4-BE49-F238E27FC236}">
                <a16:creationId xmlns:a16="http://schemas.microsoft.com/office/drawing/2014/main" id="{91DC5A23-7B00-058F-528E-A343453540E3}"/>
              </a:ext>
            </a:extLst>
          </p:cNvPr>
          <p:cNvSpPr>
            <a:spLocks noGrp="1"/>
          </p:cNvSpPr>
          <p:nvPr>
            <p:ph type="pic" sz="quarter" idx="16" hasCustomPrompt="1"/>
          </p:nvPr>
        </p:nvSpPr>
        <p:spPr>
          <a:xfrm>
            <a:off x="3719637" y="2427767"/>
            <a:ext cx="1885524" cy="1887555"/>
          </a:xfrm>
          <a:prstGeom prst="ellipse">
            <a:avLst/>
          </a:prstGeom>
          <a:solidFill>
            <a:schemeClr val="bg1">
              <a:lumMod val="95000"/>
            </a:schemeClr>
          </a:solidFill>
          <a:ln w="38100">
            <a:solidFill>
              <a:schemeClr val="bg1"/>
            </a:solidFill>
          </a:ln>
        </p:spPr>
        <p:txBody>
          <a:bodyPr anchor="ctr"/>
          <a:lstStyle>
            <a:lvl1pPr marL="7938" indent="0" algn="ctr">
              <a:buNone/>
              <a:defRPr sz="1200"/>
            </a:lvl1pPr>
          </a:lstStyle>
          <a:p>
            <a:r>
              <a:rPr lang="en-US"/>
              <a:t>Click icon to add headshot</a:t>
            </a:r>
          </a:p>
        </p:txBody>
      </p:sp>
      <p:sp>
        <p:nvSpPr>
          <p:cNvPr id="31" name="Text Placeholder 7">
            <a:extLst>
              <a:ext uri="{FF2B5EF4-FFF2-40B4-BE49-F238E27FC236}">
                <a16:creationId xmlns:a16="http://schemas.microsoft.com/office/drawing/2014/main" id="{09A3A5A3-C2EA-2FFE-C3E1-C3EF426C05AB}"/>
              </a:ext>
            </a:extLst>
          </p:cNvPr>
          <p:cNvSpPr>
            <a:spLocks noGrp="1"/>
          </p:cNvSpPr>
          <p:nvPr>
            <p:ph type="body" sz="quarter" idx="17" hasCustomPrompt="1"/>
          </p:nvPr>
        </p:nvSpPr>
        <p:spPr>
          <a:xfrm>
            <a:off x="6157258" y="4875121"/>
            <a:ext cx="2719839" cy="286232"/>
          </a:xfrm>
          <a:prstGeom prst="rect">
            <a:avLst/>
          </a:prstGeom>
        </p:spPr>
        <p:txBody>
          <a:bodyPr wrap="square">
            <a:spAutoFit/>
          </a:bodyPr>
          <a:lstStyle>
            <a:lvl1pPr marL="0" indent="0" algn="ctr">
              <a:buNone/>
              <a:defRPr sz="1400" b="0" i="0">
                <a:latin typeface="+mn-lt"/>
              </a:defRPr>
            </a:lvl1pPr>
            <a:lvl2pPr marL="457189" indent="0">
              <a:buNone/>
              <a:defRPr/>
            </a:lvl2pPr>
            <a:lvl3pPr marL="914377" indent="0">
              <a:buNone/>
              <a:defRPr/>
            </a:lvl3pPr>
            <a:lvl4pPr marL="1371566" indent="0">
              <a:buNone/>
              <a:defRPr/>
            </a:lvl4pPr>
            <a:lvl5pPr marL="1828754" indent="0">
              <a:buNone/>
              <a:defRPr/>
            </a:lvl5pPr>
          </a:lstStyle>
          <a:p>
            <a:pPr lvl="0"/>
            <a:r>
              <a:rPr lang="en-US"/>
              <a:t>Title</a:t>
            </a:r>
          </a:p>
        </p:txBody>
      </p:sp>
      <p:sp>
        <p:nvSpPr>
          <p:cNvPr id="32" name="Text Placeholder 7">
            <a:extLst>
              <a:ext uri="{FF2B5EF4-FFF2-40B4-BE49-F238E27FC236}">
                <a16:creationId xmlns:a16="http://schemas.microsoft.com/office/drawing/2014/main" id="{BED2E2B4-1AE0-7D02-7D16-77F9221401C9}"/>
              </a:ext>
            </a:extLst>
          </p:cNvPr>
          <p:cNvSpPr>
            <a:spLocks noGrp="1"/>
          </p:cNvSpPr>
          <p:nvPr>
            <p:ph type="body" sz="quarter" idx="18" hasCustomPrompt="1"/>
          </p:nvPr>
        </p:nvSpPr>
        <p:spPr>
          <a:xfrm>
            <a:off x="6157258" y="4598249"/>
            <a:ext cx="2719839" cy="313932"/>
          </a:xfrm>
          <a:prstGeom prst="rect">
            <a:avLst/>
          </a:prstGeom>
        </p:spPr>
        <p:txBody>
          <a:bodyPr wrap="square" anchor="b">
            <a:spAutoFit/>
          </a:bodyPr>
          <a:lstStyle>
            <a:lvl1pPr marL="0" indent="0" algn="ctr">
              <a:spcAft>
                <a:spcPts val="0"/>
              </a:spcAft>
              <a:buNone/>
              <a:defRPr sz="1600" b="1" i="0">
                <a:solidFill>
                  <a:schemeClr val="accent2"/>
                </a:solidFill>
                <a:latin typeface="+mj-lt"/>
              </a:defRPr>
            </a:lvl1pPr>
            <a:lvl2pPr marL="457189" indent="0">
              <a:buNone/>
              <a:defRPr/>
            </a:lvl2pPr>
            <a:lvl3pPr marL="914377" indent="0">
              <a:buNone/>
              <a:defRPr/>
            </a:lvl3pPr>
            <a:lvl4pPr marL="1371566" indent="0">
              <a:buNone/>
              <a:defRPr/>
            </a:lvl4pPr>
            <a:lvl5pPr marL="1828754" indent="0">
              <a:buNone/>
              <a:defRPr/>
            </a:lvl5pPr>
          </a:lstStyle>
          <a:p>
            <a:pPr lvl="0"/>
            <a:r>
              <a:rPr lang="en-US"/>
              <a:t>Name</a:t>
            </a:r>
          </a:p>
        </p:txBody>
      </p:sp>
      <p:sp>
        <p:nvSpPr>
          <p:cNvPr id="33" name="Picture Placeholder 9">
            <a:extLst>
              <a:ext uri="{FF2B5EF4-FFF2-40B4-BE49-F238E27FC236}">
                <a16:creationId xmlns:a16="http://schemas.microsoft.com/office/drawing/2014/main" id="{6280DC09-E9DA-E0B2-477E-90EA181D0DC9}"/>
              </a:ext>
            </a:extLst>
          </p:cNvPr>
          <p:cNvSpPr>
            <a:spLocks noGrp="1"/>
          </p:cNvSpPr>
          <p:nvPr>
            <p:ph type="pic" sz="quarter" idx="19" hasCustomPrompt="1"/>
          </p:nvPr>
        </p:nvSpPr>
        <p:spPr>
          <a:xfrm>
            <a:off x="6574415" y="2427767"/>
            <a:ext cx="1885524" cy="1887555"/>
          </a:xfrm>
          <a:prstGeom prst="ellipse">
            <a:avLst/>
          </a:prstGeom>
          <a:solidFill>
            <a:schemeClr val="bg1">
              <a:lumMod val="95000"/>
            </a:schemeClr>
          </a:solidFill>
          <a:ln w="38100">
            <a:solidFill>
              <a:schemeClr val="bg1"/>
            </a:solidFill>
          </a:ln>
        </p:spPr>
        <p:txBody>
          <a:bodyPr anchor="ctr"/>
          <a:lstStyle>
            <a:lvl1pPr marL="7938" indent="0" algn="ctr">
              <a:buNone/>
              <a:defRPr sz="1200"/>
            </a:lvl1pPr>
          </a:lstStyle>
          <a:p>
            <a:r>
              <a:rPr lang="en-US"/>
              <a:t>Click icon to add headshot</a:t>
            </a:r>
          </a:p>
        </p:txBody>
      </p:sp>
      <p:sp>
        <p:nvSpPr>
          <p:cNvPr id="34" name="Text Placeholder 7">
            <a:extLst>
              <a:ext uri="{FF2B5EF4-FFF2-40B4-BE49-F238E27FC236}">
                <a16:creationId xmlns:a16="http://schemas.microsoft.com/office/drawing/2014/main" id="{9F21542E-FF09-7F51-CD09-7FB0DE1FE1EE}"/>
              </a:ext>
            </a:extLst>
          </p:cNvPr>
          <p:cNvSpPr>
            <a:spLocks noGrp="1"/>
          </p:cNvSpPr>
          <p:nvPr>
            <p:ph type="body" sz="quarter" idx="20" hasCustomPrompt="1"/>
          </p:nvPr>
        </p:nvSpPr>
        <p:spPr>
          <a:xfrm>
            <a:off x="9012035" y="4875121"/>
            <a:ext cx="2719839" cy="286232"/>
          </a:xfrm>
          <a:prstGeom prst="rect">
            <a:avLst/>
          </a:prstGeom>
        </p:spPr>
        <p:txBody>
          <a:bodyPr wrap="square">
            <a:spAutoFit/>
          </a:bodyPr>
          <a:lstStyle>
            <a:lvl1pPr marL="0" indent="0" algn="ctr">
              <a:buNone/>
              <a:defRPr sz="1400" b="0" i="0">
                <a:latin typeface="+mn-lt"/>
              </a:defRPr>
            </a:lvl1pPr>
            <a:lvl2pPr marL="457189" indent="0">
              <a:buNone/>
              <a:defRPr/>
            </a:lvl2pPr>
            <a:lvl3pPr marL="914377" indent="0">
              <a:buNone/>
              <a:defRPr/>
            </a:lvl3pPr>
            <a:lvl4pPr marL="1371566" indent="0">
              <a:buNone/>
              <a:defRPr/>
            </a:lvl4pPr>
            <a:lvl5pPr marL="1828754" indent="0">
              <a:buNone/>
              <a:defRPr/>
            </a:lvl5pPr>
          </a:lstStyle>
          <a:p>
            <a:pPr lvl="0"/>
            <a:r>
              <a:rPr lang="en-US"/>
              <a:t>Title</a:t>
            </a:r>
          </a:p>
        </p:txBody>
      </p:sp>
      <p:sp>
        <p:nvSpPr>
          <p:cNvPr id="35" name="Text Placeholder 7">
            <a:extLst>
              <a:ext uri="{FF2B5EF4-FFF2-40B4-BE49-F238E27FC236}">
                <a16:creationId xmlns:a16="http://schemas.microsoft.com/office/drawing/2014/main" id="{AA5D26A2-3A2D-129A-D37C-3731AEB15118}"/>
              </a:ext>
            </a:extLst>
          </p:cNvPr>
          <p:cNvSpPr>
            <a:spLocks noGrp="1"/>
          </p:cNvSpPr>
          <p:nvPr>
            <p:ph type="body" sz="quarter" idx="21" hasCustomPrompt="1"/>
          </p:nvPr>
        </p:nvSpPr>
        <p:spPr>
          <a:xfrm>
            <a:off x="9012035" y="4598249"/>
            <a:ext cx="2719839" cy="313932"/>
          </a:xfrm>
          <a:prstGeom prst="rect">
            <a:avLst/>
          </a:prstGeom>
        </p:spPr>
        <p:txBody>
          <a:bodyPr wrap="square" anchor="b">
            <a:spAutoFit/>
          </a:bodyPr>
          <a:lstStyle>
            <a:lvl1pPr marL="0" indent="0" algn="ctr">
              <a:spcAft>
                <a:spcPts val="0"/>
              </a:spcAft>
              <a:buNone/>
              <a:defRPr sz="1600" b="1" i="0">
                <a:solidFill>
                  <a:schemeClr val="accent2"/>
                </a:solidFill>
                <a:latin typeface="+mj-lt"/>
              </a:defRPr>
            </a:lvl1pPr>
            <a:lvl2pPr marL="457189" indent="0">
              <a:buNone/>
              <a:defRPr/>
            </a:lvl2pPr>
            <a:lvl3pPr marL="914377" indent="0">
              <a:buNone/>
              <a:defRPr/>
            </a:lvl3pPr>
            <a:lvl4pPr marL="1371566" indent="0">
              <a:buNone/>
              <a:defRPr/>
            </a:lvl4pPr>
            <a:lvl5pPr marL="1828754" indent="0">
              <a:buNone/>
              <a:defRPr/>
            </a:lvl5pPr>
          </a:lstStyle>
          <a:p>
            <a:pPr lvl="0"/>
            <a:r>
              <a:rPr lang="en-US"/>
              <a:t>Name</a:t>
            </a:r>
          </a:p>
        </p:txBody>
      </p:sp>
      <p:sp>
        <p:nvSpPr>
          <p:cNvPr id="36" name="Picture Placeholder 9">
            <a:extLst>
              <a:ext uri="{FF2B5EF4-FFF2-40B4-BE49-F238E27FC236}">
                <a16:creationId xmlns:a16="http://schemas.microsoft.com/office/drawing/2014/main" id="{4C0D3DE0-2FE9-2E46-2DDF-382521FC49CE}"/>
              </a:ext>
            </a:extLst>
          </p:cNvPr>
          <p:cNvSpPr>
            <a:spLocks noGrp="1"/>
          </p:cNvSpPr>
          <p:nvPr>
            <p:ph type="pic" sz="quarter" idx="22" hasCustomPrompt="1"/>
          </p:nvPr>
        </p:nvSpPr>
        <p:spPr>
          <a:xfrm>
            <a:off x="9429193" y="2427767"/>
            <a:ext cx="1885524" cy="1887555"/>
          </a:xfrm>
          <a:prstGeom prst="ellipse">
            <a:avLst/>
          </a:prstGeom>
          <a:solidFill>
            <a:schemeClr val="bg1">
              <a:lumMod val="95000"/>
            </a:schemeClr>
          </a:solidFill>
          <a:ln w="38100">
            <a:solidFill>
              <a:schemeClr val="bg1"/>
            </a:solidFill>
          </a:ln>
        </p:spPr>
        <p:txBody>
          <a:bodyPr anchor="ctr"/>
          <a:lstStyle>
            <a:lvl1pPr marL="7938" indent="0" algn="ctr">
              <a:buNone/>
              <a:defRPr sz="1200"/>
            </a:lvl1pPr>
          </a:lstStyle>
          <a:p>
            <a:r>
              <a:rPr lang="en-US"/>
              <a:t>Click icon to add headshot</a:t>
            </a:r>
          </a:p>
        </p:txBody>
      </p:sp>
      <p:sp>
        <p:nvSpPr>
          <p:cNvPr id="37" name="Title 36">
            <a:extLst>
              <a:ext uri="{FF2B5EF4-FFF2-40B4-BE49-F238E27FC236}">
                <a16:creationId xmlns:a16="http://schemas.microsoft.com/office/drawing/2014/main" id="{D9670E94-D140-B500-FBCF-AABE7EEBABAE}"/>
              </a:ext>
            </a:extLst>
          </p:cNvPr>
          <p:cNvSpPr>
            <a:spLocks noGrp="1"/>
          </p:cNvSpPr>
          <p:nvPr>
            <p:ph type="title"/>
          </p:nvPr>
        </p:nvSpPr>
        <p:spPr>
          <a:xfrm>
            <a:off x="237745" y="283465"/>
            <a:ext cx="11566479" cy="936620"/>
          </a:xfrm>
        </p:spPr>
        <p:txBody>
          <a:bodyPr anchor="t"/>
          <a:lstStyle>
            <a:lvl1pPr>
              <a:defRPr>
                <a:solidFill>
                  <a:schemeClr val="bg1"/>
                </a:solidFill>
              </a:defRPr>
            </a:lvl1pPr>
          </a:lstStyle>
          <a:p>
            <a:r>
              <a:rPr lang="en-US"/>
              <a:t>Click to edit Master title style</a:t>
            </a:r>
          </a:p>
        </p:txBody>
      </p:sp>
      <p:pic>
        <p:nvPicPr>
          <p:cNvPr id="6" name="Picture 5">
            <a:extLst>
              <a:ext uri="{FF2B5EF4-FFF2-40B4-BE49-F238E27FC236}">
                <a16:creationId xmlns:a16="http://schemas.microsoft.com/office/drawing/2014/main" id="{F56897B0-7EF6-866D-0182-9741523E2FFE}"/>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256033" y="6254497"/>
            <a:ext cx="292100" cy="368300"/>
          </a:xfrm>
          <a:prstGeom prst="rect">
            <a:avLst/>
          </a:prstGeom>
        </p:spPr>
      </p:pic>
      <p:sp>
        <p:nvSpPr>
          <p:cNvPr id="7" name="TextBox 6">
            <a:extLst>
              <a:ext uri="{FF2B5EF4-FFF2-40B4-BE49-F238E27FC236}">
                <a16:creationId xmlns:a16="http://schemas.microsoft.com/office/drawing/2014/main" id="{C4549FE0-17A2-51D8-6E18-E5518AFECB20}"/>
              </a:ext>
            </a:extLst>
          </p:cNvPr>
          <p:cNvSpPr txBox="1">
            <a:spLocks noChangeArrowheads="1"/>
          </p:cNvSpPr>
          <p:nvPr userDrawn="1"/>
        </p:nvSpPr>
        <p:spPr bwMode="auto">
          <a:xfrm>
            <a:off x="691527" y="6544037"/>
            <a:ext cx="5726287" cy="923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marL="0" lvl="0" indent="0" algn="l">
              <a:lnSpc>
                <a:spcPct val="100000"/>
              </a:lnSpc>
              <a:defRPr sz="1800">
                <a:solidFill>
                  <a:srgbClr val="000000"/>
                </a:solidFill>
              </a:defRPr>
            </a:pPr>
            <a:r>
              <a:rPr lang="ga-IE" sz="600" b="0" i="0" baseline="0">
                <a:solidFill>
                  <a:schemeClr val="bg1">
                    <a:lumMod val="85000"/>
                  </a:schemeClr>
                </a:solidFill>
                <a:latin typeface="+mn-lt"/>
              </a:rPr>
              <a:t>© 2023 Epsilon Data Management, LLC. All rights reserved. Proprietary and confidential.</a:t>
            </a:r>
          </a:p>
        </p:txBody>
      </p:sp>
      <p:sp>
        <p:nvSpPr>
          <p:cNvPr id="11" name="TextBox 10">
            <a:extLst>
              <a:ext uri="{FF2B5EF4-FFF2-40B4-BE49-F238E27FC236}">
                <a16:creationId xmlns:a16="http://schemas.microsoft.com/office/drawing/2014/main" id="{F88E0E73-5C7A-A23A-299E-49D5A6A45555}"/>
              </a:ext>
            </a:extLst>
          </p:cNvPr>
          <p:cNvSpPr txBox="1">
            <a:spLocks noChangeAspect="1"/>
          </p:cNvSpPr>
          <p:nvPr userDrawn="1"/>
        </p:nvSpPr>
        <p:spPr>
          <a:xfrm>
            <a:off x="11722609" y="6446520"/>
            <a:ext cx="227692" cy="228600"/>
          </a:xfrm>
          <a:prstGeom prst="ellipse">
            <a:avLst/>
          </a:prstGeom>
          <a:solidFill>
            <a:schemeClr val="accent1"/>
          </a:solidFill>
        </p:spPr>
        <p:txBody>
          <a:bodyPr wrap="none" rtlCol="0" anchor="ctr">
            <a:noAutofit/>
          </a:bodyPr>
          <a:lstStyle/>
          <a:p>
            <a:pPr algn="ctr"/>
            <a:fld id="{9F77B881-CDA4-7041-897F-97D0053686EF}" type="slidenum">
              <a:rPr lang="en-US" sz="700" b="1" i="0" smtClean="0">
                <a:solidFill>
                  <a:schemeClr val="bg1"/>
                </a:solidFill>
                <a:latin typeface="+mn-lt"/>
              </a:rPr>
              <a:pPr algn="ctr"/>
              <a:t>‹#›</a:t>
            </a:fld>
            <a:endParaRPr lang="en-US" sz="700" b="1" i="0">
              <a:solidFill>
                <a:schemeClr val="bg1"/>
              </a:solidFill>
              <a:latin typeface="+mn-lt"/>
            </a:endParaRPr>
          </a:p>
        </p:txBody>
      </p:sp>
    </p:spTree>
    <p:extLst>
      <p:ext uri="{BB962C8B-B14F-4D97-AF65-F5344CB8AC3E}">
        <p14:creationId xmlns:p14="http://schemas.microsoft.com/office/powerpoint/2010/main" val="2563505095"/>
      </p:ext>
    </p:extLst>
  </p:cSld>
  <p:clrMapOvr>
    <a:masterClrMapping/>
  </p:clrMapOvr>
  <p:extLst>
    <p:ext uri="{DCECCB84-F9BA-43D5-87BE-67443E8EF086}">
      <p15:sldGuideLst xmlns:p15="http://schemas.microsoft.com/office/powerpoint/2012/main">
        <p15:guide id="1" orient="horz" pos="216">
          <p15:clr>
            <a:srgbClr val="FBAE40"/>
          </p15:clr>
        </p15:guide>
      </p15:sldGuideLst>
    </p:ext>
  </p:extLst>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3_Presenter Slide 8 people blue">
    <p:bg>
      <p:bgPr>
        <a:solidFill>
          <a:schemeClr val="accent1"/>
        </a:solidFill>
        <a:effectLst/>
      </p:bgPr>
    </p:bg>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D256BAFC-DF95-BFCA-DBF8-7226DB800469}"/>
              </a:ext>
            </a:extLst>
          </p:cNvPr>
          <p:cNvSpPr>
            <a:spLocks noGrp="1"/>
          </p:cNvSpPr>
          <p:nvPr>
            <p:ph type="body" sz="quarter" idx="11" hasCustomPrompt="1"/>
          </p:nvPr>
        </p:nvSpPr>
        <p:spPr>
          <a:xfrm>
            <a:off x="447702" y="3340649"/>
            <a:ext cx="2719839" cy="258532"/>
          </a:xfrm>
          <a:prstGeom prst="rect">
            <a:avLst/>
          </a:prstGeom>
        </p:spPr>
        <p:txBody>
          <a:bodyPr wrap="square">
            <a:spAutoFit/>
          </a:bodyPr>
          <a:lstStyle>
            <a:lvl1pPr marL="0" indent="0" algn="ctr">
              <a:buNone/>
              <a:defRPr sz="1200" b="0" i="0">
                <a:solidFill>
                  <a:schemeClr val="bg1">
                    <a:lumMod val="85000"/>
                  </a:schemeClr>
                </a:solidFill>
                <a:latin typeface="+mn-lt"/>
              </a:defRPr>
            </a:lvl1pPr>
            <a:lvl2pPr marL="457189" indent="0">
              <a:buNone/>
              <a:defRPr/>
            </a:lvl2pPr>
            <a:lvl3pPr marL="914377" indent="0">
              <a:buNone/>
              <a:defRPr/>
            </a:lvl3pPr>
            <a:lvl4pPr marL="1371566" indent="0">
              <a:buNone/>
              <a:defRPr/>
            </a:lvl4pPr>
            <a:lvl5pPr marL="1828754" indent="0">
              <a:buNone/>
              <a:defRPr/>
            </a:lvl5pPr>
          </a:lstStyle>
          <a:p>
            <a:pPr lvl="0"/>
            <a:r>
              <a:rPr lang="en-US"/>
              <a:t>Title</a:t>
            </a:r>
          </a:p>
        </p:txBody>
      </p:sp>
      <p:sp>
        <p:nvSpPr>
          <p:cNvPr id="9" name="Text Placeholder 7">
            <a:extLst>
              <a:ext uri="{FF2B5EF4-FFF2-40B4-BE49-F238E27FC236}">
                <a16:creationId xmlns:a16="http://schemas.microsoft.com/office/drawing/2014/main" id="{4778F3F7-44C7-126F-40FB-1C988B6EEE7A}"/>
              </a:ext>
            </a:extLst>
          </p:cNvPr>
          <p:cNvSpPr>
            <a:spLocks noGrp="1"/>
          </p:cNvSpPr>
          <p:nvPr>
            <p:ph type="body" sz="quarter" idx="12" hasCustomPrompt="1"/>
          </p:nvPr>
        </p:nvSpPr>
        <p:spPr>
          <a:xfrm>
            <a:off x="447702" y="3086569"/>
            <a:ext cx="2719839" cy="286232"/>
          </a:xfrm>
          <a:prstGeom prst="rect">
            <a:avLst/>
          </a:prstGeom>
        </p:spPr>
        <p:txBody>
          <a:bodyPr wrap="square">
            <a:spAutoFit/>
          </a:bodyPr>
          <a:lstStyle>
            <a:lvl1pPr marL="0" indent="0" algn="ctr">
              <a:buNone/>
              <a:defRPr sz="1400" b="1" i="0">
                <a:solidFill>
                  <a:schemeClr val="bg1"/>
                </a:solidFill>
                <a:latin typeface="+mj-lt"/>
              </a:defRPr>
            </a:lvl1pPr>
            <a:lvl2pPr marL="457189" indent="0">
              <a:buNone/>
              <a:defRPr/>
            </a:lvl2pPr>
            <a:lvl3pPr marL="914377" indent="0">
              <a:buNone/>
              <a:defRPr/>
            </a:lvl3pPr>
            <a:lvl4pPr marL="1371566" indent="0">
              <a:buNone/>
              <a:defRPr/>
            </a:lvl4pPr>
            <a:lvl5pPr marL="1828754" indent="0">
              <a:buNone/>
              <a:defRPr/>
            </a:lvl5pPr>
          </a:lstStyle>
          <a:p>
            <a:pPr lvl="0"/>
            <a:r>
              <a:rPr lang="en-US"/>
              <a:t>Name</a:t>
            </a:r>
          </a:p>
        </p:txBody>
      </p:sp>
      <p:sp>
        <p:nvSpPr>
          <p:cNvPr id="10" name="Picture Placeholder 9">
            <a:extLst>
              <a:ext uri="{FF2B5EF4-FFF2-40B4-BE49-F238E27FC236}">
                <a16:creationId xmlns:a16="http://schemas.microsoft.com/office/drawing/2014/main" id="{B00EE88F-AE7C-C386-1C73-1F5897B651A9}"/>
              </a:ext>
            </a:extLst>
          </p:cNvPr>
          <p:cNvSpPr>
            <a:spLocks noGrp="1"/>
          </p:cNvSpPr>
          <p:nvPr>
            <p:ph type="pic" sz="quarter" idx="13" hasCustomPrompt="1"/>
          </p:nvPr>
        </p:nvSpPr>
        <p:spPr>
          <a:xfrm>
            <a:off x="1045578" y="1510703"/>
            <a:ext cx="1524087" cy="1527048"/>
          </a:xfrm>
          <a:prstGeom prst="ellipse">
            <a:avLst/>
          </a:prstGeom>
          <a:ln w="38100">
            <a:solidFill>
              <a:schemeClr val="bg1"/>
            </a:solidFill>
          </a:ln>
        </p:spPr>
        <p:txBody>
          <a:bodyPr anchor="ctr"/>
          <a:lstStyle>
            <a:lvl1pPr marL="7938" indent="0" algn="ctr">
              <a:buNone/>
              <a:defRPr sz="1200">
                <a:solidFill>
                  <a:schemeClr val="bg1"/>
                </a:solidFill>
              </a:defRPr>
            </a:lvl1pPr>
          </a:lstStyle>
          <a:p>
            <a:r>
              <a:rPr lang="en-US"/>
              <a:t>Click icon to add headshot</a:t>
            </a:r>
          </a:p>
        </p:txBody>
      </p:sp>
      <p:sp>
        <p:nvSpPr>
          <p:cNvPr id="28" name="Text Placeholder 7">
            <a:extLst>
              <a:ext uri="{FF2B5EF4-FFF2-40B4-BE49-F238E27FC236}">
                <a16:creationId xmlns:a16="http://schemas.microsoft.com/office/drawing/2014/main" id="{BAE3F959-C6F8-0682-FBC2-4F1BC30213E4}"/>
              </a:ext>
            </a:extLst>
          </p:cNvPr>
          <p:cNvSpPr>
            <a:spLocks noGrp="1"/>
          </p:cNvSpPr>
          <p:nvPr>
            <p:ph type="body" sz="quarter" idx="14" hasCustomPrompt="1"/>
          </p:nvPr>
        </p:nvSpPr>
        <p:spPr>
          <a:xfrm>
            <a:off x="3302479" y="3340649"/>
            <a:ext cx="2719839" cy="258532"/>
          </a:xfrm>
          <a:prstGeom prst="rect">
            <a:avLst/>
          </a:prstGeom>
        </p:spPr>
        <p:txBody>
          <a:bodyPr wrap="square">
            <a:spAutoFit/>
          </a:bodyPr>
          <a:lstStyle>
            <a:lvl1pPr marL="0" indent="0" algn="ctr">
              <a:buNone/>
              <a:defRPr sz="1200" b="0" i="0">
                <a:solidFill>
                  <a:schemeClr val="bg1">
                    <a:lumMod val="85000"/>
                  </a:schemeClr>
                </a:solidFill>
                <a:latin typeface="+mn-lt"/>
              </a:defRPr>
            </a:lvl1pPr>
            <a:lvl2pPr marL="457189" indent="0">
              <a:buNone/>
              <a:defRPr/>
            </a:lvl2pPr>
            <a:lvl3pPr marL="914377" indent="0">
              <a:buNone/>
              <a:defRPr/>
            </a:lvl3pPr>
            <a:lvl4pPr marL="1371566" indent="0">
              <a:buNone/>
              <a:defRPr/>
            </a:lvl4pPr>
            <a:lvl5pPr marL="1828754" indent="0">
              <a:buNone/>
              <a:defRPr/>
            </a:lvl5pPr>
          </a:lstStyle>
          <a:p>
            <a:pPr lvl="0"/>
            <a:r>
              <a:rPr lang="en-US"/>
              <a:t>Title</a:t>
            </a:r>
          </a:p>
        </p:txBody>
      </p:sp>
      <p:sp>
        <p:nvSpPr>
          <p:cNvPr id="29" name="Text Placeholder 7">
            <a:extLst>
              <a:ext uri="{FF2B5EF4-FFF2-40B4-BE49-F238E27FC236}">
                <a16:creationId xmlns:a16="http://schemas.microsoft.com/office/drawing/2014/main" id="{E6F3F84E-33AA-07DC-69BF-39CA8541767B}"/>
              </a:ext>
            </a:extLst>
          </p:cNvPr>
          <p:cNvSpPr>
            <a:spLocks noGrp="1"/>
          </p:cNvSpPr>
          <p:nvPr>
            <p:ph type="body" sz="quarter" idx="15" hasCustomPrompt="1"/>
          </p:nvPr>
        </p:nvSpPr>
        <p:spPr>
          <a:xfrm>
            <a:off x="3302479" y="3086569"/>
            <a:ext cx="2719839" cy="286232"/>
          </a:xfrm>
          <a:prstGeom prst="rect">
            <a:avLst/>
          </a:prstGeom>
        </p:spPr>
        <p:txBody>
          <a:bodyPr wrap="square">
            <a:spAutoFit/>
          </a:bodyPr>
          <a:lstStyle>
            <a:lvl1pPr marL="0" indent="0" algn="ctr">
              <a:buNone/>
              <a:defRPr sz="1400" b="1" i="0">
                <a:solidFill>
                  <a:schemeClr val="bg1"/>
                </a:solidFill>
                <a:latin typeface="+mj-lt"/>
              </a:defRPr>
            </a:lvl1pPr>
            <a:lvl2pPr marL="457189" indent="0">
              <a:buNone/>
              <a:defRPr/>
            </a:lvl2pPr>
            <a:lvl3pPr marL="914377" indent="0">
              <a:buNone/>
              <a:defRPr/>
            </a:lvl3pPr>
            <a:lvl4pPr marL="1371566" indent="0">
              <a:buNone/>
              <a:defRPr/>
            </a:lvl4pPr>
            <a:lvl5pPr marL="1828754" indent="0">
              <a:buNone/>
              <a:defRPr/>
            </a:lvl5pPr>
          </a:lstStyle>
          <a:p>
            <a:pPr lvl="0"/>
            <a:r>
              <a:rPr lang="en-US"/>
              <a:t>Name</a:t>
            </a:r>
          </a:p>
        </p:txBody>
      </p:sp>
      <p:sp>
        <p:nvSpPr>
          <p:cNvPr id="30" name="Picture Placeholder 9">
            <a:extLst>
              <a:ext uri="{FF2B5EF4-FFF2-40B4-BE49-F238E27FC236}">
                <a16:creationId xmlns:a16="http://schemas.microsoft.com/office/drawing/2014/main" id="{91DC5A23-7B00-058F-528E-A343453540E3}"/>
              </a:ext>
            </a:extLst>
          </p:cNvPr>
          <p:cNvSpPr>
            <a:spLocks noGrp="1"/>
          </p:cNvSpPr>
          <p:nvPr>
            <p:ph type="pic" sz="quarter" idx="16" hasCustomPrompt="1"/>
          </p:nvPr>
        </p:nvSpPr>
        <p:spPr>
          <a:xfrm>
            <a:off x="3900357" y="1510703"/>
            <a:ext cx="1524087" cy="1527048"/>
          </a:xfrm>
          <a:prstGeom prst="ellipse">
            <a:avLst/>
          </a:prstGeom>
          <a:ln w="38100">
            <a:solidFill>
              <a:schemeClr val="bg1"/>
            </a:solidFill>
          </a:ln>
        </p:spPr>
        <p:txBody>
          <a:bodyPr anchor="ctr"/>
          <a:lstStyle>
            <a:lvl1pPr marL="7938" indent="0" algn="ctr">
              <a:buNone/>
              <a:defRPr sz="1200">
                <a:solidFill>
                  <a:schemeClr val="bg1"/>
                </a:solidFill>
              </a:defRPr>
            </a:lvl1pPr>
          </a:lstStyle>
          <a:p>
            <a:r>
              <a:rPr lang="en-US"/>
              <a:t>Click icon to add headshot</a:t>
            </a:r>
          </a:p>
        </p:txBody>
      </p:sp>
      <p:sp>
        <p:nvSpPr>
          <p:cNvPr id="31" name="Text Placeholder 7">
            <a:extLst>
              <a:ext uri="{FF2B5EF4-FFF2-40B4-BE49-F238E27FC236}">
                <a16:creationId xmlns:a16="http://schemas.microsoft.com/office/drawing/2014/main" id="{09A3A5A3-C2EA-2FFE-C3E1-C3EF426C05AB}"/>
              </a:ext>
            </a:extLst>
          </p:cNvPr>
          <p:cNvSpPr>
            <a:spLocks noGrp="1"/>
          </p:cNvSpPr>
          <p:nvPr>
            <p:ph type="body" sz="quarter" idx="17" hasCustomPrompt="1"/>
          </p:nvPr>
        </p:nvSpPr>
        <p:spPr>
          <a:xfrm>
            <a:off x="6157258" y="3340649"/>
            <a:ext cx="2719839" cy="258532"/>
          </a:xfrm>
          <a:prstGeom prst="rect">
            <a:avLst/>
          </a:prstGeom>
        </p:spPr>
        <p:txBody>
          <a:bodyPr wrap="square">
            <a:spAutoFit/>
          </a:bodyPr>
          <a:lstStyle>
            <a:lvl1pPr marL="0" indent="0" algn="ctr">
              <a:buNone/>
              <a:defRPr sz="1200" b="0" i="0">
                <a:solidFill>
                  <a:schemeClr val="bg1">
                    <a:lumMod val="85000"/>
                  </a:schemeClr>
                </a:solidFill>
                <a:latin typeface="+mn-lt"/>
              </a:defRPr>
            </a:lvl1pPr>
            <a:lvl2pPr marL="457189" indent="0">
              <a:buNone/>
              <a:defRPr/>
            </a:lvl2pPr>
            <a:lvl3pPr marL="914377" indent="0">
              <a:buNone/>
              <a:defRPr/>
            </a:lvl3pPr>
            <a:lvl4pPr marL="1371566" indent="0">
              <a:buNone/>
              <a:defRPr/>
            </a:lvl4pPr>
            <a:lvl5pPr marL="1828754" indent="0">
              <a:buNone/>
              <a:defRPr/>
            </a:lvl5pPr>
          </a:lstStyle>
          <a:p>
            <a:pPr lvl="0"/>
            <a:r>
              <a:rPr lang="en-US"/>
              <a:t>Title</a:t>
            </a:r>
          </a:p>
        </p:txBody>
      </p:sp>
      <p:sp>
        <p:nvSpPr>
          <p:cNvPr id="32" name="Text Placeholder 7">
            <a:extLst>
              <a:ext uri="{FF2B5EF4-FFF2-40B4-BE49-F238E27FC236}">
                <a16:creationId xmlns:a16="http://schemas.microsoft.com/office/drawing/2014/main" id="{BED2E2B4-1AE0-7D02-7D16-77F9221401C9}"/>
              </a:ext>
            </a:extLst>
          </p:cNvPr>
          <p:cNvSpPr>
            <a:spLocks noGrp="1"/>
          </p:cNvSpPr>
          <p:nvPr>
            <p:ph type="body" sz="quarter" idx="18" hasCustomPrompt="1"/>
          </p:nvPr>
        </p:nvSpPr>
        <p:spPr>
          <a:xfrm>
            <a:off x="6157258" y="3086569"/>
            <a:ext cx="2719839" cy="286232"/>
          </a:xfrm>
          <a:prstGeom prst="rect">
            <a:avLst/>
          </a:prstGeom>
        </p:spPr>
        <p:txBody>
          <a:bodyPr wrap="square">
            <a:spAutoFit/>
          </a:bodyPr>
          <a:lstStyle>
            <a:lvl1pPr marL="0" indent="0" algn="ctr">
              <a:buNone/>
              <a:defRPr sz="1400" b="1" i="0">
                <a:solidFill>
                  <a:schemeClr val="bg1"/>
                </a:solidFill>
                <a:latin typeface="+mj-lt"/>
              </a:defRPr>
            </a:lvl1pPr>
            <a:lvl2pPr marL="457189" indent="0">
              <a:buNone/>
              <a:defRPr/>
            </a:lvl2pPr>
            <a:lvl3pPr marL="914377" indent="0">
              <a:buNone/>
              <a:defRPr/>
            </a:lvl3pPr>
            <a:lvl4pPr marL="1371566" indent="0">
              <a:buNone/>
              <a:defRPr/>
            </a:lvl4pPr>
            <a:lvl5pPr marL="1828754" indent="0">
              <a:buNone/>
              <a:defRPr/>
            </a:lvl5pPr>
          </a:lstStyle>
          <a:p>
            <a:pPr lvl="0"/>
            <a:r>
              <a:rPr lang="en-US"/>
              <a:t>Name</a:t>
            </a:r>
          </a:p>
        </p:txBody>
      </p:sp>
      <p:sp>
        <p:nvSpPr>
          <p:cNvPr id="33" name="Picture Placeholder 9">
            <a:extLst>
              <a:ext uri="{FF2B5EF4-FFF2-40B4-BE49-F238E27FC236}">
                <a16:creationId xmlns:a16="http://schemas.microsoft.com/office/drawing/2014/main" id="{6280DC09-E9DA-E0B2-477E-90EA181D0DC9}"/>
              </a:ext>
            </a:extLst>
          </p:cNvPr>
          <p:cNvSpPr>
            <a:spLocks noGrp="1"/>
          </p:cNvSpPr>
          <p:nvPr>
            <p:ph type="pic" sz="quarter" idx="19" hasCustomPrompt="1"/>
          </p:nvPr>
        </p:nvSpPr>
        <p:spPr>
          <a:xfrm>
            <a:off x="6755134" y="1510703"/>
            <a:ext cx="1524087" cy="1527048"/>
          </a:xfrm>
          <a:prstGeom prst="ellipse">
            <a:avLst/>
          </a:prstGeom>
          <a:ln w="38100">
            <a:solidFill>
              <a:schemeClr val="bg1"/>
            </a:solidFill>
          </a:ln>
        </p:spPr>
        <p:txBody>
          <a:bodyPr anchor="ctr"/>
          <a:lstStyle>
            <a:lvl1pPr marL="7938" indent="0" algn="ctr">
              <a:buNone/>
              <a:defRPr sz="1200">
                <a:solidFill>
                  <a:schemeClr val="bg1"/>
                </a:solidFill>
              </a:defRPr>
            </a:lvl1pPr>
          </a:lstStyle>
          <a:p>
            <a:r>
              <a:rPr lang="en-US"/>
              <a:t>Click icon to add headshot</a:t>
            </a:r>
          </a:p>
        </p:txBody>
      </p:sp>
      <p:sp>
        <p:nvSpPr>
          <p:cNvPr id="34" name="Text Placeholder 7">
            <a:extLst>
              <a:ext uri="{FF2B5EF4-FFF2-40B4-BE49-F238E27FC236}">
                <a16:creationId xmlns:a16="http://schemas.microsoft.com/office/drawing/2014/main" id="{9F21542E-FF09-7F51-CD09-7FB0DE1FE1EE}"/>
              </a:ext>
            </a:extLst>
          </p:cNvPr>
          <p:cNvSpPr>
            <a:spLocks noGrp="1"/>
          </p:cNvSpPr>
          <p:nvPr>
            <p:ph type="body" sz="quarter" idx="20" hasCustomPrompt="1"/>
          </p:nvPr>
        </p:nvSpPr>
        <p:spPr>
          <a:xfrm>
            <a:off x="9012035" y="3340649"/>
            <a:ext cx="2719839" cy="258532"/>
          </a:xfrm>
          <a:prstGeom prst="rect">
            <a:avLst/>
          </a:prstGeom>
        </p:spPr>
        <p:txBody>
          <a:bodyPr wrap="square">
            <a:spAutoFit/>
          </a:bodyPr>
          <a:lstStyle>
            <a:lvl1pPr marL="0" indent="0" algn="ctr">
              <a:buNone/>
              <a:defRPr sz="1200" b="0" i="0">
                <a:solidFill>
                  <a:schemeClr val="bg1">
                    <a:lumMod val="85000"/>
                  </a:schemeClr>
                </a:solidFill>
                <a:latin typeface="+mn-lt"/>
              </a:defRPr>
            </a:lvl1pPr>
            <a:lvl2pPr marL="457189" indent="0">
              <a:buNone/>
              <a:defRPr/>
            </a:lvl2pPr>
            <a:lvl3pPr marL="914377" indent="0">
              <a:buNone/>
              <a:defRPr/>
            </a:lvl3pPr>
            <a:lvl4pPr marL="1371566" indent="0">
              <a:buNone/>
              <a:defRPr/>
            </a:lvl4pPr>
            <a:lvl5pPr marL="1828754" indent="0">
              <a:buNone/>
              <a:defRPr/>
            </a:lvl5pPr>
          </a:lstStyle>
          <a:p>
            <a:pPr lvl="0"/>
            <a:r>
              <a:rPr lang="en-US"/>
              <a:t>Title</a:t>
            </a:r>
          </a:p>
        </p:txBody>
      </p:sp>
      <p:sp>
        <p:nvSpPr>
          <p:cNvPr id="35" name="Text Placeholder 7">
            <a:extLst>
              <a:ext uri="{FF2B5EF4-FFF2-40B4-BE49-F238E27FC236}">
                <a16:creationId xmlns:a16="http://schemas.microsoft.com/office/drawing/2014/main" id="{AA5D26A2-3A2D-129A-D37C-3731AEB15118}"/>
              </a:ext>
            </a:extLst>
          </p:cNvPr>
          <p:cNvSpPr>
            <a:spLocks noGrp="1"/>
          </p:cNvSpPr>
          <p:nvPr>
            <p:ph type="body" sz="quarter" idx="21" hasCustomPrompt="1"/>
          </p:nvPr>
        </p:nvSpPr>
        <p:spPr>
          <a:xfrm>
            <a:off x="9012035" y="3086569"/>
            <a:ext cx="2719839" cy="286232"/>
          </a:xfrm>
          <a:prstGeom prst="rect">
            <a:avLst/>
          </a:prstGeom>
        </p:spPr>
        <p:txBody>
          <a:bodyPr wrap="square">
            <a:spAutoFit/>
          </a:bodyPr>
          <a:lstStyle>
            <a:lvl1pPr marL="0" indent="0" algn="ctr">
              <a:buNone/>
              <a:defRPr sz="1400" b="1" i="0">
                <a:solidFill>
                  <a:schemeClr val="bg1"/>
                </a:solidFill>
                <a:latin typeface="+mj-lt"/>
              </a:defRPr>
            </a:lvl1pPr>
            <a:lvl2pPr marL="457189" indent="0">
              <a:buNone/>
              <a:defRPr/>
            </a:lvl2pPr>
            <a:lvl3pPr marL="914377" indent="0">
              <a:buNone/>
              <a:defRPr/>
            </a:lvl3pPr>
            <a:lvl4pPr marL="1371566" indent="0">
              <a:buNone/>
              <a:defRPr/>
            </a:lvl4pPr>
            <a:lvl5pPr marL="1828754" indent="0">
              <a:buNone/>
              <a:defRPr/>
            </a:lvl5pPr>
          </a:lstStyle>
          <a:p>
            <a:pPr lvl="0"/>
            <a:r>
              <a:rPr lang="en-US"/>
              <a:t>Name</a:t>
            </a:r>
          </a:p>
        </p:txBody>
      </p:sp>
      <p:sp>
        <p:nvSpPr>
          <p:cNvPr id="36" name="Picture Placeholder 9">
            <a:extLst>
              <a:ext uri="{FF2B5EF4-FFF2-40B4-BE49-F238E27FC236}">
                <a16:creationId xmlns:a16="http://schemas.microsoft.com/office/drawing/2014/main" id="{4C0D3DE0-2FE9-2E46-2DDF-382521FC49CE}"/>
              </a:ext>
            </a:extLst>
          </p:cNvPr>
          <p:cNvSpPr>
            <a:spLocks noGrp="1"/>
          </p:cNvSpPr>
          <p:nvPr>
            <p:ph type="pic" sz="quarter" idx="22" hasCustomPrompt="1"/>
          </p:nvPr>
        </p:nvSpPr>
        <p:spPr>
          <a:xfrm>
            <a:off x="9609913" y="1510703"/>
            <a:ext cx="1524087" cy="1527048"/>
          </a:xfrm>
          <a:prstGeom prst="ellipse">
            <a:avLst/>
          </a:prstGeom>
          <a:ln w="38100">
            <a:solidFill>
              <a:schemeClr val="bg1"/>
            </a:solidFill>
          </a:ln>
        </p:spPr>
        <p:txBody>
          <a:bodyPr anchor="ctr"/>
          <a:lstStyle>
            <a:lvl1pPr marL="7938" indent="0" algn="ctr">
              <a:buNone/>
              <a:defRPr sz="1200">
                <a:solidFill>
                  <a:schemeClr val="bg1"/>
                </a:solidFill>
              </a:defRPr>
            </a:lvl1pPr>
          </a:lstStyle>
          <a:p>
            <a:r>
              <a:rPr lang="en-US"/>
              <a:t>Click icon to add headshot</a:t>
            </a:r>
          </a:p>
        </p:txBody>
      </p:sp>
      <p:sp>
        <p:nvSpPr>
          <p:cNvPr id="37" name="Title 36">
            <a:extLst>
              <a:ext uri="{FF2B5EF4-FFF2-40B4-BE49-F238E27FC236}">
                <a16:creationId xmlns:a16="http://schemas.microsoft.com/office/drawing/2014/main" id="{D9670E94-D140-B500-FBCF-AABE7EEBABAE}"/>
              </a:ext>
            </a:extLst>
          </p:cNvPr>
          <p:cNvSpPr>
            <a:spLocks noGrp="1"/>
          </p:cNvSpPr>
          <p:nvPr>
            <p:ph type="title"/>
          </p:nvPr>
        </p:nvSpPr>
        <p:spPr>
          <a:xfrm>
            <a:off x="237745" y="283465"/>
            <a:ext cx="11566479" cy="936620"/>
          </a:xfrm>
        </p:spPr>
        <p:txBody>
          <a:bodyPr anchor="t"/>
          <a:lstStyle>
            <a:lvl1pPr>
              <a:defRPr>
                <a:solidFill>
                  <a:schemeClr val="bg1"/>
                </a:solidFill>
              </a:defRPr>
            </a:lvl1pPr>
          </a:lstStyle>
          <a:p>
            <a:r>
              <a:rPr lang="en-US"/>
              <a:t>Click to edit Master title style</a:t>
            </a:r>
          </a:p>
        </p:txBody>
      </p:sp>
      <p:sp>
        <p:nvSpPr>
          <p:cNvPr id="2" name="Text Placeholder 7">
            <a:extLst>
              <a:ext uri="{FF2B5EF4-FFF2-40B4-BE49-F238E27FC236}">
                <a16:creationId xmlns:a16="http://schemas.microsoft.com/office/drawing/2014/main" id="{A5AC46BD-5E5D-B9DD-D3BF-E4A397FD523A}"/>
              </a:ext>
            </a:extLst>
          </p:cNvPr>
          <p:cNvSpPr>
            <a:spLocks noGrp="1"/>
          </p:cNvSpPr>
          <p:nvPr>
            <p:ph type="body" sz="quarter" idx="23" hasCustomPrompt="1"/>
          </p:nvPr>
        </p:nvSpPr>
        <p:spPr>
          <a:xfrm>
            <a:off x="447702" y="5764728"/>
            <a:ext cx="2719839" cy="258532"/>
          </a:xfrm>
          <a:prstGeom prst="rect">
            <a:avLst/>
          </a:prstGeom>
        </p:spPr>
        <p:txBody>
          <a:bodyPr wrap="square">
            <a:spAutoFit/>
          </a:bodyPr>
          <a:lstStyle>
            <a:lvl1pPr marL="0" indent="0" algn="ctr">
              <a:buNone/>
              <a:defRPr sz="1200" b="0" i="0">
                <a:solidFill>
                  <a:schemeClr val="bg1">
                    <a:lumMod val="85000"/>
                  </a:schemeClr>
                </a:solidFill>
                <a:latin typeface="+mn-lt"/>
              </a:defRPr>
            </a:lvl1pPr>
            <a:lvl2pPr marL="457189" indent="0">
              <a:buNone/>
              <a:defRPr/>
            </a:lvl2pPr>
            <a:lvl3pPr marL="914377" indent="0">
              <a:buNone/>
              <a:defRPr/>
            </a:lvl3pPr>
            <a:lvl4pPr marL="1371566" indent="0">
              <a:buNone/>
              <a:defRPr/>
            </a:lvl4pPr>
            <a:lvl5pPr marL="1828754" indent="0">
              <a:buNone/>
              <a:defRPr/>
            </a:lvl5pPr>
          </a:lstStyle>
          <a:p>
            <a:pPr lvl="0"/>
            <a:r>
              <a:rPr lang="en-US"/>
              <a:t>Title</a:t>
            </a:r>
          </a:p>
        </p:txBody>
      </p:sp>
      <p:sp>
        <p:nvSpPr>
          <p:cNvPr id="5" name="Text Placeholder 7">
            <a:extLst>
              <a:ext uri="{FF2B5EF4-FFF2-40B4-BE49-F238E27FC236}">
                <a16:creationId xmlns:a16="http://schemas.microsoft.com/office/drawing/2014/main" id="{F59E349D-8015-626D-8333-970B2FD39C88}"/>
              </a:ext>
            </a:extLst>
          </p:cNvPr>
          <p:cNvSpPr>
            <a:spLocks noGrp="1"/>
          </p:cNvSpPr>
          <p:nvPr>
            <p:ph type="body" sz="quarter" idx="24" hasCustomPrompt="1"/>
          </p:nvPr>
        </p:nvSpPr>
        <p:spPr>
          <a:xfrm>
            <a:off x="447702" y="5510648"/>
            <a:ext cx="2719839" cy="286232"/>
          </a:xfrm>
          <a:prstGeom prst="rect">
            <a:avLst/>
          </a:prstGeom>
        </p:spPr>
        <p:txBody>
          <a:bodyPr wrap="square">
            <a:spAutoFit/>
          </a:bodyPr>
          <a:lstStyle>
            <a:lvl1pPr marL="0" indent="0" algn="ctr">
              <a:buNone/>
              <a:defRPr sz="1400" b="1" i="0">
                <a:solidFill>
                  <a:schemeClr val="bg1"/>
                </a:solidFill>
                <a:latin typeface="+mj-lt"/>
              </a:defRPr>
            </a:lvl1pPr>
            <a:lvl2pPr marL="457189" indent="0">
              <a:buNone/>
              <a:defRPr/>
            </a:lvl2pPr>
            <a:lvl3pPr marL="914377" indent="0">
              <a:buNone/>
              <a:defRPr/>
            </a:lvl3pPr>
            <a:lvl4pPr marL="1371566" indent="0">
              <a:buNone/>
              <a:defRPr/>
            </a:lvl4pPr>
            <a:lvl5pPr marL="1828754" indent="0">
              <a:buNone/>
              <a:defRPr/>
            </a:lvl5pPr>
          </a:lstStyle>
          <a:p>
            <a:pPr lvl="0"/>
            <a:r>
              <a:rPr lang="en-US"/>
              <a:t>Name</a:t>
            </a:r>
          </a:p>
        </p:txBody>
      </p:sp>
      <p:sp>
        <p:nvSpPr>
          <p:cNvPr id="11" name="Picture Placeholder 9">
            <a:extLst>
              <a:ext uri="{FF2B5EF4-FFF2-40B4-BE49-F238E27FC236}">
                <a16:creationId xmlns:a16="http://schemas.microsoft.com/office/drawing/2014/main" id="{4860F50D-8294-9796-A66D-A9F70056FB02}"/>
              </a:ext>
            </a:extLst>
          </p:cNvPr>
          <p:cNvSpPr>
            <a:spLocks noGrp="1"/>
          </p:cNvSpPr>
          <p:nvPr>
            <p:ph type="pic" sz="quarter" idx="25" hasCustomPrompt="1"/>
          </p:nvPr>
        </p:nvSpPr>
        <p:spPr>
          <a:xfrm>
            <a:off x="1045578" y="3934781"/>
            <a:ext cx="1524087" cy="1527048"/>
          </a:xfrm>
          <a:prstGeom prst="ellipse">
            <a:avLst/>
          </a:prstGeom>
          <a:ln w="38100">
            <a:solidFill>
              <a:schemeClr val="bg1"/>
            </a:solidFill>
          </a:ln>
        </p:spPr>
        <p:txBody>
          <a:bodyPr anchor="ctr"/>
          <a:lstStyle>
            <a:lvl1pPr marL="7938" indent="0" algn="ctr">
              <a:buNone/>
              <a:defRPr sz="1200">
                <a:solidFill>
                  <a:schemeClr val="bg1"/>
                </a:solidFill>
              </a:defRPr>
            </a:lvl1pPr>
          </a:lstStyle>
          <a:p>
            <a:r>
              <a:rPr lang="en-US"/>
              <a:t>Click icon to add headshot</a:t>
            </a:r>
          </a:p>
        </p:txBody>
      </p:sp>
      <p:sp>
        <p:nvSpPr>
          <p:cNvPr id="12" name="Text Placeholder 7">
            <a:extLst>
              <a:ext uri="{FF2B5EF4-FFF2-40B4-BE49-F238E27FC236}">
                <a16:creationId xmlns:a16="http://schemas.microsoft.com/office/drawing/2014/main" id="{D5BAFB55-E6C5-F765-DB88-21B2FFEA3E11}"/>
              </a:ext>
            </a:extLst>
          </p:cNvPr>
          <p:cNvSpPr>
            <a:spLocks noGrp="1"/>
          </p:cNvSpPr>
          <p:nvPr>
            <p:ph type="body" sz="quarter" idx="26" hasCustomPrompt="1"/>
          </p:nvPr>
        </p:nvSpPr>
        <p:spPr>
          <a:xfrm>
            <a:off x="3302479" y="5764728"/>
            <a:ext cx="2719839" cy="258532"/>
          </a:xfrm>
          <a:prstGeom prst="rect">
            <a:avLst/>
          </a:prstGeom>
        </p:spPr>
        <p:txBody>
          <a:bodyPr wrap="square">
            <a:spAutoFit/>
          </a:bodyPr>
          <a:lstStyle>
            <a:lvl1pPr marL="0" indent="0" algn="ctr">
              <a:buNone/>
              <a:defRPr sz="1200" b="0" i="0">
                <a:solidFill>
                  <a:schemeClr val="bg1">
                    <a:lumMod val="85000"/>
                  </a:schemeClr>
                </a:solidFill>
                <a:latin typeface="+mn-lt"/>
              </a:defRPr>
            </a:lvl1pPr>
            <a:lvl2pPr marL="457189" indent="0">
              <a:buNone/>
              <a:defRPr/>
            </a:lvl2pPr>
            <a:lvl3pPr marL="914377" indent="0">
              <a:buNone/>
              <a:defRPr/>
            </a:lvl3pPr>
            <a:lvl4pPr marL="1371566" indent="0">
              <a:buNone/>
              <a:defRPr/>
            </a:lvl4pPr>
            <a:lvl5pPr marL="1828754" indent="0">
              <a:buNone/>
              <a:defRPr/>
            </a:lvl5pPr>
          </a:lstStyle>
          <a:p>
            <a:pPr lvl="0"/>
            <a:r>
              <a:rPr lang="en-US"/>
              <a:t>Title</a:t>
            </a:r>
          </a:p>
        </p:txBody>
      </p:sp>
      <p:sp>
        <p:nvSpPr>
          <p:cNvPr id="13" name="Text Placeholder 7">
            <a:extLst>
              <a:ext uri="{FF2B5EF4-FFF2-40B4-BE49-F238E27FC236}">
                <a16:creationId xmlns:a16="http://schemas.microsoft.com/office/drawing/2014/main" id="{2EE7E1FF-2470-790C-D0B6-198F2AB2EECF}"/>
              </a:ext>
            </a:extLst>
          </p:cNvPr>
          <p:cNvSpPr>
            <a:spLocks noGrp="1"/>
          </p:cNvSpPr>
          <p:nvPr>
            <p:ph type="body" sz="quarter" idx="27" hasCustomPrompt="1"/>
          </p:nvPr>
        </p:nvSpPr>
        <p:spPr>
          <a:xfrm>
            <a:off x="3302479" y="5510648"/>
            <a:ext cx="2719839" cy="286232"/>
          </a:xfrm>
          <a:prstGeom prst="rect">
            <a:avLst/>
          </a:prstGeom>
        </p:spPr>
        <p:txBody>
          <a:bodyPr wrap="square">
            <a:spAutoFit/>
          </a:bodyPr>
          <a:lstStyle>
            <a:lvl1pPr marL="0" indent="0" algn="ctr">
              <a:buNone/>
              <a:defRPr sz="1400" b="1" i="0">
                <a:solidFill>
                  <a:schemeClr val="bg1"/>
                </a:solidFill>
                <a:latin typeface="+mj-lt"/>
              </a:defRPr>
            </a:lvl1pPr>
            <a:lvl2pPr marL="457189" indent="0">
              <a:buNone/>
              <a:defRPr/>
            </a:lvl2pPr>
            <a:lvl3pPr marL="914377" indent="0">
              <a:buNone/>
              <a:defRPr/>
            </a:lvl3pPr>
            <a:lvl4pPr marL="1371566" indent="0">
              <a:buNone/>
              <a:defRPr/>
            </a:lvl4pPr>
            <a:lvl5pPr marL="1828754" indent="0">
              <a:buNone/>
              <a:defRPr/>
            </a:lvl5pPr>
          </a:lstStyle>
          <a:p>
            <a:pPr lvl="0"/>
            <a:r>
              <a:rPr lang="en-US"/>
              <a:t>Name</a:t>
            </a:r>
          </a:p>
        </p:txBody>
      </p:sp>
      <p:sp>
        <p:nvSpPr>
          <p:cNvPr id="14" name="Picture Placeholder 9">
            <a:extLst>
              <a:ext uri="{FF2B5EF4-FFF2-40B4-BE49-F238E27FC236}">
                <a16:creationId xmlns:a16="http://schemas.microsoft.com/office/drawing/2014/main" id="{E1722736-F5D8-DDEE-EA42-7DCA2AF9507B}"/>
              </a:ext>
            </a:extLst>
          </p:cNvPr>
          <p:cNvSpPr>
            <a:spLocks noGrp="1"/>
          </p:cNvSpPr>
          <p:nvPr>
            <p:ph type="pic" sz="quarter" idx="28" hasCustomPrompt="1"/>
          </p:nvPr>
        </p:nvSpPr>
        <p:spPr>
          <a:xfrm>
            <a:off x="3900357" y="3934781"/>
            <a:ext cx="1524087" cy="1527048"/>
          </a:xfrm>
          <a:prstGeom prst="ellipse">
            <a:avLst/>
          </a:prstGeom>
          <a:ln w="38100">
            <a:solidFill>
              <a:schemeClr val="bg1"/>
            </a:solidFill>
          </a:ln>
        </p:spPr>
        <p:txBody>
          <a:bodyPr anchor="ctr"/>
          <a:lstStyle>
            <a:lvl1pPr marL="7938" indent="0" algn="ctr">
              <a:buNone/>
              <a:defRPr sz="1200">
                <a:solidFill>
                  <a:schemeClr val="bg1"/>
                </a:solidFill>
              </a:defRPr>
            </a:lvl1pPr>
          </a:lstStyle>
          <a:p>
            <a:r>
              <a:rPr lang="en-US"/>
              <a:t>Click icon to add headshot</a:t>
            </a:r>
          </a:p>
        </p:txBody>
      </p:sp>
      <p:sp>
        <p:nvSpPr>
          <p:cNvPr id="15" name="Text Placeholder 7">
            <a:extLst>
              <a:ext uri="{FF2B5EF4-FFF2-40B4-BE49-F238E27FC236}">
                <a16:creationId xmlns:a16="http://schemas.microsoft.com/office/drawing/2014/main" id="{EF5EDD91-1D03-07DC-AD88-1162EF9394C3}"/>
              </a:ext>
            </a:extLst>
          </p:cNvPr>
          <p:cNvSpPr>
            <a:spLocks noGrp="1"/>
          </p:cNvSpPr>
          <p:nvPr>
            <p:ph type="body" sz="quarter" idx="29" hasCustomPrompt="1"/>
          </p:nvPr>
        </p:nvSpPr>
        <p:spPr>
          <a:xfrm>
            <a:off x="6157258" y="5764728"/>
            <a:ext cx="2719839" cy="258532"/>
          </a:xfrm>
          <a:prstGeom prst="rect">
            <a:avLst/>
          </a:prstGeom>
        </p:spPr>
        <p:txBody>
          <a:bodyPr wrap="square">
            <a:spAutoFit/>
          </a:bodyPr>
          <a:lstStyle>
            <a:lvl1pPr marL="0" indent="0" algn="ctr">
              <a:buNone/>
              <a:defRPr sz="1200" b="0" i="0">
                <a:solidFill>
                  <a:schemeClr val="bg1">
                    <a:lumMod val="85000"/>
                  </a:schemeClr>
                </a:solidFill>
                <a:latin typeface="+mn-lt"/>
              </a:defRPr>
            </a:lvl1pPr>
            <a:lvl2pPr marL="457189" indent="0">
              <a:buNone/>
              <a:defRPr/>
            </a:lvl2pPr>
            <a:lvl3pPr marL="914377" indent="0">
              <a:buNone/>
              <a:defRPr/>
            </a:lvl3pPr>
            <a:lvl4pPr marL="1371566" indent="0">
              <a:buNone/>
              <a:defRPr/>
            </a:lvl4pPr>
            <a:lvl5pPr marL="1828754" indent="0">
              <a:buNone/>
              <a:defRPr/>
            </a:lvl5pPr>
          </a:lstStyle>
          <a:p>
            <a:pPr lvl="0"/>
            <a:r>
              <a:rPr lang="en-US"/>
              <a:t>Title</a:t>
            </a:r>
          </a:p>
        </p:txBody>
      </p:sp>
      <p:sp>
        <p:nvSpPr>
          <p:cNvPr id="16" name="Text Placeholder 7">
            <a:extLst>
              <a:ext uri="{FF2B5EF4-FFF2-40B4-BE49-F238E27FC236}">
                <a16:creationId xmlns:a16="http://schemas.microsoft.com/office/drawing/2014/main" id="{5AFEB971-DBA9-E990-7CAE-E1ED2AAA8FF1}"/>
              </a:ext>
            </a:extLst>
          </p:cNvPr>
          <p:cNvSpPr>
            <a:spLocks noGrp="1"/>
          </p:cNvSpPr>
          <p:nvPr>
            <p:ph type="body" sz="quarter" idx="30" hasCustomPrompt="1"/>
          </p:nvPr>
        </p:nvSpPr>
        <p:spPr>
          <a:xfrm>
            <a:off x="6157258" y="5510648"/>
            <a:ext cx="2719839" cy="286232"/>
          </a:xfrm>
          <a:prstGeom prst="rect">
            <a:avLst/>
          </a:prstGeom>
        </p:spPr>
        <p:txBody>
          <a:bodyPr wrap="square">
            <a:spAutoFit/>
          </a:bodyPr>
          <a:lstStyle>
            <a:lvl1pPr marL="0" indent="0" algn="ctr">
              <a:buNone/>
              <a:defRPr sz="1400" b="1" i="0">
                <a:solidFill>
                  <a:schemeClr val="bg1"/>
                </a:solidFill>
                <a:latin typeface="+mj-lt"/>
              </a:defRPr>
            </a:lvl1pPr>
            <a:lvl2pPr marL="457189" indent="0">
              <a:buNone/>
              <a:defRPr/>
            </a:lvl2pPr>
            <a:lvl3pPr marL="914377" indent="0">
              <a:buNone/>
              <a:defRPr/>
            </a:lvl3pPr>
            <a:lvl4pPr marL="1371566" indent="0">
              <a:buNone/>
              <a:defRPr/>
            </a:lvl4pPr>
            <a:lvl5pPr marL="1828754" indent="0">
              <a:buNone/>
              <a:defRPr/>
            </a:lvl5pPr>
          </a:lstStyle>
          <a:p>
            <a:pPr lvl="0"/>
            <a:r>
              <a:rPr lang="en-US"/>
              <a:t>Name</a:t>
            </a:r>
          </a:p>
        </p:txBody>
      </p:sp>
      <p:sp>
        <p:nvSpPr>
          <p:cNvPr id="17" name="Picture Placeholder 9">
            <a:extLst>
              <a:ext uri="{FF2B5EF4-FFF2-40B4-BE49-F238E27FC236}">
                <a16:creationId xmlns:a16="http://schemas.microsoft.com/office/drawing/2014/main" id="{45AED3C9-E056-7C50-3414-F9255B619449}"/>
              </a:ext>
            </a:extLst>
          </p:cNvPr>
          <p:cNvSpPr>
            <a:spLocks noGrp="1"/>
          </p:cNvSpPr>
          <p:nvPr>
            <p:ph type="pic" sz="quarter" idx="31" hasCustomPrompt="1"/>
          </p:nvPr>
        </p:nvSpPr>
        <p:spPr>
          <a:xfrm>
            <a:off x="6755134" y="3934781"/>
            <a:ext cx="1524087" cy="1527048"/>
          </a:xfrm>
          <a:prstGeom prst="ellipse">
            <a:avLst/>
          </a:prstGeom>
          <a:ln w="38100">
            <a:solidFill>
              <a:schemeClr val="bg1"/>
            </a:solidFill>
          </a:ln>
        </p:spPr>
        <p:txBody>
          <a:bodyPr anchor="ctr"/>
          <a:lstStyle>
            <a:lvl1pPr marL="7938" indent="0" algn="ctr">
              <a:buNone/>
              <a:defRPr sz="1200">
                <a:solidFill>
                  <a:schemeClr val="bg1"/>
                </a:solidFill>
              </a:defRPr>
            </a:lvl1pPr>
          </a:lstStyle>
          <a:p>
            <a:r>
              <a:rPr lang="en-US"/>
              <a:t>Click icon to add headshot</a:t>
            </a:r>
          </a:p>
        </p:txBody>
      </p:sp>
      <p:sp>
        <p:nvSpPr>
          <p:cNvPr id="18" name="Text Placeholder 7">
            <a:extLst>
              <a:ext uri="{FF2B5EF4-FFF2-40B4-BE49-F238E27FC236}">
                <a16:creationId xmlns:a16="http://schemas.microsoft.com/office/drawing/2014/main" id="{17174ED6-04C6-72E8-8ED0-0FDB0D69A261}"/>
              </a:ext>
            </a:extLst>
          </p:cNvPr>
          <p:cNvSpPr>
            <a:spLocks noGrp="1"/>
          </p:cNvSpPr>
          <p:nvPr>
            <p:ph type="body" sz="quarter" idx="32" hasCustomPrompt="1"/>
          </p:nvPr>
        </p:nvSpPr>
        <p:spPr>
          <a:xfrm>
            <a:off x="9012035" y="5764728"/>
            <a:ext cx="2719839" cy="258532"/>
          </a:xfrm>
          <a:prstGeom prst="rect">
            <a:avLst/>
          </a:prstGeom>
        </p:spPr>
        <p:txBody>
          <a:bodyPr wrap="square">
            <a:spAutoFit/>
          </a:bodyPr>
          <a:lstStyle>
            <a:lvl1pPr marL="0" indent="0" algn="ctr">
              <a:buNone/>
              <a:defRPr sz="1200" b="0" i="0">
                <a:solidFill>
                  <a:schemeClr val="bg1">
                    <a:lumMod val="85000"/>
                  </a:schemeClr>
                </a:solidFill>
                <a:latin typeface="+mn-lt"/>
              </a:defRPr>
            </a:lvl1pPr>
            <a:lvl2pPr marL="457189" indent="0">
              <a:buNone/>
              <a:defRPr/>
            </a:lvl2pPr>
            <a:lvl3pPr marL="914377" indent="0">
              <a:buNone/>
              <a:defRPr/>
            </a:lvl3pPr>
            <a:lvl4pPr marL="1371566" indent="0">
              <a:buNone/>
              <a:defRPr/>
            </a:lvl4pPr>
            <a:lvl5pPr marL="1828754" indent="0">
              <a:buNone/>
              <a:defRPr/>
            </a:lvl5pPr>
          </a:lstStyle>
          <a:p>
            <a:pPr lvl="0"/>
            <a:r>
              <a:rPr lang="en-US"/>
              <a:t>Title</a:t>
            </a:r>
          </a:p>
        </p:txBody>
      </p:sp>
      <p:sp>
        <p:nvSpPr>
          <p:cNvPr id="19" name="Text Placeholder 7">
            <a:extLst>
              <a:ext uri="{FF2B5EF4-FFF2-40B4-BE49-F238E27FC236}">
                <a16:creationId xmlns:a16="http://schemas.microsoft.com/office/drawing/2014/main" id="{81C91E7B-F907-0C98-2956-1C2681009C05}"/>
              </a:ext>
            </a:extLst>
          </p:cNvPr>
          <p:cNvSpPr>
            <a:spLocks noGrp="1"/>
          </p:cNvSpPr>
          <p:nvPr>
            <p:ph type="body" sz="quarter" idx="33" hasCustomPrompt="1"/>
          </p:nvPr>
        </p:nvSpPr>
        <p:spPr>
          <a:xfrm>
            <a:off x="9012035" y="5510648"/>
            <a:ext cx="2719839" cy="286232"/>
          </a:xfrm>
          <a:prstGeom prst="rect">
            <a:avLst/>
          </a:prstGeom>
        </p:spPr>
        <p:txBody>
          <a:bodyPr wrap="square">
            <a:spAutoFit/>
          </a:bodyPr>
          <a:lstStyle>
            <a:lvl1pPr marL="0" indent="0" algn="ctr">
              <a:buNone/>
              <a:defRPr sz="1400" b="1" i="0">
                <a:solidFill>
                  <a:schemeClr val="bg1"/>
                </a:solidFill>
                <a:latin typeface="+mj-lt"/>
              </a:defRPr>
            </a:lvl1pPr>
            <a:lvl2pPr marL="457189" indent="0">
              <a:buNone/>
              <a:defRPr/>
            </a:lvl2pPr>
            <a:lvl3pPr marL="914377" indent="0">
              <a:buNone/>
              <a:defRPr/>
            </a:lvl3pPr>
            <a:lvl4pPr marL="1371566" indent="0">
              <a:buNone/>
              <a:defRPr/>
            </a:lvl4pPr>
            <a:lvl5pPr marL="1828754" indent="0">
              <a:buNone/>
              <a:defRPr/>
            </a:lvl5pPr>
          </a:lstStyle>
          <a:p>
            <a:pPr lvl="0"/>
            <a:r>
              <a:rPr lang="en-US"/>
              <a:t>Name</a:t>
            </a:r>
          </a:p>
        </p:txBody>
      </p:sp>
      <p:sp>
        <p:nvSpPr>
          <p:cNvPr id="20" name="Picture Placeholder 9">
            <a:extLst>
              <a:ext uri="{FF2B5EF4-FFF2-40B4-BE49-F238E27FC236}">
                <a16:creationId xmlns:a16="http://schemas.microsoft.com/office/drawing/2014/main" id="{0740F477-2D98-010C-09C5-3D5D016A768D}"/>
              </a:ext>
            </a:extLst>
          </p:cNvPr>
          <p:cNvSpPr>
            <a:spLocks noGrp="1"/>
          </p:cNvSpPr>
          <p:nvPr>
            <p:ph type="pic" sz="quarter" idx="34" hasCustomPrompt="1"/>
          </p:nvPr>
        </p:nvSpPr>
        <p:spPr>
          <a:xfrm>
            <a:off x="9609913" y="3934781"/>
            <a:ext cx="1524087" cy="1527048"/>
          </a:xfrm>
          <a:prstGeom prst="ellipse">
            <a:avLst/>
          </a:prstGeom>
          <a:ln w="38100">
            <a:solidFill>
              <a:schemeClr val="bg1"/>
            </a:solidFill>
          </a:ln>
        </p:spPr>
        <p:txBody>
          <a:bodyPr anchor="ctr"/>
          <a:lstStyle>
            <a:lvl1pPr marL="7938" indent="0" algn="ctr">
              <a:buNone/>
              <a:defRPr sz="1200">
                <a:solidFill>
                  <a:schemeClr val="bg1"/>
                </a:solidFill>
              </a:defRPr>
            </a:lvl1pPr>
          </a:lstStyle>
          <a:p>
            <a:r>
              <a:rPr lang="en-US"/>
              <a:t>Click icon to add headshot</a:t>
            </a:r>
          </a:p>
        </p:txBody>
      </p:sp>
      <p:sp>
        <p:nvSpPr>
          <p:cNvPr id="3" name="TextBox 2">
            <a:extLst>
              <a:ext uri="{FF2B5EF4-FFF2-40B4-BE49-F238E27FC236}">
                <a16:creationId xmlns:a16="http://schemas.microsoft.com/office/drawing/2014/main" id="{43A52483-B16D-3C9B-4BE3-1D2015F21FC8}"/>
              </a:ext>
            </a:extLst>
          </p:cNvPr>
          <p:cNvSpPr txBox="1">
            <a:spLocks noChangeAspect="1"/>
          </p:cNvSpPr>
          <p:nvPr userDrawn="1"/>
        </p:nvSpPr>
        <p:spPr>
          <a:xfrm>
            <a:off x="11725098" y="6447240"/>
            <a:ext cx="227692" cy="228600"/>
          </a:xfrm>
          <a:prstGeom prst="ellipse">
            <a:avLst/>
          </a:prstGeom>
          <a:solidFill>
            <a:schemeClr val="bg1"/>
          </a:solidFill>
        </p:spPr>
        <p:txBody>
          <a:bodyPr wrap="none" rtlCol="0" anchor="ctr">
            <a:noAutofit/>
          </a:bodyPr>
          <a:lstStyle/>
          <a:p>
            <a:pPr algn="ctr"/>
            <a:fld id="{9F77B881-CDA4-7041-897F-97D0053686EF}" type="slidenum">
              <a:rPr lang="en-US" sz="700" b="1" i="0" smtClean="0">
                <a:solidFill>
                  <a:schemeClr val="accent1"/>
                </a:solidFill>
                <a:latin typeface="+mn-lt"/>
              </a:rPr>
              <a:pPr algn="ctr"/>
              <a:t>‹#›</a:t>
            </a:fld>
            <a:endParaRPr lang="en-US" sz="700" b="1" i="0">
              <a:solidFill>
                <a:schemeClr val="accent1"/>
              </a:solidFill>
              <a:latin typeface="+mn-lt"/>
            </a:endParaRPr>
          </a:p>
        </p:txBody>
      </p:sp>
      <p:pic>
        <p:nvPicPr>
          <p:cNvPr id="4" name="Picture 3" descr="Icon&#10;&#10;Description automatically generated">
            <a:extLst>
              <a:ext uri="{FF2B5EF4-FFF2-40B4-BE49-F238E27FC236}">
                <a16:creationId xmlns:a16="http://schemas.microsoft.com/office/drawing/2014/main" id="{E40EA63D-F0A9-1D66-EF49-3E0F901A32D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60549" y="6251543"/>
            <a:ext cx="292100" cy="368300"/>
          </a:xfrm>
          <a:prstGeom prst="rect">
            <a:avLst/>
          </a:prstGeom>
        </p:spPr>
      </p:pic>
      <p:sp>
        <p:nvSpPr>
          <p:cNvPr id="21" name="TextBox 20">
            <a:extLst>
              <a:ext uri="{FF2B5EF4-FFF2-40B4-BE49-F238E27FC236}">
                <a16:creationId xmlns:a16="http://schemas.microsoft.com/office/drawing/2014/main" id="{959276FB-81CB-6349-E3B7-222B315636D9}"/>
              </a:ext>
            </a:extLst>
          </p:cNvPr>
          <p:cNvSpPr txBox="1">
            <a:spLocks noChangeArrowheads="1"/>
          </p:cNvSpPr>
          <p:nvPr userDrawn="1"/>
        </p:nvSpPr>
        <p:spPr bwMode="auto">
          <a:xfrm>
            <a:off x="691527" y="6544037"/>
            <a:ext cx="5726287" cy="923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marL="0" lvl="0" indent="0" algn="l">
              <a:lnSpc>
                <a:spcPct val="100000"/>
              </a:lnSpc>
              <a:defRPr sz="1800">
                <a:solidFill>
                  <a:srgbClr val="000000"/>
                </a:solidFill>
              </a:defRPr>
            </a:pPr>
            <a:r>
              <a:rPr lang="ga-IE" sz="600" b="0" i="0" baseline="0">
                <a:solidFill>
                  <a:schemeClr val="bg1">
                    <a:lumMod val="85000"/>
                  </a:schemeClr>
                </a:solidFill>
                <a:latin typeface="+mn-lt"/>
              </a:rPr>
              <a:t>© 2023 Epsilon Data Management, LLC. All rights reserved. Proprietary and confidential.</a:t>
            </a:r>
          </a:p>
        </p:txBody>
      </p:sp>
    </p:spTree>
    <p:extLst>
      <p:ext uri="{BB962C8B-B14F-4D97-AF65-F5344CB8AC3E}">
        <p14:creationId xmlns:p14="http://schemas.microsoft.com/office/powerpoint/2010/main" val="2470801885"/>
      </p:ext>
    </p:extLst>
  </p:cSld>
  <p:clrMapOvr>
    <a:masterClrMapping/>
  </p:clrMapOvr>
  <p:extLst>
    <p:ext uri="{DCECCB84-F9BA-43D5-87BE-67443E8EF086}">
      <p15:sldGuideLst xmlns:p15="http://schemas.microsoft.com/office/powerpoint/2012/main">
        <p15:guide id="1" orient="horz" pos="216">
          <p15:clr>
            <a:srgbClr val="FBAE40"/>
          </p15:clr>
        </p15:guide>
      </p15:sldGuideLst>
    </p:ext>
  </p:extLst>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4_Bottom Blu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969A92A-509F-637C-F216-D423515646B7}"/>
              </a:ext>
            </a:extLst>
          </p:cNvPr>
          <p:cNvSpPr/>
          <p:nvPr userDrawn="1"/>
        </p:nvSpPr>
        <p:spPr>
          <a:xfrm>
            <a:off x="0" y="4551528"/>
            <a:ext cx="12192000" cy="23064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 name="Text Placeholder 4">
            <a:extLst>
              <a:ext uri="{FF2B5EF4-FFF2-40B4-BE49-F238E27FC236}">
                <a16:creationId xmlns:a16="http://schemas.microsoft.com/office/drawing/2014/main" id="{678F2DDA-84BA-0809-50FD-D38BEA671F00}"/>
              </a:ext>
            </a:extLst>
          </p:cNvPr>
          <p:cNvSpPr>
            <a:spLocks noGrp="1"/>
          </p:cNvSpPr>
          <p:nvPr>
            <p:ph type="body" sz="quarter" idx="11"/>
          </p:nvPr>
        </p:nvSpPr>
        <p:spPr>
          <a:xfrm>
            <a:off x="237746" y="1463040"/>
            <a:ext cx="11544303" cy="457200"/>
          </a:xfrm>
          <a:prstGeom prst="rect">
            <a:avLst/>
          </a:prstGeom>
        </p:spPr>
        <p:txBody>
          <a:bodyPr/>
          <a:lstStyle>
            <a:lvl1pPr marL="0" indent="0">
              <a:buNone/>
              <a:defRPr b="1" i="0">
                <a:latin typeface="+mj-lt"/>
              </a:defRPr>
            </a:lvl1pPr>
            <a:lvl2pPr marL="457189" indent="0">
              <a:buNone/>
              <a:defRPr b="1" i="0">
                <a:latin typeface="Avenir Next LT Pro Demi" panose="020B0504020202020204" pitchFamily="34" charset="77"/>
              </a:defRPr>
            </a:lvl2pPr>
            <a:lvl3pPr marL="914377" indent="0">
              <a:buNone/>
              <a:defRPr b="1" i="0">
                <a:latin typeface="Avenir Next LT Pro Demi" panose="020B0504020202020204" pitchFamily="34" charset="77"/>
              </a:defRPr>
            </a:lvl3pPr>
            <a:lvl4pPr marL="1371566" indent="0">
              <a:buNone/>
              <a:defRPr b="1" i="0">
                <a:latin typeface="Avenir Next LT Pro Demi" panose="020B0504020202020204" pitchFamily="34" charset="77"/>
              </a:defRPr>
            </a:lvl4pPr>
            <a:lvl5pPr marL="1828754" indent="0">
              <a:buNone/>
              <a:defRPr b="1" i="0">
                <a:latin typeface="Avenir Next LT Pro Demi" panose="020B0504020202020204" pitchFamily="34" charset="77"/>
              </a:defRPr>
            </a:lvl5pPr>
          </a:lstStyle>
          <a:p>
            <a:pPr lvl="0"/>
            <a:r>
              <a:rPr lang="en-US"/>
              <a:t>Click to edit Master text styles</a:t>
            </a:r>
          </a:p>
        </p:txBody>
      </p:sp>
      <p:sp>
        <p:nvSpPr>
          <p:cNvPr id="6" name="Title 5">
            <a:extLst>
              <a:ext uri="{FF2B5EF4-FFF2-40B4-BE49-F238E27FC236}">
                <a16:creationId xmlns:a16="http://schemas.microsoft.com/office/drawing/2014/main" id="{DE8984DA-B0D6-25C5-FAFD-BDCC59ACFA5E}"/>
              </a:ext>
            </a:extLst>
          </p:cNvPr>
          <p:cNvSpPr>
            <a:spLocks noGrp="1"/>
          </p:cNvSpPr>
          <p:nvPr>
            <p:ph type="title"/>
          </p:nvPr>
        </p:nvSpPr>
        <p:spPr>
          <a:xfrm>
            <a:off x="237744" y="283464"/>
            <a:ext cx="11544301" cy="1159192"/>
          </a:xfrm>
        </p:spPr>
        <p:txBody>
          <a:bodyPr/>
          <a:lstStyle/>
          <a:p>
            <a:r>
              <a:rPr lang="en-US"/>
              <a:t>Click to edit Master title style</a:t>
            </a:r>
          </a:p>
        </p:txBody>
      </p:sp>
      <p:sp>
        <p:nvSpPr>
          <p:cNvPr id="4" name="TextBox 3">
            <a:extLst>
              <a:ext uri="{FF2B5EF4-FFF2-40B4-BE49-F238E27FC236}">
                <a16:creationId xmlns:a16="http://schemas.microsoft.com/office/drawing/2014/main" id="{6A4045F2-CA5F-E146-C10C-06700CD78B32}"/>
              </a:ext>
            </a:extLst>
          </p:cNvPr>
          <p:cNvSpPr txBox="1">
            <a:spLocks noChangeAspect="1"/>
          </p:cNvSpPr>
          <p:nvPr userDrawn="1"/>
        </p:nvSpPr>
        <p:spPr>
          <a:xfrm>
            <a:off x="11725098" y="6447240"/>
            <a:ext cx="227692" cy="228600"/>
          </a:xfrm>
          <a:prstGeom prst="ellipse">
            <a:avLst/>
          </a:prstGeom>
          <a:solidFill>
            <a:schemeClr val="bg1"/>
          </a:solidFill>
        </p:spPr>
        <p:txBody>
          <a:bodyPr wrap="none" rtlCol="0" anchor="ctr">
            <a:noAutofit/>
          </a:bodyPr>
          <a:lstStyle/>
          <a:p>
            <a:pPr algn="ctr"/>
            <a:fld id="{9F77B881-CDA4-7041-897F-97D0053686EF}" type="slidenum">
              <a:rPr lang="en-US" sz="700" b="1" i="0" smtClean="0">
                <a:solidFill>
                  <a:schemeClr val="accent1"/>
                </a:solidFill>
                <a:latin typeface="+mn-lt"/>
              </a:rPr>
              <a:pPr algn="ctr"/>
              <a:t>‹#›</a:t>
            </a:fld>
            <a:endParaRPr lang="en-US" sz="700" b="1" i="0">
              <a:solidFill>
                <a:schemeClr val="accent1"/>
              </a:solidFill>
              <a:latin typeface="+mn-lt"/>
            </a:endParaRPr>
          </a:p>
        </p:txBody>
      </p:sp>
      <p:pic>
        <p:nvPicPr>
          <p:cNvPr id="7" name="Picture 6" descr="Icon&#10;&#10;Description automatically generated">
            <a:extLst>
              <a:ext uri="{FF2B5EF4-FFF2-40B4-BE49-F238E27FC236}">
                <a16:creationId xmlns:a16="http://schemas.microsoft.com/office/drawing/2014/main" id="{5A1CE176-0CE2-E2BF-2825-7BD88FC6CFF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60549" y="6251543"/>
            <a:ext cx="292100" cy="368300"/>
          </a:xfrm>
          <a:prstGeom prst="rect">
            <a:avLst/>
          </a:prstGeom>
        </p:spPr>
      </p:pic>
      <p:sp>
        <p:nvSpPr>
          <p:cNvPr id="10" name="TextBox 9">
            <a:extLst>
              <a:ext uri="{FF2B5EF4-FFF2-40B4-BE49-F238E27FC236}">
                <a16:creationId xmlns:a16="http://schemas.microsoft.com/office/drawing/2014/main" id="{89CAF227-9FBC-EA0A-A748-C5E0CAEA9629}"/>
              </a:ext>
            </a:extLst>
          </p:cNvPr>
          <p:cNvSpPr txBox="1">
            <a:spLocks noChangeArrowheads="1"/>
          </p:cNvSpPr>
          <p:nvPr userDrawn="1"/>
        </p:nvSpPr>
        <p:spPr bwMode="auto">
          <a:xfrm>
            <a:off x="691527" y="6544037"/>
            <a:ext cx="5726287" cy="923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marL="0" lvl="0" indent="0" algn="l">
              <a:lnSpc>
                <a:spcPct val="100000"/>
              </a:lnSpc>
              <a:defRPr sz="1800">
                <a:solidFill>
                  <a:srgbClr val="000000"/>
                </a:solidFill>
              </a:defRPr>
            </a:pPr>
            <a:r>
              <a:rPr lang="ga-IE" sz="600" b="0" i="0" baseline="0">
                <a:solidFill>
                  <a:schemeClr val="bg1">
                    <a:lumMod val="85000"/>
                  </a:schemeClr>
                </a:solidFill>
                <a:latin typeface="+mn-lt"/>
              </a:rPr>
              <a:t>© 2023 Epsilon Data Management, LLC. All rights reserved. Proprietary and confidential.</a:t>
            </a:r>
          </a:p>
        </p:txBody>
      </p:sp>
      <p:sp>
        <p:nvSpPr>
          <p:cNvPr id="8" name="Content Placeholder 7">
            <a:extLst>
              <a:ext uri="{FF2B5EF4-FFF2-40B4-BE49-F238E27FC236}">
                <a16:creationId xmlns:a16="http://schemas.microsoft.com/office/drawing/2014/main" id="{8C20ADB1-07C2-1069-0E42-A6457F496717}"/>
              </a:ext>
            </a:extLst>
          </p:cNvPr>
          <p:cNvSpPr>
            <a:spLocks noGrp="1"/>
          </p:cNvSpPr>
          <p:nvPr>
            <p:ph sz="quarter" idx="12"/>
          </p:nvPr>
        </p:nvSpPr>
        <p:spPr>
          <a:xfrm>
            <a:off x="237744" y="1875101"/>
            <a:ext cx="11550651" cy="254643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57311312"/>
      </p:ext>
    </p:extLst>
  </p:cSld>
  <p:clrMapOvr>
    <a:masterClrMapping/>
  </p:clrMapOvr>
  <p:extLst>
    <p:ext uri="{DCECCB84-F9BA-43D5-87BE-67443E8EF086}">
      <p15:sldGuideLst xmlns:p15="http://schemas.microsoft.com/office/powerpoint/2012/main">
        <p15:guide id="1" orient="horz" pos="216">
          <p15:clr>
            <a:srgbClr val="FBAE40"/>
          </p15:clr>
        </p15:guide>
      </p15:sldGuideLst>
    </p:ext>
  </p:extLst>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3_3 Icons White">
    <p:bg>
      <p:bgPr>
        <a:solidFill>
          <a:schemeClr val="bg1"/>
        </a:solidFill>
        <a:effectLst/>
      </p:bgPr>
    </p:bg>
    <p:spTree>
      <p:nvGrpSpPr>
        <p:cNvPr id="1" name=""/>
        <p:cNvGrpSpPr/>
        <p:nvPr/>
      </p:nvGrpSpPr>
      <p:grpSpPr>
        <a:xfrm>
          <a:off x="0" y="0"/>
          <a:ext cx="0" cy="0"/>
          <a:chOff x="0" y="0"/>
          <a:chExt cx="0" cy="0"/>
        </a:xfrm>
      </p:grpSpPr>
      <p:sp>
        <p:nvSpPr>
          <p:cNvPr id="6" name="Oval 5">
            <a:extLst>
              <a:ext uri="{FF2B5EF4-FFF2-40B4-BE49-F238E27FC236}">
                <a16:creationId xmlns:a16="http://schemas.microsoft.com/office/drawing/2014/main" id="{FE14257C-3E40-D7D0-2946-29D523863166}"/>
              </a:ext>
            </a:extLst>
          </p:cNvPr>
          <p:cNvSpPr/>
          <p:nvPr userDrawn="1"/>
        </p:nvSpPr>
        <p:spPr>
          <a:xfrm>
            <a:off x="1323871" y="2029767"/>
            <a:ext cx="2270928" cy="2270928"/>
          </a:xfrm>
          <a:prstGeom prst="ellipse">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0" i="0" err="1">
              <a:latin typeface="+mn-lt"/>
            </a:endParaRPr>
          </a:p>
        </p:txBody>
      </p:sp>
      <p:sp>
        <p:nvSpPr>
          <p:cNvPr id="9" name="Oval 8">
            <a:extLst>
              <a:ext uri="{FF2B5EF4-FFF2-40B4-BE49-F238E27FC236}">
                <a16:creationId xmlns:a16="http://schemas.microsoft.com/office/drawing/2014/main" id="{08BA352F-50E1-F671-C044-6A7E85D54BEC}"/>
              </a:ext>
            </a:extLst>
          </p:cNvPr>
          <p:cNvSpPr/>
          <p:nvPr userDrawn="1"/>
        </p:nvSpPr>
        <p:spPr>
          <a:xfrm>
            <a:off x="4960536" y="2029767"/>
            <a:ext cx="2270928" cy="2270928"/>
          </a:xfrm>
          <a:prstGeom prst="ellipse">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0" i="0" err="1">
              <a:latin typeface="+mn-lt"/>
            </a:endParaRPr>
          </a:p>
        </p:txBody>
      </p:sp>
      <p:sp>
        <p:nvSpPr>
          <p:cNvPr id="13" name="Oval 12">
            <a:extLst>
              <a:ext uri="{FF2B5EF4-FFF2-40B4-BE49-F238E27FC236}">
                <a16:creationId xmlns:a16="http://schemas.microsoft.com/office/drawing/2014/main" id="{3199D322-F5A2-FCA0-4A71-492C30D8B2ED}"/>
              </a:ext>
            </a:extLst>
          </p:cNvPr>
          <p:cNvSpPr/>
          <p:nvPr userDrawn="1"/>
        </p:nvSpPr>
        <p:spPr>
          <a:xfrm>
            <a:off x="8597201" y="2029767"/>
            <a:ext cx="2270928" cy="2270928"/>
          </a:xfrm>
          <a:prstGeom prst="ellipse">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0" i="0" err="1">
              <a:latin typeface="+mn-lt"/>
            </a:endParaRPr>
          </a:p>
        </p:txBody>
      </p:sp>
      <p:sp>
        <p:nvSpPr>
          <p:cNvPr id="15" name="Picture Placeholder 14">
            <a:extLst>
              <a:ext uri="{FF2B5EF4-FFF2-40B4-BE49-F238E27FC236}">
                <a16:creationId xmlns:a16="http://schemas.microsoft.com/office/drawing/2014/main" id="{DEBD4B28-9B8E-4FB5-2365-22107EB6D858}"/>
              </a:ext>
            </a:extLst>
          </p:cNvPr>
          <p:cNvSpPr>
            <a:spLocks noGrp="1" noChangeAspect="1"/>
          </p:cNvSpPr>
          <p:nvPr>
            <p:ph type="pic" sz="quarter" idx="11" hasCustomPrompt="1"/>
          </p:nvPr>
        </p:nvSpPr>
        <p:spPr>
          <a:xfrm>
            <a:off x="1747578" y="2457491"/>
            <a:ext cx="1423516" cy="1418660"/>
          </a:xfrm>
          <a:prstGeom prst="rect">
            <a:avLst/>
          </a:prstGeom>
        </p:spPr>
        <p:txBody>
          <a:bodyPr anchor="ctr">
            <a:normAutofit/>
          </a:bodyPr>
          <a:lstStyle>
            <a:lvl1pPr marL="0" indent="0" algn="ctr">
              <a:buNone/>
              <a:defRPr sz="1600"/>
            </a:lvl1pPr>
          </a:lstStyle>
          <a:p>
            <a:r>
              <a:rPr lang="en-US"/>
              <a:t>Click to add icon from Epicenter</a:t>
            </a:r>
            <a:br>
              <a:rPr lang="en-US"/>
            </a:br>
            <a:r>
              <a:rPr lang="en-US"/>
              <a:t>(NO PHOTOS)</a:t>
            </a:r>
          </a:p>
        </p:txBody>
      </p:sp>
      <p:sp>
        <p:nvSpPr>
          <p:cNvPr id="17" name="Picture Placeholder 14">
            <a:extLst>
              <a:ext uri="{FF2B5EF4-FFF2-40B4-BE49-F238E27FC236}">
                <a16:creationId xmlns:a16="http://schemas.microsoft.com/office/drawing/2014/main" id="{3AF64053-FC6E-BF87-81DE-2924F705E45F}"/>
              </a:ext>
            </a:extLst>
          </p:cNvPr>
          <p:cNvSpPr>
            <a:spLocks noGrp="1" noChangeAspect="1"/>
          </p:cNvSpPr>
          <p:nvPr>
            <p:ph type="pic" sz="quarter" idx="12" hasCustomPrompt="1"/>
          </p:nvPr>
        </p:nvSpPr>
        <p:spPr>
          <a:xfrm>
            <a:off x="5384243" y="2457491"/>
            <a:ext cx="1423516" cy="1418660"/>
          </a:xfrm>
          <a:prstGeom prst="rect">
            <a:avLst/>
          </a:prstGeom>
        </p:spPr>
        <p:txBody>
          <a:bodyPr anchor="ctr">
            <a:normAutofit/>
          </a:bodyPr>
          <a:lstStyle>
            <a:lvl1pPr marL="0" indent="0" algn="ctr">
              <a:buNone/>
              <a:defRPr sz="1600"/>
            </a:lvl1pPr>
          </a:lstStyle>
          <a:p>
            <a:r>
              <a:rPr lang="en-US"/>
              <a:t>Click to add icon from Epicenter</a:t>
            </a:r>
            <a:br>
              <a:rPr lang="en-US"/>
            </a:br>
            <a:r>
              <a:rPr lang="en-US"/>
              <a:t>(NO PHOTOS)</a:t>
            </a:r>
          </a:p>
        </p:txBody>
      </p:sp>
      <p:sp>
        <p:nvSpPr>
          <p:cNvPr id="18" name="Picture Placeholder 14">
            <a:extLst>
              <a:ext uri="{FF2B5EF4-FFF2-40B4-BE49-F238E27FC236}">
                <a16:creationId xmlns:a16="http://schemas.microsoft.com/office/drawing/2014/main" id="{6F09818A-913A-01BE-6E29-BC79232FDBAB}"/>
              </a:ext>
            </a:extLst>
          </p:cNvPr>
          <p:cNvSpPr>
            <a:spLocks noGrp="1" noChangeAspect="1"/>
          </p:cNvSpPr>
          <p:nvPr>
            <p:ph type="pic" sz="quarter" idx="13" hasCustomPrompt="1"/>
          </p:nvPr>
        </p:nvSpPr>
        <p:spPr>
          <a:xfrm>
            <a:off x="9020907" y="2457491"/>
            <a:ext cx="1423516" cy="1418660"/>
          </a:xfrm>
          <a:prstGeom prst="rect">
            <a:avLst/>
          </a:prstGeom>
        </p:spPr>
        <p:txBody>
          <a:bodyPr anchor="ctr">
            <a:normAutofit/>
          </a:bodyPr>
          <a:lstStyle>
            <a:lvl1pPr marL="0" indent="0" algn="ctr">
              <a:buNone/>
              <a:defRPr sz="1600"/>
            </a:lvl1pPr>
          </a:lstStyle>
          <a:p>
            <a:r>
              <a:rPr lang="en-US"/>
              <a:t>Click to add icon from Epicenter</a:t>
            </a:r>
            <a:br>
              <a:rPr lang="en-US"/>
            </a:br>
            <a:r>
              <a:rPr lang="en-US"/>
              <a:t>(NO PHOTOS)</a:t>
            </a:r>
          </a:p>
        </p:txBody>
      </p:sp>
      <p:sp>
        <p:nvSpPr>
          <p:cNvPr id="20" name="Text Placeholder 19">
            <a:extLst>
              <a:ext uri="{FF2B5EF4-FFF2-40B4-BE49-F238E27FC236}">
                <a16:creationId xmlns:a16="http://schemas.microsoft.com/office/drawing/2014/main" id="{E99F68A0-63A2-E6E2-8517-BB15AD5B2F55}"/>
              </a:ext>
            </a:extLst>
          </p:cNvPr>
          <p:cNvSpPr>
            <a:spLocks noGrp="1"/>
          </p:cNvSpPr>
          <p:nvPr>
            <p:ph type="body" sz="quarter" idx="14" hasCustomPrompt="1"/>
          </p:nvPr>
        </p:nvSpPr>
        <p:spPr>
          <a:xfrm>
            <a:off x="1024933" y="4451699"/>
            <a:ext cx="2868807" cy="914400"/>
          </a:xfrm>
          <a:prstGeom prst="rect">
            <a:avLst/>
          </a:prstGeom>
        </p:spPr>
        <p:txBody>
          <a:bodyPr/>
          <a:lstStyle>
            <a:lvl1pPr marL="0" indent="0" algn="ctr">
              <a:buNone/>
              <a:defRPr>
                <a:solidFill>
                  <a:schemeClr val="tx1"/>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a:t>Description</a:t>
            </a:r>
          </a:p>
        </p:txBody>
      </p:sp>
      <p:sp>
        <p:nvSpPr>
          <p:cNvPr id="21" name="Text Placeholder 19">
            <a:extLst>
              <a:ext uri="{FF2B5EF4-FFF2-40B4-BE49-F238E27FC236}">
                <a16:creationId xmlns:a16="http://schemas.microsoft.com/office/drawing/2014/main" id="{AA158197-4C61-E3A5-FBDD-AEBF7519DF8E}"/>
              </a:ext>
            </a:extLst>
          </p:cNvPr>
          <p:cNvSpPr>
            <a:spLocks noGrp="1"/>
          </p:cNvSpPr>
          <p:nvPr>
            <p:ph type="body" sz="quarter" idx="15" hasCustomPrompt="1"/>
          </p:nvPr>
        </p:nvSpPr>
        <p:spPr>
          <a:xfrm>
            <a:off x="4661598" y="4451699"/>
            <a:ext cx="2868807" cy="914400"/>
          </a:xfrm>
          <a:prstGeom prst="rect">
            <a:avLst/>
          </a:prstGeom>
        </p:spPr>
        <p:txBody>
          <a:bodyPr/>
          <a:lstStyle>
            <a:lvl1pPr marL="0" indent="0" algn="ctr">
              <a:buNone/>
              <a:defRPr>
                <a:solidFill>
                  <a:schemeClr val="tx1"/>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a:t>Description</a:t>
            </a:r>
          </a:p>
        </p:txBody>
      </p:sp>
      <p:sp>
        <p:nvSpPr>
          <p:cNvPr id="22" name="Text Placeholder 19">
            <a:extLst>
              <a:ext uri="{FF2B5EF4-FFF2-40B4-BE49-F238E27FC236}">
                <a16:creationId xmlns:a16="http://schemas.microsoft.com/office/drawing/2014/main" id="{B1DC87DD-606F-D305-D685-7DA1C1B74A9D}"/>
              </a:ext>
            </a:extLst>
          </p:cNvPr>
          <p:cNvSpPr>
            <a:spLocks noGrp="1"/>
          </p:cNvSpPr>
          <p:nvPr>
            <p:ph type="body" sz="quarter" idx="16" hasCustomPrompt="1"/>
          </p:nvPr>
        </p:nvSpPr>
        <p:spPr>
          <a:xfrm>
            <a:off x="8298262" y="4451699"/>
            <a:ext cx="2868807" cy="914400"/>
          </a:xfrm>
          <a:prstGeom prst="rect">
            <a:avLst/>
          </a:prstGeom>
        </p:spPr>
        <p:txBody>
          <a:bodyPr/>
          <a:lstStyle>
            <a:lvl1pPr marL="0" indent="0" algn="ctr">
              <a:buNone/>
              <a:defRPr>
                <a:solidFill>
                  <a:schemeClr val="tx1"/>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a:t>Description</a:t>
            </a:r>
          </a:p>
        </p:txBody>
      </p:sp>
      <p:sp>
        <p:nvSpPr>
          <p:cNvPr id="3" name="Title 2">
            <a:extLst>
              <a:ext uri="{FF2B5EF4-FFF2-40B4-BE49-F238E27FC236}">
                <a16:creationId xmlns:a16="http://schemas.microsoft.com/office/drawing/2014/main" id="{D0356C1C-B997-183C-9491-DD8C01461E41}"/>
              </a:ext>
            </a:extLst>
          </p:cNvPr>
          <p:cNvSpPr>
            <a:spLocks noGrp="1"/>
          </p:cNvSpPr>
          <p:nvPr>
            <p:ph type="title"/>
          </p:nvPr>
        </p:nvSpPr>
        <p:spPr/>
        <p:txBody>
          <a:bodyPr/>
          <a:lstStyle>
            <a:lvl1pPr>
              <a:defRPr>
                <a:solidFill>
                  <a:schemeClr val="accent1"/>
                </a:solidFill>
              </a:defRPr>
            </a:lvl1pPr>
          </a:lstStyle>
          <a:p>
            <a:r>
              <a:rPr lang="en-US"/>
              <a:t>Click to edit Master title style</a:t>
            </a:r>
          </a:p>
        </p:txBody>
      </p:sp>
      <p:pic>
        <p:nvPicPr>
          <p:cNvPr id="5" name="Picture 4">
            <a:extLst>
              <a:ext uri="{FF2B5EF4-FFF2-40B4-BE49-F238E27FC236}">
                <a16:creationId xmlns:a16="http://schemas.microsoft.com/office/drawing/2014/main" id="{08AB88DF-CFD6-27A0-3312-6F6DB2A8A41B}"/>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256033" y="6254497"/>
            <a:ext cx="292100" cy="368300"/>
          </a:xfrm>
          <a:prstGeom prst="rect">
            <a:avLst/>
          </a:prstGeom>
        </p:spPr>
      </p:pic>
      <p:sp>
        <p:nvSpPr>
          <p:cNvPr id="8" name="TextBox 7">
            <a:extLst>
              <a:ext uri="{FF2B5EF4-FFF2-40B4-BE49-F238E27FC236}">
                <a16:creationId xmlns:a16="http://schemas.microsoft.com/office/drawing/2014/main" id="{2570DD26-5FA2-9AE0-94F0-10B9EB9E6825}"/>
              </a:ext>
            </a:extLst>
          </p:cNvPr>
          <p:cNvSpPr txBox="1">
            <a:spLocks noChangeArrowheads="1"/>
          </p:cNvSpPr>
          <p:nvPr userDrawn="1"/>
        </p:nvSpPr>
        <p:spPr bwMode="auto">
          <a:xfrm>
            <a:off x="691527" y="6544037"/>
            <a:ext cx="5726287" cy="923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marL="0" lvl="0" indent="0" algn="l">
              <a:lnSpc>
                <a:spcPct val="100000"/>
              </a:lnSpc>
              <a:defRPr sz="1800">
                <a:solidFill>
                  <a:srgbClr val="000000"/>
                </a:solidFill>
              </a:defRPr>
            </a:pPr>
            <a:r>
              <a:rPr lang="ga-IE" sz="600" b="0" i="0" baseline="0">
                <a:solidFill>
                  <a:schemeClr val="bg1">
                    <a:lumMod val="85000"/>
                  </a:schemeClr>
                </a:solidFill>
                <a:latin typeface="+mn-lt"/>
              </a:rPr>
              <a:t>© 2023 Epsilon Data Management, LLC. All rights reserved. Proprietary and confidential.</a:t>
            </a:r>
          </a:p>
        </p:txBody>
      </p:sp>
      <p:sp>
        <p:nvSpPr>
          <p:cNvPr id="10" name="TextBox 9">
            <a:extLst>
              <a:ext uri="{FF2B5EF4-FFF2-40B4-BE49-F238E27FC236}">
                <a16:creationId xmlns:a16="http://schemas.microsoft.com/office/drawing/2014/main" id="{0F59D7FE-BF82-A08B-1342-126F70B1F1D5}"/>
              </a:ext>
            </a:extLst>
          </p:cNvPr>
          <p:cNvSpPr txBox="1">
            <a:spLocks noChangeAspect="1"/>
          </p:cNvSpPr>
          <p:nvPr userDrawn="1"/>
        </p:nvSpPr>
        <p:spPr>
          <a:xfrm>
            <a:off x="11722609" y="6446520"/>
            <a:ext cx="227692" cy="228600"/>
          </a:xfrm>
          <a:prstGeom prst="ellipse">
            <a:avLst/>
          </a:prstGeom>
          <a:solidFill>
            <a:schemeClr val="accent1"/>
          </a:solidFill>
        </p:spPr>
        <p:txBody>
          <a:bodyPr wrap="none" rtlCol="0" anchor="ctr">
            <a:noAutofit/>
          </a:bodyPr>
          <a:lstStyle/>
          <a:p>
            <a:pPr algn="ctr"/>
            <a:fld id="{9F77B881-CDA4-7041-897F-97D0053686EF}" type="slidenum">
              <a:rPr lang="en-US" sz="700" b="1" i="0" smtClean="0">
                <a:solidFill>
                  <a:schemeClr val="bg1"/>
                </a:solidFill>
                <a:latin typeface="+mn-lt"/>
              </a:rPr>
              <a:pPr algn="ctr"/>
              <a:t>‹#›</a:t>
            </a:fld>
            <a:endParaRPr lang="en-US" sz="700" b="1" i="0">
              <a:solidFill>
                <a:schemeClr val="bg1"/>
              </a:solidFill>
              <a:latin typeface="+mn-lt"/>
            </a:endParaRPr>
          </a:p>
        </p:txBody>
      </p:sp>
      <p:sp>
        <p:nvSpPr>
          <p:cNvPr id="11" name="Rectangle 10">
            <a:extLst>
              <a:ext uri="{FF2B5EF4-FFF2-40B4-BE49-F238E27FC236}">
                <a16:creationId xmlns:a16="http://schemas.microsoft.com/office/drawing/2014/main" id="{FB09E5D1-5509-2B68-53EE-23B947BD3CBC}"/>
              </a:ext>
            </a:extLst>
          </p:cNvPr>
          <p:cNvSpPr/>
          <p:nvPr userDrawn="1"/>
        </p:nvSpPr>
        <p:spPr>
          <a:xfrm rot="5400000" flipV="1">
            <a:off x="8729393" y="3392424"/>
            <a:ext cx="6858000" cy="73152"/>
          </a:xfrm>
          <a:prstGeom prst="rect">
            <a:avLst/>
          </a:prstGeom>
          <a:gradFill flip="none" rotWithShape="1">
            <a:gsLst>
              <a:gs pos="68000">
                <a:schemeClr val="accent2"/>
              </a:gs>
              <a:gs pos="8000">
                <a:schemeClr val="accent5"/>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4111341167"/>
      </p:ext>
    </p:extLst>
  </p:cSld>
  <p:clrMapOvr>
    <a:masterClrMapping/>
  </p:clrMapOvr>
  <p:extLst>
    <p:ext uri="{DCECCB84-F9BA-43D5-87BE-67443E8EF086}">
      <p15:sldGuideLst xmlns:p15="http://schemas.microsoft.com/office/powerpoint/2012/main">
        <p15:guide id="1" orient="horz" pos="216">
          <p15:clr>
            <a:srgbClr val="FBAE40"/>
          </p15:clr>
        </p15:guide>
        <p15:guide id="2" pos="3840">
          <p15:clr>
            <a:srgbClr val="FBAE40"/>
          </p15:clr>
        </p15:guide>
      </p15:sldGuideLst>
    </p:ext>
  </p:extLst>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3_4 Icons White">
    <p:bg>
      <p:bgPr>
        <a:solidFill>
          <a:schemeClr val="bg1"/>
        </a:solidFill>
        <a:effectLst/>
      </p:bgPr>
    </p:bg>
    <p:spTree>
      <p:nvGrpSpPr>
        <p:cNvPr id="1" name=""/>
        <p:cNvGrpSpPr/>
        <p:nvPr/>
      </p:nvGrpSpPr>
      <p:grpSpPr>
        <a:xfrm>
          <a:off x="0" y="0"/>
          <a:ext cx="0" cy="0"/>
          <a:chOff x="0" y="0"/>
          <a:chExt cx="0" cy="0"/>
        </a:xfrm>
      </p:grpSpPr>
      <p:sp>
        <p:nvSpPr>
          <p:cNvPr id="6" name="Oval 5">
            <a:extLst>
              <a:ext uri="{FF2B5EF4-FFF2-40B4-BE49-F238E27FC236}">
                <a16:creationId xmlns:a16="http://schemas.microsoft.com/office/drawing/2014/main" id="{FE14257C-3E40-D7D0-2946-29D523863166}"/>
              </a:ext>
            </a:extLst>
          </p:cNvPr>
          <p:cNvSpPr/>
          <p:nvPr userDrawn="1"/>
        </p:nvSpPr>
        <p:spPr>
          <a:xfrm>
            <a:off x="775231" y="1978967"/>
            <a:ext cx="2270928" cy="2270928"/>
          </a:xfrm>
          <a:prstGeom prst="ellipse">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0" i="0" err="1">
              <a:latin typeface="+mn-lt"/>
            </a:endParaRPr>
          </a:p>
        </p:txBody>
      </p:sp>
      <p:sp>
        <p:nvSpPr>
          <p:cNvPr id="15" name="Picture Placeholder 14">
            <a:extLst>
              <a:ext uri="{FF2B5EF4-FFF2-40B4-BE49-F238E27FC236}">
                <a16:creationId xmlns:a16="http://schemas.microsoft.com/office/drawing/2014/main" id="{DEBD4B28-9B8E-4FB5-2365-22107EB6D858}"/>
              </a:ext>
            </a:extLst>
          </p:cNvPr>
          <p:cNvSpPr>
            <a:spLocks noGrp="1" noChangeAspect="1"/>
          </p:cNvSpPr>
          <p:nvPr>
            <p:ph type="pic" sz="quarter" idx="11" hasCustomPrompt="1"/>
          </p:nvPr>
        </p:nvSpPr>
        <p:spPr>
          <a:xfrm>
            <a:off x="1198938" y="2406691"/>
            <a:ext cx="1423516" cy="1418660"/>
          </a:xfrm>
          <a:prstGeom prst="rect">
            <a:avLst/>
          </a:prstGeom>
        </p:spPr>
        <p:txBody>
          <a:bodyPr anchor="ctr">
            <a:normAutofit/>
          </a:bodyPr>
          <a:lstStyle>
            <a:lvl1pPr marL="0" indent="0" algn="ctr">
              <a:buNone/>
              <a:defRPr sz="1600"/>
            </a:lvl1pPr>
          </a:lstStyle>
          <a:p>
            <a:r>
              <a:rPr lang="en-US"/>
              <a:t>Click to add icon from Epicenter</a:t>
            </a:r>
            <a:br>
              <a:rPr lang="en-US"/>
            </a:br>
            <a:r>
              <a:rPr lang="en-US"/>
              <a:t>(NO PHOTOS)</a:t>
            </a:r>
          </a:p>
        </p:txBody>
      </p:sp>
      <p:sp>
        <p:nvSpPr>
          <p:cNvPr id="20" name="Text Placeholder 19">
            <a:extLst>
              <a:ext uri="{FF2B5EF4-FFF2-40B4-BE49-F238E27FC236}">
                <a16:creationId xmlns:a16="http://schemas.microsoft.com/office/drawing/2014/main" id="{E99F68A0-63A2-E6E2-8517-BB15AD5B2F55}"/>
              </a:ext>
            </a:extLst>
          </p:cNvPr>
          <p:cNvSpPr>
            <a:spLocks noGrp="1"/>
          </p:cNvSpPr>
          <p:nvPr>
            <p:ph type="body" sz="quarter" idx="14" hasCustomPrompt="1"/>
          </p:nvPr>
        </p:nvSpPr>
        <p:spPr>
          <a:xfrm>
            <a:off x="647171" y="4390739"/>
            <a:ext cx="2398988" cy="914400"/>
          </a:xfrm>
          <a:prstGeom prst="rect">
            <a:avLst/>
          </a:prstGeom>
        </p:spPr>
        <p:txBody>
          <a:bodyPr/>
          <a:lstStyle>
            <a:lvl1pPr marL="0" indent="0" algn="ctr">
              <a:buNone/>
              <a:defRPr>
                <a:solidFill>
                  <a:schemeClr val="tx1"/>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a:t>Description</a:t>
            </a:r>
          </a:p>
        </p:txBody>
      </p:sp>
      <p:sp>
        <p:nvSpPr>
          <p:cNvPr id="3" name="Oval 2">
            <a:extLst>
              <a:ext uri="{FF2B5EF4-FFF2-40B4-BE49-F238E27FC236}">
                <a16:creationId xmlns:a16="http://schemas.microsoft.com/office/drawing/2014/main" id="{432850F7-ACD1-093C-0E81-237212D457B6}"/>
              </a:ext>
            </a:extLst>
          </p:cNvPr>
          <p:cNvSpPr/>
          <p:nvPr userDrawn="1"/>
        </p:nvSpPr>
        <p:spPr>
          <a:xfrm>
            <a:off x="3597925" y="1978967"/>
            <a:ext cx="2270928" cy="2270928"/>
          </a:xfrm>
          <a:prstGeom prst="ellipse">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0" i="0" err="1">
              <a:latin typeface="+mn-lt"/>
            </a:endParaRPr>
          </a:p>
        </p:txBody>
      </p:sp>
      <p:sp>
        <p:nvSpPr>
          <p:cNvPr id="5" name="Picture Placeholder 14">
            <a:extLst>
              <a:ext uri="{FF2B5EF4-FFF2-40B4-BE49-F238E27FC236}">
                <a16:creationId xmlns:a16="http://schemas.microsoft.com/office/drawing/2014/main" id="{7EB576A7-6768-414C-3535-018C513FEB52}"/>
              </a:ext>
            </a:extLst>
          </p:cNvPr>
          <p:cNvSpPr>
            <a:spLocks noGrp="1" noChangeAspect="1"/>
          </p:cNvSpPr>
          <p:nvPr>
            <p:ph type="pic" sz="quarter" idx="15" hasCustomPrompt="1"/>
          </p:nvPr>
        </p:nvSpPr>
        <p:spPr>
          <a:xfrm>
            <a:off x="4021631" y="2406691"/>
            <a:ext cx="1423516" cy="1418660"/>
          </a:xfrm>
          <a:prstGeom prst="rect">
            <a:avLst/>
          </a:prstGeom>
        </p:spPr>
        <p:txBody>
          <a:bodyPr anchor="ctr">
            <a:normAutofit/>
          </a:bodyPr>
          <a:lstStyle>
            <a:lvl1pPr marL="0" indent="0" algn="ctr">
              <a:buNone/>
              <a:defRPr sz="1600"/>
            </a:lvl1pPr>
          </a:lstStyle>
          <a:p>
            <a:r>
              <a:rPr lang="en-US"/>
              <a:t>Click to add icon from Epicenter</a:t>
            </a:r>
            <a:br>
              <a:rPr lang="en-US"/>
            </a:br>
            <a:r>
              <a:rPr lang="en-US"/>
              <a:t>(NO PHOTOS)</a:t>
            </a:r>
          </a:p>
        </p:txBody>
      </p:sp>
      <p:sp>
        <p:nvSpPr>
          <p:cNvPr id="7" name="Text Placeholder 19">
            <a:extLst>
              <a:ext uri="{FF2B5EF4-FFF2-40B4-BE49-F238E27FC236}">
                <a16:creationId xmlns:a16="http://schemas.microsoft.com/office/drawing/2014/main" id="{F0C78C0C-342A-8EFF-A993-4EF41DC5FCA9}"/>
              </a:ext>
            </a:extLst>
          </p:cNvPr>
          <p:cNvSpPr>
            <a:spLocks noGrp="1"/>
          </p:cNvSpPr>
          <p:nvPr>
            <p:ph type="body" sz="quarter" idx="16" hasCustomPrompt="1"/>
          </p:nvPr>
        </p:nvSpPr>
        <p:spPr>
          <a:xfrm>
            <a:off x="3469866" y="4390739"/>
            <a:ext cx="2398988" cy="914400"/>
          </a:xfrm>
          <a:prstGeom prst="rect">
            <a:avLst/>
          </a:prstGeom>
        </p:spPr>
        <p:txBody>
          <a:bodyPr/>
          <a:lstStyle>
            <a:lvl1pPr marL="0" indent="0" algn="ctr">
              <a:buNone/>
              <a:defRPr>
                <a:solidFill>
                  <a:schemeClr val="tx1"/>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a:t>Description</a:t>
            </a:r>
          </a:p>
        </p:txBody>
      </p:sp>
      <p:sp>
        <p:nvSpPr>
          <p:cNvPr id="8" name="Oval 7">
            <a:extLst>
              <a:ext uri="{FF2B5EF4-FFF2-40B4-BE49-F238E27FC236}">
                <a16:creationId xmlns:a16="http://schemas.microsoft.com/office/drawing/2014/main" id="{6A5FF676-80E2-0ED3-C4DB-08BF27AD7997}"/>
              </a:ext>
            </a:extLst>
          </p:cNvPr>
          <p:cNvSpPr/>
          <p:nvPr userDrawn="1"/>
        </p:nvSpPr>
        <p:spPr>
          <a:xfrm>
            <a:off x="6420619" y="1978967"/>
            <a:ext cx="2270928" cy="2270928"/>
          </a:xfrm>
          <a:prstGeom prst="ellipse">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0" i="0" err="1">
              <a:latin typeface="+mn-lt"/>
            </a:endParaRPr>
          </a:p>
        </p:txBody>
      </p:sp>
      <p:sp>
        <p:nvSpPr>
          <p:cNvPr id="11" name="Picture Placeholder 14">
            <a:extLst>
              <a:ext uri="{FF2B5EF4-FFF2-40B4-BE49-F238E27FC236}">
                <a16:creationId xmlns:a16="http://schemas.microsoft.com/office/drawing/2014/main" id="{3D377B90-5A9C-4E37-0EF5-596BC68591C2}"/>
              </a:ext>
            </a:extLst>
          </p:cNvPr>
          <p:cNvSpPr>
            <a:spLocks noGrp="1" noChangeAspect="1"/>
          </p:cNvSpPr>
          <p:nvPr>
            <p:ph type="pic" sz="quarter" idx="17" hasCustomPrompt="1"/>
          </p:nvPr>
        </p:nvSpPr>
        <p:spPr>
          <a:xfrm>
            <a:off x="6844326" y="2406691"/>
            <a:ext cx="1423516" cy="1418660"/>
          </a:xfrm>
          <a:prstGeom prst="rect">
            <a:avLst/>
          </a:prstGeom>
        </p:spPr>
        <p:txBody>
          <a:bodyPr anchor="ctr">
            <a:normAutofit/>
          </a:bodyPr>
          <a:lstStyle>
            <a:lvl1pPr marL="0" indent="0" algn="ctr">
              <a:buNone/>
              <a:defRPr sz="1600"/>
            </a:lvl1pPr>
          </a:lstStyle>
          <a:p>
            <a:r>
              <a:rPr lang="en-US"/>
              <a:t>Click to add icon from Epicenter</a:t>
            </a:r>
            <a:br>
              <a:rPr lang="en-US"/>
            </a:br>
            <a:r>
              <a:rPr lang="en-US"/>
              <a:t>(NO PHOTOS)</a:t>
            </a:r>
          </a:p>
        </p:txBody>
      </p:sp>
      <p:sp>
        <p:nvSpPr>
          <p:cNvPr id="12" name="Text Placeholder 19">
            <a:extLst>
              <a:ext uri="{FF2B5EF4-FFF2-40B4-BE49-F238E27FC236}">
                <a16:creationId xmlns:a16="http://schemas.microsoft.com/office/drawing/2014/main" id="{E4B83505-1950-E711-4756-B86FD26518C4}"/>
              </a:ext>
            </a:extLst>
          </p:cNvPr>
          <p:cNvSpPr>
            <a:spLocks noGrp="1"/>
          </p:cNvSpPr>
          <p:nvPr>
            <p:ph type="body" sz="quarter" idx="18" hasCustomPrompt="1"/>
          </p:nvPr>
        </p:nvSpPr>
        <p:spPr>
          <a:xfrm>
            <a:off x="6292559" y="4390739"/>
            <a:ext cx="2398988" cy="914400"/>
          </a:xfrm>
          <a:prstGeom prst="rect">
            <a:avLst/>
          </a:prstGeom>
        </p:spPr>
        <p:txBody>
          <a:bodyPr/>
          <a:lstStyle>
            <a:lvl1pPr marL="0" indent="0" algn="ctr">
              <a:buNone/>
              <a:defRPr>
                <a:solidFill>
                  <a:schemeClr val="tx1"/>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a:t>Description</a:t>
            </a:r>
          </a:p>
        </p:txBody>
      </p:sp>
      <p:sp>
        <p:nvSpPr>
          <p:cNvPr id="14" name="Oval 13">
            <a:extLst>
              <a:ext uri="{FF2B5EF4-FFF2-40B4-BE49-F238E27FC236}">
                <a16:creationId xmlns:a16="http://schemas.microsoft.com/office/drawing/2014/main" id="{DD0D29F9-2A4E-1B87-E97C-6F23CB63E250}"/>
              </a:ext>
            </a:extLst>
          </p:cNvPr>
          <p:cNvSpPr/>
          <p:nvPr userDrawn="1"/>
        </p:nvSpPr>
        <p:spPr>
          <a:xfrm>
            <a:off x="9243313" y="1978967"/>
            <a:ext cx="2270928" cy="2270928"/>
          </a:xfrm>
          <a:prstGeom prst="ellipse">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0" i="0" err="1">
              <a:latin typeface="+mn-lt"/>
            </a:endParaRPr>
          </a:p>
        </p:txBody>
      </p:sp>
      <p:sp>
        <p:nvSpPr>
          <p:cNvPr id="16" name="Picture Placeholder 14">
            <a:extLst>
              <a:ext uri="{FF2B5EF4-FFF2-40B4-BE49-F238E27FC236}">
                <a16:creationId xmlns:a16="http://schemas.microsoft.com/office/drawing/2014/main" id="{28FC774B-66C4-966C-C398-1B35B41FA845}"/>
              </a:ext>
            </a:extLst>
          </p:cNvPr>
          <p:cNvSpPr>
            <a:spLocks noGrp="1" noChangeAspect="1"/>
          </p:cNvSpPr>
          <p:nvPr>
            <p:ph type="pic" sz="quarter" idx="19" hasCustomPrompt="1"/>
          </p:nvPr>
        </p:nvSpPr>
        <p:spPr>
          <a:xfrm>
            <a:off x="9667019" y="2406691"/>
            <a:ext cx="1423516" cy="1418660"/>
          </a:xfrm>
          <a:prstGeom prst="rect">
            <a:avLst/>
          </a:prstGeom>
        </p:spPr>
        <p:txBody>
          <a:bodyPr anchor="ctr">
            <a:normAutofit/>
          </a:bodyPr>
          <a:lstStyle>
            <a:lvl1pPr marL="0" indent="0" algn="ctr">
              <a:buNone/>
              <a:defRPr sz="1600"/>
            </a:lvl1pPr>
          </a:lstStyle>
          <a:p>
            <a:r>
              <a:rPr lang="en-US"/>
              <a:t>Click to add icon from Epicenter</a:t>
            </a:r>
            <a:br>
              <a:rPr lang="en-US"/>
            </a:br>
            <a:r>
              <a:rPr lang="en-US"/>
              <a:t>(NO PHOTOS)</a:t>
            </a:r>
          </a:p>
        </p:txBody>
      </p:sp>
      <p:sp>
        <p:nvSpPr>
          <p:cNvPr id="19" name="Text Placeholder 19">
            <a:extLst>
              <a:ext uri="{FF2B5EF4-FFF2-40B4-BE49-F238E27FC236}">
                <a16:creationId xmlns:a16="http://schemas.microsoft.com/office/drawing/2014/main" id="{7ED27F08-4F4F-DDE9-01E4-57FD44920BE7}"/>
              </a:ext>
            </a:extLst>
          </p:cNvPr>
          <p:cNvSpPr>
            <a:spLocks noGrp="1"/>
          </p:cNvSpPr>
          <p:nvPr>
            <p:ph type="body" sz="quarter" idx="20" hasCustomPrompt="1"/>
          </p:nvPr>
        </p:nvSpPr>
        <p:spPr>
          <a:xfrm>
            <a:off x="9115254" y="4390739"/>
            <a:ext cx="2398988" cy="914400"/>
          </a:xfrm>
          <a:prstGeom prst="rect">
            <a:avLst/>
          </a:prstGeom>
        </p:spPr>
        <p:txBody>
          <a:bodyPr/>
          <a:lstStyle>
            <a:lvl1pPr marL="0" indent="0" algn="ctr">
              <a:buNone/>
              <a:defRPr>
                <a:solidFill>
                  <a:schemeClr val="tx1"/>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a:t>Description</a:t>
            </a:r>
          </a:p>
        </p:txBody>
      </p:sp>
      <p:sp>
        <p:nvSpPr>
          <p:cNvPr id="9" name="Title 8">
            <a:extLst>
              <a:ext uri="{FF2B5EF4-FFF2-40B4-BE49-F238E27FC236}">
                <a16:creationId xmlns:a16="http://schemas.microsoft.com/office/drawing/2014/main" id="{1FF8935B-7D93-F768-6E5D-9DD17BAF7E36}"/>
              </a:ext>
            </a:extLst>
          </p:cNvPr>
          <p:cNvSpPr>
            <a:spLocks noGrp="1"/>
          </p:cNvSpPr>
          <p:nvPr>
            <p:ph type="title"/>
          </p:nvPr>
        </p:nvSpPr>
        <p:spPr/>
        <p:txBody>
          <a:bodyPr/>
          <a:lstStyle>
            <a:lvl1pPr>
              <a:defRPr>
                <a:solidFill>
                  <a:schemeClr val="accent1"/>
                </a:solidFill>
              </a:defRPr>
            </a:lvl1pPr>
          </a:lstStyle>
          <a:p>
            <a:r>
              <a:rPr lang="en-US"/>
              <a:t>Click to edit Master title style</a:t>
            </a:r>
          </a:p>
        </p:txBody>
      </p:sp>
      <p:pic>
        <p:nvPicPr>
          <p:cNvPr id="2" name="Picture 1">
            <a:extLst>
              <a:ext uri="{FF2B5EF4-FFF2-40B4-BE49-F238E27FC236}">
                <a16:creationId xmlns:a16="http://schemas.microsoft.com/office/drawing/2014/main" id="{B95DB8F4-21E7-B544-1A43-4D649DD0444A}"/>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256033" y="6254497"/>
            <a:ext cx="292100" cy="368300"/>
          </a:xfrm>
          <a:prstGeom prst="rect">
            <a:avLst/>
          </a:prstGeom>
        </p:spPr>
      </p:pic>
      <p:sp>
        <p:nvSpPr>
          <p:cNvPr id="4" name="TextBox 3">
            <a:extLst>
              <a:ext uri="{FF2B5EF4-FFF2-40B4-BE49-F238E27FC236}">
                <a16:creationId xmlns:a16="http://schemas.microsoft.com/office/drawing/2014/main" id="{1A69F516-EB9B-3894-2A19-D41C99DEFAD0}"/>
              </a:ext>
            </a:extLst>
          </p:cNvPr>
          <p:cNvSpPr txBox="1">
            <a:spLocks noChangeArrowheads="1"/>
          </p:cNvSpPr>
          <p:nvPr userDrawn="1"/>
        </p:nvSpPr>
        <p:spPr bwMode="auto">
          <a:xfrm>
            <a:off x="691527" y="6544037"/>
            <a:ext cx="5726287" cy="923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marL="0" lvl="0" indent="0" algn="l">
              <a:lnSpc>
                <a:spcPct val="100000"/>
              </a:lnSpc>
              <a:defRPr sz="1800">
                <a:solidFill>
                  <a:srgbClr val="000000"/>
                </a:solidFill>
              </a:defRPr>
            </a:pPr>
            <a:r>
              <a:rPr lang="ga-IE" sz="600" b="0" i="0" baseline="0">
                <a:solidFill>
                  <a:schemeClr val="bg1">
                    <a:lumMod val="85000"/>
                  </a:schemeClr>
                </a:solidFill>
                <a:latin typeface="+mn-lt"/>
              </a:rPr>
              <a:t>© 2023 Epsilon Data Management, LLC. All rights reserved. Proprietary and confidential.</a:t>
            </a:r>
          </a:p>
        </p:txBody>
      </p:sp>
      <p:sp>
        <p:nvSpPr>
          <p:cNvPr id="10" name="TextBox 9">
            <a:extLst>
              <a:ext uri="{FF2B5EF4-FFF2-40B4-BE49-F238E27FC236}">
                <a16:creationId xmlns:a16="http://schemas.microsoft.com/office/drawing/2014/main" id="{07579EFE-1D03-A3EA-B4F7-5763258B6751}"/>
              </a:ext>
            </a:extLst>
          </p:cNvPr>
          <p:cNvSpPr txBox="1">
            <a:spLocks noChangeAspect="1"/>
          </p:cNvSpPr>
          <p:nvPr userDrawn="1"/>
        </p:nvSpPr>
        <p:spPr>
          <a:xfrm>
            <a:off x="11722609" y="6446520"/>
            <a:ext cx="227692" cy="228600"/>
          </a:xfrm>
          <a:prstGeom prst="ellipse">
            <a:avLst/>
          </a:prstGeom>
          <a:solidFill>
            <a:schemeClr val="accent1"/>
          </a:solidFill>
        </p:spPr>
        <p:txBody>
          <a:bodyPr wrap="none" rtlCol="0" anchor="ctr">
            <a:noAutofit/>
          </a:bodyPr>
          <a:lstStyle/>
          <a:p>
            <a:pPr algn="ctr"/>
            <a:fld id="{9F77B881-CDA4-7041-897F-97D0053686EF}" type="slidenum">
              <a:rPr lang="en-US" sz="700" b="1" i="0" smtClean="0">
                <a:solidFill>
                  <a:schemeClr val="bg1"/>
                </a:solidFill>
                <a:latin typeface="+mn-lt"/>
              </a:rPr>
              <a:pPr algn="ctr"/>
              <a:t>‹#›</a:t>
            </a:fld>
            <a:endParaRPr lang="en-US" sz="700" b="1" i="0">
              <a:solidFill>
                <a:schemeClr val="bg1"/>
              </a:solidFill>
              <a:latin typeface="+mn-lt"/>
            </a:endParaRPr>
          </a:p>
        </p:txBody>
      </p:sp>
      <p:sp>
        <p:nvSpPr>
          <p:cNvPr id="13" name="Rectangle 12">
            <a:extLst>
              <a:ext uri="{FF2B5EF4-FFF2-40B4-BE49-F238E27FC236}">
                <a16:creationId xmlns:a16="http://schemas.microsoft.com/office/drawing/2014/main" id="{BB687650-A84C-9DB6-4B91-165B0DED3F5F}"/>
              </a:ext>
            </a:extLst>
          </p:cNvPr>
          <p:cNvSpPr/>
          <p:nvPr userDrawn="1"/>
        </p:nvSpPr>
        <p:spPr>
          <a:xfrm rot="5400000" flipV="1">
            <a:off x="8729393" y="3392424"/>
            <a:ext cx="6858000" cy="73152"/>
          </a:xfrm>
          <a:prstGeom prst="rect">
            <a:avLst/>
          </a:prstGeom>
          <a:gradFill flip="none" rotWithShape="1">
            <a:gsLst>
              <a:gs pos="68000">
                <a:schemeClr val="accent2"/>
              </a:gs>
              <a:gs pos="8000">
                <a:schemeClr val="accent5"/>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534472067"/>
      </p:ext>
    </p:extLst>
  </p:cSld>
  <p:clrMapOvr>
    <a:masterClrMapping/>
  </p:clrMapOvr>
  <p:extLst>
    <p:ext uri="{DCECCB84-F9BA-43D5-87BE-67443E8EF086}">
      <p15:sldGuideLst xmlns:p15="http://schemas.microsoft.com/office/powerpoint/2012/main">
        <p15:guide id="1" orient="horz" pos="216">
          <p15:clr>
            <a:srgbClr val="FBAE40"/>
          </p15:clr>
        </p15:guide>
        <p15:guide id="2" pos="3840">
          <p15:clr>
            <a:srgbClr val="FBAE40"/>
          </p15:clr>
        </p15:guide>
      </p15:sldGuideLst>
    </p:ext>
  </p:extLst>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3_3 Icons Blue">
    <p:bg>
      <p:bgPr>
        <a:solidFill>
          <a:schemeClr val="accent1"/>
        </a:solidFill>
        <a:effectLst/>
      </p:bgPr>
    </p:bg>
    <p:spTree>
      <p:nvGrpSpPr>
        <p:cNvPr id="1" name=""/>
        <p:cNvGrpSpPr/>
        <p:nvPr/>
      </p:nvGrpSpPr>
      <p:grpSpPr>
        <a:xfrm>
          <a:off x="0" y="0"/>
          <a:ext cx="0" cy="0"/>
          <a:chOff x="0" y="0"/>
          <a:chExt cx="0" cy="0"/>
        </a:xfrm>
      </p:grpSpPr>
      <p:sp>
        <p:nvSpPr>
          <p:cNvPr id="6" name="Oval 5">
            <a:extLst>
              <a:ext uri="{FF2B5EF4-FFF2-40B4-BE49-F238E27FC236}">
                <a16:creationId xmlns:a16="http://schemas.microsoft.com/office/drawing/2014/main" id="{FE14257C-3E40-D7D0-2946-29D523863166}"/>
              </a:ext>
            </a:extLst>
          </p:cNvPr>
          <p:cNvSpPr/>
          <p:nvPr userDrawn="1"/>
        </p:nvSpPr>
        <p:spPr>
          <a:xfrm>
            <a:off x="1323871" y="2029767"/>
            <a:ext cx="2270928" cy="227092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0" i="0" err="1">
              <a:latin typeface="+mn-lt"/>
            </a:endParaRPr>
          </a:p>
        </p:txBody>
      </p:sp>
      <p:sp>
        <p:nvSpPr>
          <p:cNvPr id="9" name="Oval 8">
            <a:extLst>
              <a:ext uri="{FF2B5EF4-FFF2-40B4-BE49-F238E27FC236}">
                <a16:creationId xmlns:a16="http://schemas.microsoft.com/office/drawing/2014/main" id="{08BA352F-50E1-F671-C044-6A7E85D54BEC}"/>
              </a:ext>
            </a:extLst>
          </p:cNvPr>
          <p:cNvSpPr/>
          <p:nvPr userDrawn="1"/>
        </p:nvSpPr>
        <p:spPr>
          <a:xfrm>
            <a:off x="4960536" y="2029767"/>
            <a:ext cx="2270928" cy="227092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0" i="0" err="1">
              <a:latin typeface="+mn-lt"/>
            </a:endParaRPr>
          </a:p>
        </p:txBody>
      </p:sp>
      <p:sp>
        <p:nvSpPr>
          <p:cNvPr id="13" name="Oval 12">
            <a:extLst>
              <a:ext uri="{FF2B5EF4-FFF2-40B4-BE49-F238E27FC236}">
                <a16:creationId xmlns:a16="http://schemas.microsoft.com/office/drawing/2014/main" id="{3199D322-F5A2-FCA0-4A71-492C30D8B2ED}"/>
              </a:ext>
            </a:extLst>
          </p:cNvPr>
          <p:cNvSpPr/>
          <p:nvPr userDrawn="1"/>
        </p:nvSpPr>
        <p:spPr>
          <a:xfrm>
            <a:off x="8597201" y="2029767"/>
            <a:ext cx="2270928" cy="227092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0" i="0" err="1">
              <a:latin typeface="+mn-lt"/>
            </a:endParaRPr>
          </a:p>
        </p:txBody>
      </p:sp>
      <p:sp>
        <p:nvSpPr>
          <p:cNvPr id="15" name="Picture Placeholder 14">
            <a:extLst>
              <a:ext uri="{FF2B5EF4-FFF2-40B4-BE49-F238E27FC236}">
                <a16:creationId xmlns:a16="http://schemas.microsoft.com/office/drawing/2014/main" id="{DEBD4B28-9B8E-4FB5-2365-22107EB6D858}"/>
              </a:ext>
            </a:extLst>
          </p:cNvPr>
          <p:cNvSpPr>
            <a:spLocks noGrp="1" noChangeAspect="1"/>
          </p:cNvSpPr>
          <p:nvPr>
            <p:ph type="pic" sz="quarter" idx="11" hasCustomPrompt="1"/>
          </p:nvPr>
        </p:nvSpPr>
        <p:spPr>
          <a:xfrm>
            <a:off x="1747578" y="2457491"/>
            <a:ext cx="1423516" cy="1418660"/>
          </a:xfrm>
          <a:prstGeom prst="rect">
            <a:avLst/>
          </a:prstGeom>
        </p:spPr>
        <p:txBody>
          <a:bodyPr anchor="ctr">
            <a:normAutofit/>
          </a:bodyPr>
          <a:lstStyle>
            <a:lvl1pPr marL="0" indent="0" algn="ctr">
              <a:buNone/>
              <a:defRPr sz="1600"/>
            </a:lvl1pPr>
          </a:lstStyle>
          <a:p>
            <a:r>
              <a:rPr lang="en-US"/>
              <a:t>Click to add icon from Epicenter</a:t>
            </a:r>
            <a:br>
              <a:rPr lang="en-US"/>
            </a:br>
            <a:r>
              <a:rPr lang="en-US"/>
              <a:t>(NO PHOTOS)</a:t>
            </a:r>
          </a:p>
        </p:txBody>
      </p:sp>
      <p:sp>
        <p:nvSpPr>
          <p:cNvPr id="17" name="Picture Placeholder 14">
            <a:extLst>
              <a:ext uri="{FF2B5EF4-FFF2-40B4-BE49-F238E27FC236}">
                <a16:creationId xmlns:a16="http://schemas.microsoft.com/office/drawing/2014/main" id="{3AF64053-FC6E-BF87-81DE-2924F705E45F}"/>
              </a:ext>
            </a:extLst>
          </p:cNvPr>
          <p:cNvSpPr>
            <a:spLocks noGrp="1" noChangeAspect="1"/>
          </p:cNvSpPr>
          <p:nvPr>
            <p:ph type="pic" sz="quarter" idx="12" hasCustomPrompt="1"/>
          </p:nvPr>
        </p:nvSpPr>
        <p:spPr>
          <a:xfrm>
            <a:off x="5384243" y="2457491"/>
            <a:ext cx="1423516" cy="1418660"/>
          </a:xfrm>
          <a:prstGeom prst="rect">
            <a:avLst/>
          </a:prstGeom>
        </p:spPr>
        <p:txBody>
          <a:bodyPr anchor="ctr">
            <a:normAutofit/>
          </a:bodyPr>
          <a:lstStyle>
            <a:lvl1pPr marL="0" indent="0" algn="ctr">
              <a:buNone/>
              <a:defRPr sz="1600"/>
            </a:lvl1pPr>
          </a:lstStyle>
          <a:p>
            <a:r>
              <a:rPr lang="en-US"/>
              <a:t>Click to add icon from Epicenter</a:t>
            </a:r>
            <a:br>
              <a:rPr lang="en-US"/>
            </a:br>
            <a:r>
              <a:rPr lang="en-US"/>
              <a:t>(NO PHOTOS)</a:t>
            </a:r>
          </a:p>
        </p:txBody>
      </p:sp>
      <p:sp>
        <p:nvSpPr>
          <p:cNvPr id="18" name="Picture Placeholder 14">
            <a:extLst>
              <a:ext uri="{FF2B5EF4-FFF2-40B4-BE49-F238E27FC236}">
                <a16:creationId xmlns:a16="http://schemas.microsoft.com/office/drawing/2014/main" id="{6F09818A-913A-01BE-6E29-BC79232FDBAB}"/>
              </a:ext>
            </a:extLst>
          </p:cNvPr>
          <p:cNvSpPr>
            <a:spLocks noGrp="1" noChangeAspect="1"/>
          </p:cNvSpPr>
          <p:nvPr>
            <p:ph type="pic" sz="quarter" idx="13" hasCustomPrompt="1"/>
          </p:nvPr>
        </p:nvSpPr>
        <p:spPr>
          <a:xfrm>
            <a:off x="9020907" y="2457491"/>
            <a:ext cx="1423516" cy="1418660"/>
          </a:xfrm>
          <a:prstGeom prst="rect">
            <a:avLst/>
          </a:prstGeom>
        </p:spPr>
        <p:txBody>
          <a:bodyPr anchor="ctr">
            <a:normAutofit/>
          </a:bodyPr>
          <a:lstStyle>
            <a:lvl1pPr marL="0" indent="0" algn="ctr">
              <a:buNone/>
              <a:defRPr sz="1600"/>
            </a:lvl1pPr>
          </a:lstStyle>
          <a:p>
            <a:r>
              <a:rPr lang="en-US"/>
              <a:t>Click to add icon from Epicenter</a:t>
            </a:r>
            <a:br>
              <a:rPr lang="en-US"/>
            </a:br>
            <a:r>
              <a:rPr lang="en-US"/>
              <a:t>(NO PHOTOS)</a:t>
            </a:r>
          </a:p>
        </p:txBody>
      </p:sp>
      <p:sp>
        <p:nvSpPr>
          <p:cNvPr id="20" name="Text Placeholder 19">
            <a:extLst>
              <a:ext uri="{FF2B5EF4-FFF2-40B4-BE49-F238E27FC236}">
                <a16:creationId xmlns:a16="http://schemas.microsoft.com/office/drawing/2014/main" id="{E99F68A0-63A2-E6E2-8517-BB15AD5B2F55}"/>
              </a:ext>
            </a:extLst>
          </p:cNvPr>
          <p:cNvSpPr>
            <a:spLocks noGrp="1"/>
          </p:cNvSpPr>
          <p:nvPr>
            <p:ph type="body" sz="quarter" idx="14" hasCustomPrompt="1"/>
          </p:nvPr>
        </p:nvSpPr>
        <p:spPr>
          <a:xfrm>
            <a:off x="1024933" y="4451699"/>
            <a:ext cx="2868807" cy="914400"/>
          </a:xfrm>
          <a:prstGeom prst="rect">
            <a:avLst/>
          </a:prstGeom>
        </p:spPr>
        <p:txBody>
          <a:bodyPr/>
          <a:lstStyle>
            <a:lvl1pPr marL="0" indent="0" algn="ctr">
              <a:buNone/>
              <a:defRPr>
                <a:solidFill>
                  <a:schemeClr val="bg1"/>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a:t>Description</a:t>
            </a:r>
          </a:p>
        </p:txBody>
      </p:sp>
      <p:sp>
        <p:nvSpPr>
          <p:cNvPr id="21" name="Text Placeholder 19">
            <a:extLst>
              <a:ext uri="{FF2B5EF4-FFF2-40B4-BE49-F238E27FC236}">
                <a16:creationId xmlns:a16="http://schemas.microsoft.com/office/drawing/2014/main" id="{AA158197-4C61-E3A5-FBDD-AEBF7519DF8E}"/>
              </a:ext>
            </a:extLst>
          </p:cNvPr>
          <p:cNvSpPr>
            <a:spLocks noGrp="1"/>
          </p:cNvSpPr>
          <p:nvPr>
            <p:ph type="body" sz="quarter" idx="15" hasCustomPrompt="1"/>
          </p:nvPr>
        </p:nvSpPr>
        <p:spPr>
          <a:xfrm>
            <a:off x="4661598" y="4451699"/>
            <a:ext cx="2868807" cy="914400"/>
          </a:xfrm>
          <a:prstGeom prst="rect">
            <a:avLst/>
          </a:prstGeom>
        </p:spPr>
        <p:txBody>
          <a:bodyPr/>
          <a:lstStyle>
            <a:lvl1pPr marL="0" indent="0" algn="ctr">
              <a:buNone/>
              <a:defRPr>
                <a:solidFill>
                  <a:schemeClr val="bg1"/>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a:t>Description</a:t>
            </a:r>
          </a:p>
        </p:txBody>
      </p:sp>
      <p:sp>
        <p:nvSpPr>
          <p:cNvPr id="22" name="Text Placeholder 19">
            <a:extLst>
              <a:ext uri="{FF2B5EF4-FFF2-40B4-BE49-F238E27FC236}">
                <a16:creationId xmlns:a16="http://schemas.microsoft.com/office/drawing/2014/main" id="{B1DC87DD-606F-D305-D685-7DA1C1B74A9D}"/>
              </a:ext>
            </a:extLst>
          </p:cNvPr>
          <p:cNvSpPr>
            <a:spLocks noGrp="1"/>
          </p:cNvSpPr>
          <p:nvPr>
            <p:ph type="body" sz="quarter" idx="16" hasCustomPrompt="1"/>
          </p:nvPr>
        </p:nvSpPr>
        <p:spPr>
          <a:xfrm>
            <a:off x="8298262" y="4451699"/>
            <a:ext cx="2868807" cy="914400"/>
          </a:xfrm>
          <a:prstGeom prst="rect">
            <a:avLst/>
          </a:prstGeom>
        </p:spPr>
        <p:txBody>
          <a:bodyPr/>
          <a:lstStyle>
            <a:lvl1pPr marL="0" indent="0" algn="ctr">
              <a:buNone/>
              <a:defRPr>
                <a:solidFill>
                  <a:schemeClr val="bg1"/>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a:t>Description</a:t>
            </a:r>
          </a:p>
        </p:txBody>
      </p:sp>
      <p:sp>
        <p:nvSpPr>
          <p:cNvPr id="4" name="TextBox 3">
            <a:extLst>
              <a:ext uri="{FF2B5EF4-FFF2-40B4-BE49-F238E27FC236}">
                <a16:creationId xmlns:a16="http://schemas.microsoft.com/office/drawing/2014/main" id="{0DEAE7AD-1491-6ECE-A4FD-65E1F1680C0C}"/>
              </a:ext>
            </a:extLst>
          </p:cNvPr>
          <p:cNvSpPr txBox="1">
            <a:spLocks noChangeAspect="1"/>
          </p:cNvSpPr>
          <p:nvPr userDrawn="1"/>
        </p:nvSpPr>
        <p:spPr>
          <a:xfrm>
            <a:off x="11725098" y="6447240"/>
            <a:ext cx="227692" cy="228600"/>
          </a:xfrm>
          <a:prstGeom prst="ellipse">
            <a:avLst/>
          </a:prstGeom>
          <a:solidFill>
            <a:schemeClr val="bg1"/>
          </a:solidFill>
        </p:spPr>
        <p:txBody>
          <a:bodyPr wrap="none" rtlCol="0" anchor="ctr">
            <a:noAutofit/>
          </a:bodyPr>
          <a:lstStyle/>
          <a:p>
            <a:pPr algn="ctr"/>
            <a:fld id="{9F77B881-CDA4-7041-897F-97D0053686EF}" type="slidenum">
              <a:rPr lang="en-US" sz="700" b="1" i="0" smtClean="0">
                <a:solidFill>
                  <a:schemeClr val="accent1"/>
                </a:solidFill>
                <a:latin typeface="+mn-lt"/>
              </a:rPr>
              <a:pPr algn="ctr"/>
              <a:t>‹#›</a:t>
            </a:fld>
            <a:endParaRPr lang="en-US" sz="700" b="1" i="0">
              <a:solidFill>
                <a:schemeClr val="accent1"/>
              </a:solidFill>
              <a:latin typeface="+mn-lt"/>
            </a:endParaRPr>
          </a:p>
        </p:txBody>
      </p:sp>
      <p:sp>
        <p:nvSpPr>
          <p:cNvPr id="3" name="Title 2">
            <a:extLst>
              <a:ext uri="{FF2B5EF4-FFF2-40B4-BE49-F238E27FC236}">
                <a16:creationId xmlns:a16="http://schemas.microsoft.com/office/drawing/2014/main" id="{D0356C1C-B997-183C-9491-DD8C01461E41}"/>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pic>
        <p:nvPicPr>
          <p:cNvPr id="2" name="Picture 1" descr="Icon&#10;&#10;Description automatically generated">
            <a:extLst>
              <a:ext uri="{FF2B5EF4-FFF2-40B4-BE49-F238E27FC236}">
                <a16:creationId xmlns:a16="http://schemas.microsoft.com/office/drawing/2014/main" id="{C251E849-BBFE-5513-F114-E1BE8F71F8A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60549" y="6251543"/>
            <a:ext cx="292100" cy="368300"/>
          </a:xfrm>
          <a:prstGeom prst="rect">
            <a:avLst/>
          </a:prstGeom>
        </p:spPr>
      </p:pic>
      <p:sp>
        <p:nvSpPr>
          <p:cNvPr id="7" name="TextBox 6">
            <a:extLst>
              <a:ext uri="{FF2B5EF4-FFF2-40B4-BE49-F238E27FC236}">
                <a16:creationId xmlns:a16="http://schemas.microsoft.com/office/drawing/2014/main" id="{CECAC727-8511-B65C-B545-A60BA2763C77}"/>
              </a:ext>
            </a:extLst>
          </p:cNvPr>
          <p:cNvSpPr txBox="1">
            <a:spLocks noChangeArrowheads="1"/>
          </p:cNvSpPr>
          <p:nvPr userDrawn="1"/>
        </p:nvSpPr>
        <p:spPr bwMode="auto">
          <a:xfrm>
            <a:off x="691527" y="6544037"/>
            <a:ext cx="5726287" cy="923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marL="0" lvl="0" indent="0" algn="l">
              <a:lnSpc>
                <a:spcPct val="100000"/>
              </a:lnSpc>
              <a:defRPr sz="1800">
                <a:solidFill>
                  <a:srgbClr val="000000"/>
                </a:solidFill>
              </a:defRPr>
            </a:pPr>
            <a:r>
              <a:rPr lang="ga-IE" sz="600" b="0" i="0" baseline="0">
                <a:solidFill>
                  <a:schemeClr val="bg1">
                    <a:lumMod val="85000"/>
                  </a:schemeClr>
                </a:solidFill>
                <a:latin typeface="+mn-lt"/>
              </a:rPr>
              <a:t>© 2023 Epsilon Data Management, LLC. All rights reserved. Proprietary and confidential.</a:t>
            </a:r>
          </a:p>
        </p:txBody>
      </p:sp>
    </p:spTree>
    <p:extLst>
      <p:ext uri="{BB962C8B-B14F-4D97-AF65-F5344CB8AC3E}">
        <p14:creationId xmlns:p14="http://schemas.microsoft.com/office/powerpoint/2010/main" val="2717548080"/>
      </p:ext>
    </p:extLst>
  </p:cSld>
  <p:clrMapOvr>
    <a:masterClrMapping/>
  </p:clrMapOvr>
  <p:extLst>
    <p:ext uri="{DCECCB84-F9BA-43D5-87BE-67443E8EF086}">
      <p15:sldGuideLst xmlns:p15="http://schemas.microsoft.com/office/powerpoint/2012/main">
        <p15:guide id="1" orient="horz" pos="216">
          <p15:clr>
            <a:srgbClr val="FBAE40"/>
          </p15:clr>
        </p15:guide>
        <p15:guide id="2" pos="3840">
          <p15:clr>
            <a:srgbClr val="FBAE40"/>
          </p15:clr>
        </p15:guide>
      </p15:sldGuideLst>
    </p:ext>
  </p:extLst>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userDrawn="1">
  <p:cSld name="3_4 Icons Blue">
    <p:bg>
      <p:bgPr>
        <a:solidFill>
          <a:schemeClr val="accent1"/>
        </a:solidFill>
        <a:effectLst/>
      </p:bgPr>
    </p:bg>
    <p:spTree>
      <p:nvGrpSpPr>
        <p:cNvPr id="1" name=""/>
        <p:cNvGrpSpPr/>
        <p:nvPr/>
      </p:nvGrpSpPr>
      <p:grpSpPr>
        <a:xfrm>
          <a:off x="0" y="0"/>
          <a:ext cx="0" cy="0"/>
          <a:chOff x="0" y="0"/>
          <a:chExt cx="0" cy="0"/>
        </a:xfrm>
      </p:grpSpPr>
      <p:sp>
        <p:nvSpPr>
          <p:cNvPr id="6" name="Oval 5">
            <a:extLst>
              <a:ext uri="{FF2B5EF4-FFF2-40B4-BE49-F238E27FC236}">
                <a16:creationId xmlns:a16="http://schemas.microsoft.com/office/drawing/2014/main" id="{FE14257C-3E40-D7D0-2946-29D523863166}"/>
              </a:ext>
            </a:extLst>
          </p:cNvPr>
          <p:cNvSpPr/>
          <p:nvPr userDrawn="1"/>
        </p:nvSpPr>
        <p:spPr>
          <a:xfrm>
            <a:off x="775231" y="1978967"/>
            <a:ext cx="2270928" cy="227092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0" i="0" err="1">
              <a:latin typeface="+mn-lt"/>
            </a:endParaRPr>
          </a:p>
        </p:txBody>
      </p:sp>
      <p:sp>
        <p:nvSpPr>
          <p:cNvPr id="15" name="Picture Placeholder 14">
            <a:extLst>
              <a:ext uri="{FF2B5EF4-FFF2-40B4-BE49-F238E27FC236}">
                <a16:creationId xmlns:a16="http://schemas.microsoft.com/office/drawing/2014/main" id="{DEBD4B28-9B8E-4FB5-2365-22107EB6D858}"/>
              </a:ext>
            </a:extLst>
          </p:cNvPr>
          <p:cNvSpPr>
            <a:spLocks noGrp="1" noChangeAspect="1"/>
          </p:cNvSpPr>
          <p:nvPr>
            <p:ph type="pic" sz="quarter" idx="11" hasCustomPrompt="1"/>
          </p:nvPr>
        </p:nvSpPr>
        <p:spPr>
          <a:xfrm>
            <a:off x="1198938" y="2406691"/>
            <a:ext cx="1423516" cy="1418660"/>
          </a:xfrm>
          <a:prstGeom prst="rect">
            <a:avLst/>
          </a:prstGeom>
        </p:spPr>
        <p:txBody>
          <a:bodyPr anchor="ctr">
            <a:normAutofit/>
          </a:bodyPr>
          <a:lstStyle>
            <a:lvl1pPr marL="0" indent="0" algn="ctr">
              <a:buNone/>
              <a:defRPr sz="1600"/>
            </a:lvl1pPr>
          </a:lstStyle>
          <a:p>
            <a:r>
              <a:rPr lang="en-US"/>
              <a:t>Click to add icon from Epicenter</a:t>
            </a:r>
            <a:br>
              <a:rPr lang="en-US"/>
            </a:br>
            <a:r>
              <a:rPr lang="en-US"/>
              <a:t>(NO PHOTOS)</a:t>
            </a:r>
          </a:p>
        </p:txBody>
      </p:sp>
      <p:sp>
        <p:nvSpPr>
          <p:cNvPr id="20" name="Text Placeholder 19">
            <a:extLst>
              <a:ext uri="{FF2B5EF4-FFF2-40B4-BE49-F238E27FC236}">
                <a16:creationId xmlns:a16="http://schemas.microsoft.com/office/drawing/2014/main" id="{E99F68A0-63A2-E6E2-8517-BB15AD5B2F55}"/>
              </a:ext>
            </a:extLst>
          </p:cNvPr>
          <p:cNvSpPr>
            <a:spLocks noGrp="1"/>
          </p:cNvSpPr>
          <p:nvPr>
            <p:ph type="body" sz="quarter" idx="14" hasCustomPrompt="1"/>
          </p:nvPr>
        </p:nvSpPr>
        <p:spPr>
          <a:xfrm>
            <a:off x="647171" y="4390739"/>
            <a:ext cx="2398988" cy="914400"/>
          </a:xfrm>
          <a:prstGeom prst="rect">
            <a:avLst/>
          </a:prstGeom>
        </p:spPr>
        <p:txBody>
          <a:bodyPr/>
          <a:lstStyle>
            <a:lvl1pPr marL="0" indent="0" algn="ctr">
              <a:buNone/>
              <a:defRPr>
                <a:solidFill>
                  <a:schemeClr val="bg1"/>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a:t>Description</a:t>
            </a:r>
          </a:p>
        </p:txBody>
      </p:sp>
      <p:sp>
        <p:nvSpPr>
          <p:cNvPr id="3" name="Oval 2">
            <a:extLst>
              <a:ext uri="{FF2B5EF4-FFF2-40B4-BE49-F238E27FC236}">
                <a16:creationId xmlns:a16="http://schemas.microsoft.com/office/drawing/2014/main" id="{432850F7-ACD1-093C-0E81-237212D457B6}"/>
              </a:ext>
            </a:extLst>
          </p:cNvPr>
          <p:cNvSpPr/>
          <p:nvPr userDrawn="1"/>
        </p:nvSpPr>
        <p:spPr>
          <a:xfrm>
            <a:off x="3597925" y="1978967"/>
            <a:ext cx="2270928" cy="227092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0" i="0" err="1">
              <a:latin typeface="+mn-lt"/>
            </a:endParaRPr>
          </a:p>
        </p:txBody>
      </p:sp>
      <p:sp>
        <p:nvSpPr>
          <p:cNvPr id="5" name="Picture Placeholder 14">
            <a:extLst>
              <a:ext uri="{FF2B5EF4-FFF2-40B4-BE49-F238E27FC236}">
                <a16:creationId xmlns:a16="http://schemas.microsoft.com/office/drawing/2014/main" id="{7EB576A7-6768-414C-3535-018C513FEB52}"/>
              </a:ext>
            </a:extLst>
          </p:cNvPr>
          <p:cNvSpPr>
            <a:spLocks noGrp="1" noChangeAspect="1"/>
          </p:cNvSpPr>
          <p:nvPr>
            <p:ph type="pic" sz="quarter" idx="15" hasCustomPrompt="1"/>
          </p:nvPr>
        </p:nvSpPr>
        <p:spPr>
          <a:xfrm>
            <a:off x="4021631" y="2406691"/>
            <a:ext cx="1423516" cy="1418660"/>
          </a:xfrm>
          <a:prstGeom prst="rect">
            <a:avLst/>
          </a:prstGeom>
        </p:spPr>
        <p:txBody>
          <a:bodyPr anchor="ctr">
            <a:normAutofit/>
          </a:bodyPr>
          <a:lstStyle>
            <a:lvl1pPr marL="0" indent="0" algn="ctr">
              <a:buNone/>
              <a:defRPr sz="1600"/>
            </a:lvl1pPr>
          </a:lstStyle>
          <a:p>
            <a:r>
              <a:rPr lang="en-US"/>
              <a:t>Click to add icon from Epicenter</a:t>
            </a:r>
            <a:br>
              <a:rPr lang="en-US"/>
            </a:br>
            <a:r>
              <a:rPr lang="en-US"/>
              <a:t>(NO PHOTOS)</a:t>
            </a:r>
          </a:p>
        </p:txBody>
      </p:sp>
      <p:sp>
        <p:nvSpPr>
          <p:cNvPr id="7" name="Text Placeholder 19">
            <a:extLst>
              <a:ext uri="{FF2B5EF4-FFF2-40B4-BE49-F238E27FC236}">
                <a16:creationId xmlns:a16="http://schemas.microsoft.com/office/drawing/2014/main" id="{F0C78C0C-342A-8EFF-A993-4EF41DC5FCA9}"/>
              </a:ext>
            </a:extLst>
          </p:cNvPr>
          <p:cNvSpPr>
            <a:spLocks noGrp="1"/>
          </p:cNvSpPr>
          <p:nvPr>
            <p:ph type="body" sz="quarter" idx="16" hasCustomPrompt="1"/>
          </p:nvPr>
        </p:nvSpPr>
        <p:spPr>
          <a:xfrm>
            <a:off x="3469866" y="4390739"/>
            <a:ext cx="2398988" cy="914400"/>
          </a:xfrm>
          <a:prstGeom prst="rect">
            <a:avLst/>
          </a:prstGeom>
        </p:spPr>
        <p:txBody>
          <a:bodyPr/>
          <a:lstStyle>
            <a:lvl1pPr marL="0" indent="0" algn="ctr">
              <a:buNone/>
              <a:defRPr>
                <a:solidFill>
                  <a:schemeClr val="bg1"/>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a:t>Description</a:t>
            </a:r>
          </a:p>
        </p:txBody>
      </p:sp>
      <p:sp>
        <p:nvSpPr>
          <p:cNvPr id="8" name="Oval 7">
            <a:extLst>
              <a:ext uri="{FF2B5EF4-FFF2-40B4-BE49-F238E27FC236}">
                <a16:creationId xmlns:a16="http://schemas.microsoft.com/office/drawing/2014/main" id="{6A5FF676-80E2-0ED3-C4DB-08BF27AD7997}"/>
              </a:ext>
            </a:extLst>
          </p:cNvPr>
          <p:cNvSpPr/>
          <p:nvPr userDrawn="1"/>
        </p:nvSpPr>
        <p:spPr>
          <a:xfrm>
            <a:off x="6420619" y="1978967"/>
            <a:ext cx="2270928" cy="227092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0" i="0" err="1">
              <a:latin typeface="+mn-lt"/>
            </a:endParaRPr>
          </a:p>
        </p:txBody>
      </p:sp>
      <p:sp>
        <p:nvSpPr>
          <p:cNvPr id="11" name="Picture Placeholder 14">
            <a:extLst>
              <a:ext uri="{FF2B5EF4-FFF2-40B4-BE49-F238E27FC236}">
                <a16:creationId xmlns:a16="http://schemas.microsoft.com/office/drawing/2014/main" id="{3D377B90-5A9C-4E37-0EF5-596BC68591C2}"/>
              </a:ext>
            </a:extLst>
          </p:cNvPr>
          <p:cNvSpPr>
            <a:spLocks noGrp="1" noChangeAspect="1"/>
          </p:cNvSpPr>
          <p:nvPr>
            <p:ph type="pic" sz="quarter" idx="17" hasCustomPrompt="1"/>
          </p:nvPr>
        </p:nvSpPr>
        <p:spPr>
          <a:xfrm>
            <a:off x="6844326" y="2406691"/>
            <a:ext cx="1423516" cy="1418660"/>
          </a:xfrm>
          <a:prstGeom prst="rect">
            <a:avLst/>
          </a:prstGeom>
        </p:spPr>
        <p:txBody>
          <a:bodyPr anchor="ctr">
            <a:normAutofit/>
          </a:bodyPr>
          <a:lstStyle>
            <a:lvl1pPr marL="0" indent="0" algn="ctr">
              <a:buNone/>
              <a:defRPr sz="1600"/>
            </a:lvl1pPr>
          </a:lstStyle>
          <a:p>
            <a:r>
              <a:rPr lang="en-US"/>
              <a:t>Click to add icon from Epicenter</a:t>
            </a:r>
            <a:br>
              <a:rPr lang="en-US"/>
            </a:br>
            <a:r>
              <a:rPr lang="en-US"/>
              <a:t>(NO PHOTOS)</a:t>
            </a:r>
          </a:p>
        </p:txBody>
      </p:sp>
      <p:sp>
        <p:nvSpPr>
          <p:cNvPr id="12" name="Text Placeholder 19">
            <a:extLst>
              <a:ext uri="{FF2B5EF4-FFF2-40B4-BE49-F238E27FC236}">
                <a16:creationId xmlns:a16="http://schemas.microsoft.com/office/drawing/2014/main" id="{E4B83505-1950-E711-4756-B86FD26518C4}"/>
              </a:ext>
            </a:extLst>
          </p:cNvPr>
          <p:cNvSpPr>
            <a:spLocks noGrp="1"/>
          </p:cNvSpPr>
          <p:nvPr>
            <p:ph type="body" sz="quarter" idx="18" hasCustomPrompt="1"/>
          </p:nvPr>
        </p:nvSpPr>
        <p:spPr>
          <a:xfrm>
            <a:off x="6292559" y="4390739"/>
            <a:ext cx="2398988" cy="914400"/>
          </a:xfrm>
          <a:prstGeom prst="rect">
            <a:avLst/>
          </a:prstGeom>
        </p:spPr>
        <p:txBody>
          <a:bodyPr/>
          <a:lstStyle>
            <a:lvl1pPr marL="0" indent="0" algn="ctr">
              <a:buNone/>
              <a:defRPr>
                <a:solidFill>
                  <a:schemeClr val="bg1"/>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a:t>Description</a:t>
            </a:r>
          </a:p>
        </p:txBody>
      </p:sp>
      <p:sp>
        <p:nvSpPr>
          <p:cNvPr id="14" name="Oval 13">
            <a:extLst>
              <a:ext uri="{FF2B5EF4-FFF2-40B4-BE49-F238E27FC236}">
                <a16:creationId xmlns:a16="http://schemas.microsoft.com/office/drawing/2014/main" id="{DD0D29F9-2A4E-1B87-E97C-6F23CB63E250}"/>
              </a:ext>
            </a:extLst>
          </p:cNvPr>
          <p:cNvSpPr/>
          <p:nvPr userDrawn="1"/>
        </p:nvSpPr>
        <p:spPr>
          <a:xfrm>
            <a:off x="9243313" y="1978967"/>
            <a:ext cx="2270928" cy="227092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0" i="0" err="1">
              <a:latin typeface="+mn-lt"/>
            </a:endParaRPr>
          </a:p>
        </p:txBody>
      </p:sp>
      <p:sp>
        <p:nvSpPr>
          <p:cNvPr id="16" name="Picture Placeholder 14">
            <a:extLst>
              <a:ext uri="{FF2B5EF4-FFF2-40B4-BE49-F238E27FC236}">
                <a16:creationId xmlns:a16="http://schemas.microsoft.com/office/drawing/2014/main" id="{28FC774B-66C4-966C-C398-1B35B41FA845}"/>
              </a:ext>
            </a:extLst>
          </p:cNvPr>
          <p:cNvSpPr>
            <a:spLocks noGrp="1" noChangeAspect="1"/>
          </p:cNvSpPr>
          <p:nvPr>
            <p:ph type="pic" sz="quarter" idx="19" hasCustomPrompt="1"/>
          </p:nvPr>
        </p:nvSpPr>
        <p:spPr>
          <a:xfrm>
            <a:off x="9667019" y="2406691"/>
            <a:ext cx="1423516" cy="1418660"/>
          </a:xfrm>
          <a:prstGeom prst="rect">
            <a:avLst/>
          </a:prstGeom>
        </p:spPr>
        <p:txBody>
          <a:bodyPr anchor="ctr">
            <a:normAutofit/>
          </a:bodyPr>
          <a:lstStyle>
            <a:lvl1pPr marL="0" indent="0" algn="ctr">
              <a:buNone/>
              <a:defRPr sz="1600"/>
            </a:lvl1pPr>
          </a:lstStyle>
          <a:p>
            <a:r>
              <a:rPr lang="en-US"/>
              <a:t>Click to add icon from Epicenter</a:t>
            </a:r>
            <a:br>
              <a:rPr lang="en-US"/>
            </a:br>
            <a:r>
              <a:rPr lang="en-US"/>
              <a:t>(NO PHOTOS)</a:t>
            </a:r>
          </a:p>
        </p:txBody>
      </p:sp>
      <p:sp>
        <p:nvSpPr>
          <p:cNvPr id="19" name="Text Placeholder 19">
            <a:extLst>
              <a:ext uri="{FF2B5EF4-FFF2-40B4-BE49-F238E27FC236}">
                <a16:creationId xmlns:a16="http://schemas.microsoft.com/office/drawing/2014/main" id="{7ED27F08-4F4F-DDE9-01E4-57FD44920BE7}"/>
              </a:ext>
            </a:extLst>
          </p:cNvPr>
          <p:cNvSpPr>
            <a:spLocks noGrp="1"/>
          </p:cNvSpPr>
          <p:nvPr>
            <p:ph type="body" sz="quarter" idx="20" hasCustomPrompt="1"/>
          </p:nvPr>
        </p:nvSpPr>
        <p:spPr>
          <a:xfrm>
            <a:off x="9115254" y="4390739"/>
            <a:ext cx="2398988" cy="914400"/>
          </a:xfrm>
          <a:prstGeom prst="rect">
            <a:avLst/>
          </a:prstGeom>
        </p:spPr>
        <p:txBody>
          <a:bodyPr/>
          <a:lstStyle>
            <a:lvl1pPr marL="0" indent="0" algn="ctr">
              <a:buNone/>
              <a:defRPr>
                <a:solidFill>
                  <a:schemeClr val="bg1"/>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a:t>Description</a:t>
            </a:r>
          </a:p>
        </p:txBody>
      </p:sp>
      <p:sp>
        <p:nvSpPr>
          <p:cNvPr id="9" name="Title 8">
            <a:extLst>
              <a:ext uri="{FF2B5EF4-FFF2-40B4-BE49-F238E27FC236}">
                <a16:creationId xmlns:a16="http://schemas.microsoft.com/office/drawing/2014/main" id="{1FF8935B-7D93-F768-6E5D-9DD17BAF7E36}"/>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13" name="TextBox 12">
            <a:extLst>
              <a:ext uri="{FF2B5EF4-FFF2-40B4-BE49-F238E27FC236}">
                <a16:creationId xmlns:a16="http://schemas.microsoft.com/office/drawing/2014/main" id="{094F484B-E963-F00C-B1D5-EF0607909AA6}"/>
              </a:ext>
            </a:extLst>
          </p:cNvPr>
          <p:cNvSpPr txBox="1">
            <a:spLocks noChangeAspect="1"/>
          </p:cNvSpPr>
          <p:nvPr userDrawn="1"/>
        </p:nvSpPr>
        <p:spPr>
          <a:xfrm>
            <a:off x="11725098" y="6447240"/>
            <a:ext cx="227692" cy="228600"/>
          </a:xfrm>
          <a:prstGeom prst="ellipse">
            <a:avLst/>
          </a:prstGeom>
          <a:solidFill>
            <a:schemeClr val="bg1"/>
          </a:solidFill>
        </p:spPr>
        <p:txBody>
          <a:bodyPr wrap="none" rtlCol="0" anchor="ctr">
            <a:noAutofit/>
          </a:bodyPr>
          <a:lstStyle/>
          <a:p>
            <a:pPr algn="ctr"/>
            <a:fld id="{9F77B881-CDA4-7041-897F-97D0053686EF}" type="slidenum">
              <a:rPr lang="en-US" sz="700" b="1" i="0" smtClean="0">
                <a:solidFill>
                  <a:schemeClr val="accent1"/>
                </a:solidFill>
                <a:latin typeface="+mn-lt"/>
              </a:rPr>
              <a:pPr algn="ctr"/>
              <a:t>‹#›</a:t>
            </a:fld>
            <a:endParaRPr lang="en-US" sz="700" b="1" i="0">
              <a:solidFill>
                <a:schemeClr val="accent1"/>
              </a:solidFill>
              <a:latin typeface="+mn-lt"/>
            </a:endParaRPr>
          </a:p>
        </p:txBody>
      </p:sp>
      <p:pic>
        <p:nvPicPr>
          <p:cNvPr id="17" name="Picture 16" descr="Icon&#10;&#10;Description automatically generated">
            <a:extLst>
              <a:ext uri="{FF2B5EF4-FFF2-40B4-BE49-F238E27FC236}">
                <a16:creationId xmlns:a16="http://schemas.microsoft.com/office/drawing/2014/main" id="{90958F33-868A-D38C-DB3E-0B603D2B8D6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60549" y="6251543"/>
            <a:ext cx="292100" cy="368300"/>
          </a:xfrm>
          <a:prstGeom prst="rect">
            <a:avLst/>
          </a:prstGeom>
        </p:spPr>
      </p:pic>
      <p:sp>
        <p:nvSpPr>
          <p:cNvPr id="18" name="TextBox 17">
            <a:extLst>
              <a:ext uri="{FF2B5EF4-FFF2-40B4-BE49-F238E27FC236}">
                <a16:creationId xmlns:a16="http://schemas.microsoft.com/office/drawing/2014/main" id="{28EC129B-D3F7-0226-AACD-389EB7C10294}"/>
              </a:ext>
            </a:extLst>
          </p:cNvPr>
          <p:cNvSpPr txBox="1">
            <a:spLocks noChangeArrowheads="1"/>
          </p:cNvSpPr>
          <p:nvPr userDrawn="1"/>
        </p:nvSpPr>
        <p:spPr bwMode="auto">
          <a:xfrm>
            <a:off x="691527" y="6544037"/>
            <a:ext cx="5726287" cy="923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marL="0" lvl="0" indent="0" algn="l">
              <a:lnSpc>
                <a:spcPct val="100000"/>
              </a:lnSpc>
              <a:defRPr sz="1800">
                <a:solidFill>
                  <a:srgbClr val="000000"/>
                </a:solidFill>
              </a:defRPr>
            </a:pPr>
            <a:r>
              <a:rPr lang="ga-IE" sz="600" b="0" i="0" baseline="0">
                <a:solidFill>
                  <a:schemeClr val="bg1">
                    <a:lumMod val="85000"/>
                  </a:schemeClr>
                </a:solidFill>
                <a:latin typeface="+mn-lt"/>
              </a:rPr>
              <a:t>© 2023 Epsilon Data Management, LLC. All rights reserved. Proprietary and confidential.</a:t>
            </a:r>
          </a:p>
        </p:txBody>
      </p:sp>
    </p:spTree>
    <p:extLst>
      <p:ext uri="{BB962C8B-B14F-4D97-AF65-F5344CB8AC3E}">
        <p14:creationId xmlns:p14="http://schemas.microsoft.com/office/powerpoint/2010/main" val="4198949121"/>
      </p:ext>
    </p:extLst>
  </p:cSld>
  <p:clrMapOvr>
    <a:masterClrMapping/>
  </p:clrMapOvr>
  <p:extLst>
    <p:ext uri="{DCECCB84-F9BA-43D5-87BE-67443E8EF086}">
      <p15:sldGuideLst xmlns:p15="http://schemas.microsoft.com/office/powerpoint/2012/main">
        <p15:guide id="1" orient="horz" pos="216">
          <p15:clr>
            <a:srgbClr val="FBAE40"/>
          </p15:clr>
        </p15:guide>
        <p15:guide id="2" pos="3840">
          <p15:clr>
            <a:srgbClr val="FBAE40"/>
          </p15:clr>
        </p15:guide>
      </p15:sldGuideLst>
    </p:ext>
  </p:extLst>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userDrawn="1">
  <p:cSld name="3_OneThird Blu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1B51217-55B1-E12A-5A31-469672DC8C7B}"/>
              </a:ext>
            </a:extLst>
          </p:cNvPr>
          <p:cNvSpPr/>
          <p:nvPr userDrawn="1"/>
        </p:nvSpPr>
        <p:spPr>
          <a:xfrm>
            <a:off x="8098973" y="0"/>
            <a:ext cx="409302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 name="Text Placeholder 4">
            <a:extLst>
              <a:ext uri="{FF2B5EF4-FFF2-40B4-BE49-F238E27FC236}">
                <a16:creationId xmlns:a16="http://schemas.microsoft.com/office/drawing/2014/main" id="{678F2DDA-84BA-0809-50FD-D38BEA671F00}"/>
              </a:ext>
            </a:extLst>
          </p:cNvPr>
          <p:cNvSpPr>
            <a:spLocks noGrp="1"/>
          </p:cNvSpPr>
          <p:nvPr>
            <p:ph type="body" sz="quarter" idx="11"/>
          </p:nvPr>
        </p:nvSpPr>
        <p:spPr>
          <a:xfrm>
            <a:off x="237745" y="1463040"/>
            <a:ext cx="7553011" cy="457200"/>
          </a:xfrm>
          <a:prstGeom prst="rect">
            <a:avLst/>
          </a:prstGeom>
        </p:spPr>
        <p:txBody>
          <a:bodyPr/>
          <a:lstStyle>
            <a:lvl1pPr marL="0" indent="0">
              <a:buNone/>
              <a:defRPr b="1" i="0">
                <a:latin typeface="+mj-lt"/>
              </a:defRPr>
            </a:lvl1pPr>
            <a:lvl2pPr marL="457189" indent="0">
              <a:buNone/>
              <a:defRPr b="1" i="0">
                <a:latin typeface="Avenir Next LT Pro Demi" panose="020B0504020202020204" pitchFamily="34" charset="77"/>
              </a:defRPr>
            </a:lvl2pPr>
            <a:lvl3pPr marL="914377" indent="0">
              <a:buNone/>
              <a:defRPr b="1" i="0">
                <a:latin typeface="Avenir Next LT Pro Demi" panose="020B0504020202020204" pitchFamily="34" charset="77"/>
              </a:defRPr>
            </a:lvl3pPr>
            <a:lvl4pPr marL="1371566" indent="0">
              <a:buNone/>
              <a:defRPr b="1" i="0">
                <a:latin typeface="Avenir Next LT Pro Demi" panose="020B0504020202020204" pitchFamily="34" charset="77"/>
              </a:defRPr>
            </a:lvl4pPr>
            <a:lvl5pPr marL="1828754" indent="0">
              <a:buNone/>
              <a:defRPr b="1" i="0">
                <a:latin typeface="Avenir Next LT Pro Demi" panose="020B0504020202020204" pitchFamily="34" charset="77"/>
              </a:defRPr>
            </a:lvl5pPr>
          </a:lstStyle>
          <a:p>
            <a:pPr lvl="0"/>
            <a:r>
              <a:rPr lang="en-US"/>
              <a:t>Click to edit Master text styles</a:t>
            </a:r>
          </a:p>
        </p:txBody>
      </p:sp>
      <p:sp>
        <p:nvSpPr>
          <p:cNvPr id="7" name="Title 6">
            <a:extLst>
              <a:ext uri="{FF2B5EF4-FFF2-40B4-BE49-F238E27FC236}">
                <a16:creationId xmlns:a16="http://schemas.microsoft.com/office/drawing/2014/main" id="{E912AAE0-CB37-C78F-3E57-01F34BF6407D}"/>
              </a:ext>
            </a:extLst>
          </p:cNvPr>
          <p:cNvSpPr>
            <a:spLocks noGrp="1"/>
          </p:cNvSpPr>
          <p:nvPr>
            <p:ph type="title"/>
          </p:nvPr>
        </p:nvSpPr>
        <p:spPr>
          <a:xfrm>
            <a:off x="237745" y="283464"/>
            <a:ext cx="7553009" cy="1159192"/>
          </a:xfrm>
        </p:spPr>
        <p:txBody>
          <a:bodyPr/>
          <a:lstStyle/>
          <a:p>
            <a:r>
              <a:rPr lang="en-US"/>
              <a:t>Click to edit Master title style</a:t>
            </a:r>
          </a:p>
        </p:txBody>
      </p:sp>
      <p:pic>
        <p:nvPicPr>
          <p:cNvPr id="10" name="Picture 9">
            <a:extLst>
              <a:ext uri="{FF2B5EF4-FFF2-40B4-BE49-F238E27FC236}">
                <a16:creationId xmlns:a16="http://schemas.microsoft.com/office/drawing/2014/main" id="{38AF8D18-7E0D-2DF6-D239-AE558DC51FC0}"/>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256033" y="6254497"/>
            <a:ext cx="292100" cy="368300"/>
          </a:xfrm>
          <a:prstGeom prst="rect">
            <a:avLst/>
          </a:prstGeom>
        </p:spPr>
      </p:pic>
      <p:sp>
        <p:nvSpPr>
          <p:cNvPr id="11" name="TextBox 10">
            <a:extLst>
              <a:ext uri="{FF2B5EF4-FFF2-40B4-BE49-F238E27FC236}">
                <a16:creationId xmlns:a16="http://schemas.microsoft.com/office/drawing/2014/main" id="{02C377E4-695E-1590-43D1-929777769C5F}"/>
              </a:ext>
            </a:extLst>
          </p:cNvPr>
          <p:cNvSpPr txBox="1">
            <a:spLocks noChangeArrowheads="1"/>
          </p:cNvSpPr>
          <p:nvPr userDrawn="1"/>
        </p:nvSpPr>
        <p:spPr bwMode="auto">
          <a:xfrm>
            <a:off x="691527" y="6544037"/>
            <a:ext cx="5726287" cy="923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marL="0" lvl="0" indent="0" algn="l">
              <a:lnSpc>
                <a:spcPct val="100000"/>
              </a:lnSpc>
              <a:defRPr sz="1800">
                <a:solidFill>
                  <a:srgbClr val="000000"/>
                </a:solidFill>
              </a:defRPr>
            </a:pPr>
            <a:r>
              <a:rPr lang="ga-IE" sz="600" b="0" i="0" baseline="0">
                <a:solidFill>
                  <a:schemeClr val="bg1">
                    <a:lumMod val="85000"/>
                  </a:schemeClr>
                </a:solidFill>
                <a:latin typeface="+mn-lt"/>
              </a:rPr>
              <a:t>© 2023 Epsilon Data Management, LLC. All rights reserved. Proprietary and confidential.</a:t>
            </a:r>
          </a:p>
        </p:txBody>
      </p:sp>
      <p:sp>
        <p:nvSpPr>
          <p:cNvPr id="12" name="TextBox 11">
            <a:extLst>
              <a:ext uri="{FF2B5EF4-FFF2-40B4-BE49-F238E27FC236}">
                <a16:creationId xmlns:a16="http://schemas.microsoft.com/office/drawing/2014/main" id="{2B52E9B7-AE91-22DA-4986-3E7549E44630}"/>
              </a:ext>
            </a:extLst>
          </p:cNvPr>
          <p:cNvSpPr txBox="1">
            <a:spLocks noChangeAspect="1"/>
          </p:cNvSpPr>
          <p:nvPr userDrawn="1"/>
        </p:nvSpPr>
        <p:spPr>
          <a:xfrm>
            <a:off x="11725098" y="6447240"/>
            <a:ext cx="227692" cy="228600"/>
          </a:xfrm>
          <a:prstGeom prst="ellipse">
            <a:avLst/>
          </a:prstGeom>
          <a:solidFill>
            <a:schemeClr val="bg1"/>
          </a:solidFill>
        </p:spPr>
        <p:txBody>
          <a:bodyPr wrap="none" rtlCol="0" anchor="ctr">
            <a:noAutofit/>
          </a:bodyPr>
          <a:lstStyle/>
          <a:p>
            <a:pPr algn="ctr"/>
            <a:fld id="{9F77B881-CDA4-7041-897F-97D0053686EF}" type="slidenum">
              <a:rPr lang="en-US" sz="700" b="1" i="0" smtClean="0">
                <a:solidFill>
                  <a:schemeClr val="accent1"/>
                </a:solidFill>
                <a:latin typeface="+mn-lt"/>
              </a:rPr>
              <a:pPr algn="ctr"/>
              <a:t>‹#›</a:t>
            </a:fld>
            <a:endParaRPr lang="en-US" sz="700" b="1" i="0">
              <a:solidFill>
                <a:schemeClr val="accent1"/>
              </a:solidFill>
              <a:latin typeface="+mn-lt"/>
            </a:endParaRPr>
          </a:p>
        </p:txBody>
      </p:sp>
      <p:sp>
        <p:nvSpPr>
          <p:cNvPr id="18" name="Content Placeholder 17">
            <a:extLst>
              <a:ext uri="{FF2B5EF4-FFF2-40B4-BE49-F238E27FC236}">
                <a16:creationId xmlns:a16="http://schemas.microsoft.com/office/drawing/2014/main" id="{18C7C49E-648A-2981-DAA1-CDA5F5F7884A}"/>
              </a:ext>
            </a:extLst>
          </p:cNvPr>
          <p:cNvSpPr>
            <a:spLocks noGrp="1"/>
          </p:cNvSpPr>
          <p:nvPr>
            <p:ph sz="quarter" idx="13"/>
          </p:nvPr>
        </p:nvSpPr>
        <p:spPr>
          <a:xfrm>
            <a:off x="237744" y="1920877"/>
            <a:ext cx="7551739" cy="42703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Content Placeholder 17">
            <a:extLst>
              <a:ext uri="{FF2B5EF4-FFF2-40B4-BE49-F238E27FC236}">
                <a16:creationId xmlns:a16="http://schemas.microsoft.com/office/drawing/2014/main" id="{FE048AE1-CAB7-001B-9C5F-560CBCB23CA8}"/>
              </a:ext>
            </a:extLst>
          </p:cNvPr>
          <p:cNvSpPr>
            <a:spLocks noGrp="1"/>
          </p:cNvSpPr>
          <p:nvPr>
            <p:ph sz="quarter" idx="14"/>
          </p:nvPr>
        </p:nvSpPr>
        <p:spPr>
          <a:xfrm>
            <a:off x="8376655" y="1920877"/>
            <a:ext cx="3491911" cy="4270375"/>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14291878"/>
      </p:ext>
    </p:extLst>
  </p:cSld>
  <p:clrMapOvr>
    <a:masterClrMapping/>
  </p:clrMapOvr>
  <p:extLst>
    <p:ext uri="{DCECCB84-F9BA-43D5-87BE-67443E8EF086}">
      <p15:sldGuideLst xmlns:p15="http://schemas.microsoft.com/office/powerpoint/2012/main">
        <p15:guide id="1" orient="horz" pos="216">
          <p15:clr>
            <a:srgbClr val="FBAE40"/>
          </p15:clr>
        </p15:guide>
      </p15:sldGuideLst>
    </p:ext>
  </p:extLst>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userDrawn="1">
  <p:cSld name="3_Computer Slide Blue">
    <p:bg>
      <p:bgPr>
        <a:solidFill>
          <a:schemeClr val="accent1"/>
        </a:solidFill>
        <a:effectLst/>
      </p:bgPr>
    </p:bg>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1FF8935B-7D93-F768-6E5D-9DD17BAF7E36}"/>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pic>
        <p:nvPicPr>
          <p:cNvPr id="5" name="Picture 4">
            <a:extLst>
              <a:ext uri="{FF2B5EF4-FFF2-40B4-BE49-F238E27FC236}">
                <a16:creationId xmlns:a16="http://schemas.microsoft.com/office/drawing/2014/main" id="{C6466850-970B-FF41-DD36-0EE14D6D01FB}"/>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2808955" y="1186045"/>
            <a:ext cx="6574091" cy="5454737"/>
          </a:xfrm>
          <a:prstGeom prst="rect">
            <a:avLst/>
          </a:prstGeom>
        </p:spPr>
      </p:pic>
      <p:sp>
        <p:nvSpPr>
          <p:cNvPr id="7" name="Picture Placeholder 20">
            <a:extLst>
              <a:ext uri="{FF2B5EF4-FFF2-40B4-BE49-F238E27FC236}">
                <a16:creationId xmlns:a16="http://schemas.microsoft.com/office/drawing/2014/main" id="{D59A5A58-4953-459A-A8EF-00C02A85DB21}"/>
              </a:ext>
            </a:extLst>
          </p:cNvPr>
          <p:cNvSpPr>
            <a:spLocks noGrp="1"/>
          </p:cNvSpPr>
          <p:nvPr>
            <p:ph type="pic" sz="quarter" idx="10"/>
          </p:nvPr>
        </p:nvSpPr>
        <p:spPr>
          <a:xfrm>
            <a:off x="3037332" y="1433513"/>
            <a:ext cx="6117336" cy="3474720"/>
          </a:xfrm>
          <a:prstGeom prst="rect">
            <a:avLst/>
          </a:prstGeom>
          <a:pattFill prst="dkUpDiag">
            <a:fgClr>
              <a:schemeClr val="bg1">
                <a:lumMod val="85000"/>
              </a:schemeClr>
            </a:fgClr>
            <a:bgClr>
              <a:schemeClr val="bg1"/>
            </a:bgClr>
          </a:pattFill>
        </p:spPr>
        <p:txBody>
          <a:bodyPr anchor="ctr"/>
          <a:lstStyle>
            <a:lvl1pPr marL="7938" indent="0" algn="ctr">
              <a:buNone/>
              <a:defRPr/>
            </a:lvl1pPr>
          </a:lstStyle>
          <a:p>
            <a:r>
              <a:rPr lang="en-US"/>
              <a:t>Click icon to add picture</a:t>
            </a:r>
          </a:p>
        </p:txBody>
      </p:sp>
      <p:sp>
        <p:nvSpPr>
          <p:cNvPr id="6" name="TextBox 5">
            <a:extLst>
              <a:ext uri="{FF2B5EF4-FFF2-40B4-BE49-F238E27FC236}">
                <a16:creationId xmlns:a16="http://schemas.microsoft.com/office/drawing/2014/main" id="{DAA9D652-CCE1-BC09-B1FA-7903737DD0B2}"/>
              </a:ext>
            </a:extLst>
          </p:cNvPr>
          <p:cNvSpPr txBox="1">
            <a:spLocks noChangeAspect="1"/>
          </p:cNvSpPr>
          <p:nvPr userDrawn="1"/>
        </p:nvSpPr>
        <p:spPr>
          <a:xfrm>
            <a:off x="11725098" y="6447240"/>
            <a:ext cx="227692" cy="228600"/>
          </a:xfrm>
          <a:prstGeom prst="ellipse">
            <a:avLst/>
          </a:prstGeom>
          <a:solidFill>
            <a:schemeClr val="bg1"/>
          </a:solidFill>
        </p:spPr>
        <p:txBody>
          <a:bodyPr wrap="none" rtlCol="0" anchor="ctr">
            <a:noAutofit/>
          </a:bodyPr>
          <a:lstStyle/>
          <a:p>
            <a:pPr algn="ctr"/>
            <a:fld id="{9F77B881-CDA4-7041-897F-97D0053686EF}" type="slidenum">
              <a:rPr lang="en-US" sz="700" b="1" i="0" smtClean="0">
                <a:solidFill>
                  <a:schemeClr val="accent1"/>
                </a:solidFill>
                <a:latin typeface="+mn-lt"/>
              </a:rPr>
              <a:pPr algn="ctr"/>
              <a:t>‹#›</a:t>
            </a:fld>
            <a:endParaRPr lang="en-US" sz="700" b="1" i="0">
              <a:solidFill>
                <a:schemeClr val="accent1"/>
              </a:solidFill>
              <a:latin typeface="+mn-lt"/>
            </a:endParaRPr>
          </a:p>
        </p:txBody>
      </p:sp>
      <p:pic>
        <p:nvPicPr>
          <p:cNvPr id="10" name="Picture 9" descr="Icon&#10;&#10;Description automatically generated">
            <a:extLst>
              <a:ext uri="{FF2B5EF4-FFF2-40B4-BE49-F238E27FC236}">
                <a16:creationId xmlns:a16="http://schemas.microsoft.com/office/drawing/2014/main" id="{65ADC1E0-3C22-F52D-2769-810952E3E34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60549" y="6251543"/>
            <a:ext cx="292100" cy="368300"/>
          </a:xfrm>
          <a:prstGeom prst="rect">
            <a:avLst/>
          </a:prstGeom>
        </p:spPr>
      </p:pic>
      <p:sp>
        <p:nvSpPr>
          <p:cNvPr id="11" name="TextBox 10">
            <a:extLst>
              <a:ext uri="{FF2B5EF4-FFF2-40B4-BE49-F238E27FC236}">
                <a16:creationId xmlns:a16="http://schemas.microsoft.com/office/drawing/2014/main" id="{A384CCBB-1AB6-9E6F-C824-DB5C642F7418}"/>
              </a:ext>
            </a:extLst>
          </p:cNvPr>
          <p:cNvSpPr txBox="1">
            <a:spLocks noChangeArrowheads="1"/>
          </p:cNvSpPr>
          <p:nvPr userDrawn="1"/>
        </p:nvSpPr>
        <p:spPr bwMode="auto">
          <a:xfrm>
            <a:off x="691527" y="6544037"/>
            <a:ext cx="5726287" cy="923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marL="0" lvl="0" indent="0" algn="l">
              <a:lnSpc>
                <a:spcPct val="100000"/>
              </a:lnSpc>
              <a:defRPr sz="1800">
                <a:solidFill>
                  <a:srgbClr val="000000"/>
                </a:solidFill>
              </a:defRPr>
            </a:pPr>
            <a:r>
              <a:rPr lang="ga-IE" sz="600" b="0" i="0" baseline="0">
                <a:solidFill>
                  <a:schemeClr val="bg1">
                    <a:lumMod val="85000"/>
                  </a:schemeClr>
                </a:solidFill>
                <a:latin typeface="+mn-lt"/>
              </a:rPr>
              <a:t>© 2023 Epsilon Data Management, LLC. All rights reserved. Proprietary and confidential.</a:t>
            </a:r>
          </a:p>
        </p:txBody>
      </p:sp>
    </p:spTree>
    <p:extLst>
      <p:ext uri="{BB962C8B-B14F-4D97-AF65-F5344CB8AC3E}">
        <p14:creationId xmlns:p14="http://schemas.microsoft.com/office/powerpoint/2010/main" val="3122536563"/>
      </p:ext>
    </p:extLst>
  </p:cSld>
  <p:clrMapOvr>
    <a:masterClrMapping/>
  </p:clrMapOvr>
  <p:extLst>
    <p:ext uri="{DCECCB84-F9BA-43D5-87BE-67443E8EF086}">
      <p15:sldGuideLst xmlns:p15="http://schemas.microsoft.com/office/powerpoint/2012/main">
        <p15:guide id="1" orient="horz" pos="216">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Custom Layout">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9ED808C9-BDA6-4139-86A7-ED2DFB9F15DB}"/>
              </a:ext>
            </a:extLst>
          </p:cNvPr>
          <p:cNvSpPr>
            <a:spLocks noGrp="1"/>
          </p:cNvSpPr>
          <p:nvPr>
            <p:ph sz="quarter" idx="10"/>
          </p:nvPr>
        </p:nvSpPr>
        <p:spPr>
          <a:xfrm>
            <a:off x="838202" y="1400122"/>
            <a:ext cx="5257799" cy="47688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6">
            <a:extLst>
              <a:ext uri="{FF2B5EF4-FFF2-40B4-BE49-F238E27FC236}">
                <a16:creationId xmlns:a16="http://schemas.microsoft.com/office/drawing/2014/main" id="{74B830DE-0A5B-4EAB-91CC-52045F0CDAB3}"/>
              </a:ext>
            </a:extLst>
          </p:cNvPr>
          <p:cNvSpPr>
            <a:spLocks noGrp="1"/>
          </p:cNvSpPr>
          <p:nvPr>
            <p:ph sz="quarter" idx="11"/>
          </p:nvPr>
        </p:nvSpPr>
        <p:spPr>
          <a:xfrm>
            <a:off x="6096000" y="1400122"/>
            <a:ext cx="5257800" cy="47688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99347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0.xml><?xml version="1.0" encoding="utf-8"?>
<p:sldLayout xmlns:a="http://schemas.openxmlformats.org/drawingml/2006/main" xmlns:r="http://schemas.openxmlformats.org/officeDocument/2006/relationships" xmlns:p="http://schemas.openxmlformats.org/presentationml/2006/main" userDrawn="1">
  <p:cSld name="1_Title and Content A">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365125"/>
            <a:ext cx="10485780" cy="1325563"/>
          </a:xfrm>
        </p:spPr>
        <p:txBody>
          <a:bodyPr/>
          <a:lstStyle>
            <a:lvl1pPr>
              <a:lnSpc>
                <a:spcPts val="4400"/>
              </a:lnSpc>
              <a:defRPr baseline="0">
                <a:solidFill>
                  <a:schemeClr val="accent2"/>
                </a:solidFill>
              </a:defRPr>
            </a:lvl1pPr>
          </a:lstStyle>
          <a:p>
            <a:r>
              <a:rPr lang="en-US"/>
              <a:t>CLICK TO EDIT MASTER TITLE STYLE</a:t>
            </a: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lvl1pPr>
              <a:defRPr b="1">
                <a:solidFill>
                  <a:schemeClr val="tx1"/>
                </a:solidFill>
              </a:defRPr>
            </a:lvl1pPr>
          </a:lstStyle>
          <a:p>
            <a:fld id="{E3C0B141-22C8-4A39-9E14-78C06D116D64}" type="slidenum">
              <a:rPr lang="en-US" smtClean="0"/>
              <a:pPr/>
              <a:t>‹#›</a:t>
            </a:fld>
            <a:endParaRPr lang="en-US"/>
          </a:p>
        </p:txBody>
      </p:sp>
      <p:grpSp>
        <p:nvGrpSpPr>
          <p:cNvPr id="5" name="Group 4">
            <a:extLst>
              <a:ext uri="{FF2B5EF4-FFF2-40B4-BE49-F238E27FC236}">
                <a16:creationId xmlns:a16="http://schemas.microsoft.com/office/drawing/2014/main" id="{2E360D50-072C-44E5-858F-0A9DE6C4738D}"/>
              </a:ext>
            </a:extLst>
          </p:cNvPr>
          <p:cNvGrpSpPr/>
          <p:nvPr userDrawn="1"/>
        </p:nvGrpSpPr>
        <p:grpSpPr>
          <a:xfrm>
            <a:off x="381000" y="6356350"/>
            <a:ext cx="3025248" cy="381000"/>
            <a:chOff x="604189" y="5786705"/>
            <a:chExt cx="3025248" cy="381000"/>
          </a:xfrm>
        </p:grpSpPr>
        <p:cxnSp>
          <p:nvCxnSpPr>
            <p:cNvPr id="7" name="Straight Connector 6">
              <a:extLst>
                <a:ext uri="{FF2B5EF4-FFF2-40B4-BE49-F238E27FC236}">
                  <a16:creationId xmlns:a16="http://schemas.microsoft.com/office/drawing/2014/main" id="{C8AF54CA-1492-41AE-9401-F7331649532A}"/>
                </a:ext>
              </a:extLst>
            </p:cNvPr>
            <p:cNvCxnSpPr/>
            <p:nvPr/>
          </p:nvCxnSpPr>
          <p:spPr>
            <a:xfrm>
              <a:off x="2453615" y="5786705"/>
              <a:ext cx="0" cy="381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0C780889-1303-4396-BD7D-F06719659BF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593892" y="5796501"/>
              <a:ext cx="1035545" cy="359852"/>
            </a:xfrm>
            <a:prstGeom prst="rect">
              <a:avLst/>
            </a:prstGeom>
          </p:spPr>
        </p:pic>
        <p:pic>
          <p:nvPicPr>
            <p:cNvPr id="9" name="Picture 8">
              <a:extLst>
                <a:ext uri="{FF2B5EF4-FFF2-40B4-BE49-F238E27FC236}">
                  <a16:creationId xmlns:a16="http://schemas.microsoft.com/office/drawing/2014/main" id="{1CFAC980-E518-426A-916C-6E4B3E09A9A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04189" y="5930959"/>
              <a:ext cx="1689100" cy="131572"/>
            </a:xfrm>
            <a:prstGeom prst="rect">
              <a:avLst/>
            </a:prstGeom>
          </p:spPr>
        </p:pic>
      </p:grpSp>
    </p:spTree>
    <p:extLst>
      <p:ext uri="{BB962C8B-B14F-4D97-AF65-F5344CB8AC3E}">
        <p14:creationId xmlns:p14="http://schemas.microsoft.com/office/powerpoint/2010/main" val="4047123106"/>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showMasterSp="0" userDrawn="1">
  <p:cSld name="11_Title_Only_White">
    <p:spTree>
      <p:nvGrpSpPr>
        <p:cNvPr id="1" name=""/>
        <p:cNvGrpSpPr/>
        <p:nvPr/>
      </p:nvGrpSpPr>
      <p:grpSpPr>
        <a:xfrm>
          <a:off x="0" y="0"/>
          <a:ext cx="0" cy="0"/>
          <a:chOff x="0" y="0"/>
          <a:chExt cx="0" cy="0"/>
        </a:xfrm>
      </p:grpSpPr>
      <p:sp>
        <p:nvSpPr>
          <p:cNvPr id="14" name="Rectangle 13"/>
          <p:cNvSpPr/>
          <p:nvPr userDrawn="1"/>
        </p:nvSpPr>
        <p:spPr>
          <a:xfrm>
            <a:off x="0" y="6367483"/>
            <a:ext cx="12192000" cy="49051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00">
              <a:latin typeface="Volvo Novum Light" panose="020B0303040502060204" pitchFamily="34" charset="0"/>
            </a:endParaRPr>
          </a:p>
        </p:txBody>
      </p:sp>
      <p:sp>
        <p:nvSpPr>
          <p:cNvPr id="7" name="Shape 110"/>
          <p:cNvSpPr/>
          <p:nvPr/>
        </p:nvSpPr>
        <p:spPr>
          <a:xfrm rot="5400000">
            <a:off x="10376063" y="4467682"/>
            <a:ext cx="3166140" cy="135037"/>
          </a:xfrm>
          <a:prstGeom prst="rect">
            <a:avLst/>
          </a:prstGeom>
          <a:noFill/>
          <a:ln w="12700">
            <a:miter lim="400000"/>
          </a:ln>
          <a:extLst>
            <a:ext uri="{C572A759-6A51-4108-AA02-DFA0A04FC94B}">
              <ma14:wrappingTextBoxFlag xmlns="" xmlns:ma14="http://schemas.microsoft.com/office/mac/drawingml/2011/main" val="1"/>
            </a:ext>
          </a:extLst>
        </p:spPr>
        <p:txBody>
          <a:bodyPr lIns="0" tIns="0" rIns="0" bIns="0" anchor="ctr">
            <a:spAutoFit/>
          </a:bodyPr>
          <a:lstStyle>
            <a:lvl1pPr marL="342900" indent="-342900" algn="r" defTabSz="457200">
              <a:lnSpc>
                <a:spcPct val="150000"/>
              </a:lnSpc>
              <a:defRPr sz="1400">
                <a:latin typeface="Arial"/>
                <a:ea typeface="Arial"/>
                <a:cs typeface="Arial"/>
                <a:sym typeface="Arial"/>
              </a:defRPr>
            </a:lvl1pPr>
          </a:lstStyle>
          <a:p>
            <a:pPr lvl="0">
              <a:defRPr sz="1800"/>
            </a:pPr>
            <a:r>
              <a:rPr lang="en-US" sz="667">
                <a:solidFill>
                  <a:schemeClr val="bg1"/>
                </a:solidFill>
                <a:latin typeface="Volvo Novum Light" panose="020B0303040502060204" pitchFamily="34" charset="0"/>
              </a:rPr>
              <a:t>©2017 Epsilon Data Management, LLC. Private &amp; Confidential</a:t>
            </a:r>
          </a:p>
        </p:txBody>
      </p:sp>
      <p:sp>
        <p:nvSpPr>
          <p:cNvPr id="9" name="TextBox 8"/>
          <p:cNvSpPr txBox="1"/>
          <p:nvPr/>
        </p:nvSpPr>
        <p:spPr>
          <a:xfrm>
            <a:off x="186084" y="6512601"/>
            <a:ext cx="336952" cy="215444"/>
          </a:xfrm>
          <a:prstGeom prst="rect">
            <a:avLst/>
          </a:prstGeom>
          <a:noFill/>
        </p:spPr>
        <p:txBody>
          <a:bodyPr wrap="none" rtlCol="0">
            <a:spAutoFit/>
          </a:bodyPr>
          <a:lstStyle/>
          <a:p>
            <a:pPr algn="l"/>
            <a:fld id="{50F92893-D86D-C142-927B-3BA5CCDA5692}" type="slidenum">
              <a:rPr lang="en-US" sz="800" smtClean="0">
                <a:solidFill>
                  <a:srgbClr val="000000"/>
                </a:solidFill>
                <a:latin typeface="Volvo Novum Light" panose="020B0303040502060204" pitchFamily="34" charset="0"/>
              </a:rPr>
              <a:pPr algn="l"/>
              <a:t>‹#›</a:t>
            </a:fld>
            <a:endParaRPr lang="en-US" sz="800">
              <a:solidFill>
                <a:srgbClr val="000000"/>
              </a:solidFill>
              <a:latin typeface="Volvo Novum Light" panose="020B0303040502060204" pitchFamily="34" charset="0"/>
            </a:endParaRPr>
          </a:p>
        </p:txBody>
      </p:sp>
      <p:sp>
        <p:nvSpPr>
          <p:cNvPr id="11" name="TextBox 10"/>
          <p:cNvSpPr txBox="1"/>
          <p:nvPr userDrawn="1"/>
        </p:nvSpPr>
        <p:spPr>
          <a:xfrm>
            <a:off x="186084" y="6512601"/>
            <a:ext cx="336952" cy="215444"/>
          </a:xfrm>
          <a:prstGeom prst="rect">
            <a:avLst/>
          </a:prstGeom>
          <a:noFill/>
        </p:spPr>
        <p:txBody>
          <a:bodyPr wrap="none" rtlCol="0">
            <a:spAutoFit/>
          </a:bodyPr>
          <a:lstStyle/>
          <a:p>
            <a:pPr algn="l"/>
            <a:fld id="{50F92893-D86D-C142-927B-3BA5CCDA5692}" type="slidenum">
              <a:rPr lang="en-US" sz="800" smtClean="0">
                <a:solidFill>
                  <a:schemeClr val="bg1"/>
                </a:solidFill>
                <a:latin typeface="Volvo Novum Light" panose="020B0303040502060204" pitchFamily="34" charset="0"/>
              </a:rPr>
              <a:pPr algn="l"/>
              <a:t>‹#›</a:t>
            </a:fld>
            <a:endParaRPr lang="en-US" sz="800">
              <a:solidFill>
                <a:schemeClr val="bg1"/>
              </a:solidFill>
              <a:latin typeface="Volvo Novum Light" panose="020B0303040502060204" pitchFamily="34" charset="0"/>
            </a:endParaRPr>
          </a:p>
        </p:txBody>
      </p:sp>
    </p:spTree>
    <p:extLst>
      <p:ext uri="{BB962C8B-B14F-4D97-AF65-F5344CB8AC3E}">
        <p14:creationId xmlns:p14="http://schemas.microsoft.com/office/powerpoint/2010/main" val="3231970261"/>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userDrawn="1">
  <p:cSld name="Title and Content-BlackBar">
    <p:spTree>
      <p:nvGrpSpPr>
        <p:cNvPr id="1" name=""/>
        <p:cNvGrpSpPr/>
        <p:nvPr/>
      </p:nvGrpSpPr>
      <p:grpSpPr>
        <a:xfrm>
          <a:off x="0" y="0"/>
          <a:ext cx="0" cy="0"/>
          <a:chOff x="0" y="0"/>
          <a:chExt cx="0" cy="0"/>
        </a:xfrm>
      </p:grpSpPr>
      <p:sp>
        <p:nvSpPr>
          <p:cNvPr id="10" name="Freeform 9">
            <a:extLst>
              <a:ext uri="{FF2B5EF4-FFF2-40B4-BE49-F238E27FC236}">
                <a16:creationId xmlns:a16="http://schemas.microsoft.com/office/drawing/2014/main" id="{A2B4D270-579B-CE46-9A4B-3EAA3B3F2346}"/>
              </a:ext>
            </a:extLst>
          </p:cNvPr>
          <p:cNvSpPr/>
          <p:nvPr userDrawn="1"/>
        </p:nvSpPr>
        <p:spPr>
          <a:xfrm flipH="1" flipV="1">
            <a:off x="-1" y="2"/>
            <a:ext cx="11932739" cy="1139483"/>
          </a:xfrm>
          <a:custGeom>
            <a:avLst/>
            <a:gdLst>
              <a:gd name="connsiteX0" fmla="*/ 11932739 w 11932739"/>
              <a:gd name="connsiteY0" fmla="*/ 0 h 1444752"/>
              <a:gd name="connsiteX1" fmla="*/ 629681 w 11932739"/>
              <a:gd name="connsiteY1" fmla="*/ 0 h 1444752"/>
              <a:gd name="connsiteX2" fmla="*/ 0 w 11932739"/>
              <a:gd name="connsiteY2" fmla="*/ 1444752 h 1444752"/>
              <a:gd name="connsiteX3" fmla="*/ 11932739 w 11932739"/>
              <a:gd name="connsiteY3" fmla="*/ 1444752 h 1444752"/>
            </a:gdLst>
            <a:ahLst/>
            <a:cxnLst>
              <a:cxn ang="0">
                <a:pos x="connsiteX0" y="connsiteY0"/>
              </a:cxn>
              <a:cxn ang="0">
                <a:pos x="connsiteX1" y="connsiteY1"/>
              </a:cxn>
              <a:cxn ang="0">
                <a:pos x="connsiteX2" y="connsiteY2"/>
              </a:cxn>
              <a:cxn ang="0">
                <a:pos x="connsiteX3" y="connsiteY3"/>
              </a:cxn>
            </a:cxnLst>
            <a:rect l="l" t="t" r="r" b="b"/>
            <a:pathLst>
              <a:path w="11932739" h="1444752">
                <a:moveTo>
                  <a:pt x="11932739" y="0"/>
                </a:moveTo>
                <a:lnTo>
                  <a:pt x="629681" y="0"/>
                </a:lnTo>
                <a:lnTo>
                  <a:pt x="0" y="1444752"/>
                </a:lnTo>
                <a:lnTo>
                  <a:pt x="11932739" y="1444752"/>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Volvo Novum Light" panose="020B0303040502060204" pitchFamily="34" charset="0"/>
            </a:endParaRPr>
          </a:p>
        </p:txBody>
      </p:sp>
      <p:sp>
        <p:nvSpPr>
          <p:cNvPr id="2" name="Title 1">
            <a:extLst>
              <a:ext uri="{FF2B5EF4-FFF2-40B4-BE49-F238E27FC236}">
                <a16:creationId xmlns:a16="http://schemas.microsoft.com/office/drawing/2014/main" id="{4863EAB8-4634-EF44-A5A5-6EA15B8EA366}"/>
              </a:ext>
            </a:extLst>
          </p:cNvPr>
          <p:cNvSpPr>
            <a:spLocks noGrp="1"/>
          </p:cNvSpPr>
          <p:nvPr>
            <p:ph type="title"/>
          </p:nvPr>
        </p:nvSpPr>
        <p:spPr>
          <a:xfrm>
            <a:off x="173737" y="143400"/>
            <a:ext cx="11178892" cy="996084"/>
          </a:xfrm>
        </p:spPr>
        <p:txBody>
          <a:bodyPr/>
          <a:lstStyle>
            <a:lvl1pPr>
              <a:defRPr sz="3599">
                <a:solidFill>
                  <a:schemeClr val="bg1"/>
                </a:solidFill>
              </a:defRPr>
            </a:lvl1pPr>
          </a:lstStyle>
          <a:p>
            <a:r>
              <a:rPr lang="en-US"/>
              <a:t>Click to edit Master title style</a:t>
            </a:r>
          </a:p>
        </p:txBody>
      </p:sp>
      <p:sp>
        <p:nvSpPr>
          <p:cNvPr id="5" name="Content Placeholder 4">
            <a:extLst>
              <a:ext uri="{FF2B5EF4-FFF2-40B4-BE49-F238E27FC236}">
                <a16:creationId xmlns:a16="http://schemas.microsoft.com/office/drawing/2014/main" id="{4950D2C1-F0C4-124C-A887-A8C530F424A4}"/>
              </a:ext>
            </a:extLst>
          </p:cNvPr>
          <p:cNvSpPr>
            <a:spLocks noGrp="1"/>
          </p:cNvSpPr>
          <p:nvPr>
            <p:ph sz="quarter" idx="10"/>
          </p:nvPr>
        </p:nvSpPr>
        <p:spPr>
          <a:xfrm>
            <a:off x="173736" y="1318137"/>
            <a:ext cx="11759004" cy="91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extBox 2">
            <a:extLst>
              <a:ext uri="{FF2B5EF4-FFF2-40B4-BE49-F238E27FC236}">
                <a16:creationId xmlns:a16="http://schemas.microsoft.com/office/drawing/2014/main" id="{723E0448-2A81-944A-B3DC-2D95BD5F471A}"/>
              </a:ext>
            </a:extLst>
          </p:cNvPr>
          <p:cNvSpPr txBox="1"/>
          <p:nvPr userDrawn="1"/>
        </p:nvSpPr>
        <p:spPr>
          <a:xfrm>
            <a:off x="340067" y="5433501"/>
            <a:ext cx="184731" cy="369332"/>
          </a:xfrm>
          <a:prstGeom prst="rect">
            <a:avLst/>
          </a:prstGeom>
          <a:noFill/>
        </p:spPr>
        <p:txBody>
          <a:bodyPr wrap="square" rtlCol="0">
            <a:spAutoFit/>
          </a:bodyPr>
          <a:lstStyle/>
          <a:p>
            <a:pPr algn="l"/>
            <a:endParaRPr lang="en-US" b="0" i="0">
              <a:latin typeface="+mj-lt"/>
            </a:endParaRPr>
          </a:p>
        </p:txBody>
      </p:sp>
    </p:spTree>
    <p:extLst>
      <p:ext uri="{BB962C8B-B14F-4D97-AF65-F5344CB8AC3E}">
        <p14:creationId xmlns:p14="http://schemas.microsoft.com/office/powerpoint/2010/main" val="3367151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3.xml><?xml version="1.0" encoding="utf-8"?>
<p:sldLayout xmlns:a="http://schemas.openxmlformats.org/drawingml/2006/main" xmlns:r="http://schemas.openxmlformats.org/officeDocument/2006/relationships" xmlns:p="http://schemas.openxmlformats.org/presentationml/2006/main" userDrawn="1">
  <p:cSld name="57_Title Slide">
    <p:spTree>
      <p:nvGrpSpPr>
        <p:cNvPr id="1" name=""/>
        <p:cNvGrpSpPr/>
        <p:nvPr/>
      </p:nvGrpSpPr>
      <p:grpSpPr>
        <a:xfrm>
          <a:off x="0" y="0"/>
          <a:ext cx="0" cy="0"/>
          <a:chOff x="0" y="0"/>
          <a:chExt cx="0" cy="0"/>
        </a:xfrm>
      </p:grpSpPr>
      <p:sp>
        <p:nvSpPr>
          <p:cNvPr id="7" name="Rectangle 6"/>
          <p:cNvSpPr/>
          <p:nvPr userDrawn="1"/>
        </p:nvSpPr>
        <p:spPr>
          <a:xfrm>
            <a:off x="1" y="0"/>
            <a:ext cx="12192000" cy="857250"/>
          </a:xfrm>
          <a:prstGeom prst="rect">
            <a:avLst/>
          </a:prstGeom>
          <a:solidFill>
            <a:srgbClr val="231F2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3105" tIns="41553" rIns="83105" bIns="41553" numCol="1" spcCol="0" rtlCol="0" fromWordArt="0" anchor="ctr" anchorCtr="0" forceAA="0" compatLnSpc="1">
            <a:prstTxWarp prst="textNoShape">
              <a:avLst/>
            </a:prstTxWarp>
            <a:noAutofit/>
          </a:bodyPr>
          <a:lstStyle/>
          <a:p>
            <a:pPr algn="ctr" defTabSz="914154"/>
            <a:endParaRPr lang="en-US" sz="1775">
              <a:solidFill>
                <a:prstClr val="white"/>
              </a:solidFill>
              <a:latin typeface="Volvo Novum Light" panose="020B0303040502060204" pitchFamily="34" charset="0"/>
            </a:endParaRPr>
          </a:p>
        </p:txBody>
      </p:sp>
      <p:sp>
        <p:nvSpPr>
          <p:cNvPr id="10" name="Rectangle 9"/>
          <p:cNvSpPr/>
          <p:nvPr userDrawn="1"/>
        </p:nvSpPr>
        <p:spPr>
          <a:xfrm>
            <a:off x="1" y="5995854"/>
            <a:ext cx="12192000" cy="857250"/>
          </a:xfrm>
          <a:prstGeom prst="rect">
            <a:avLst/>
          </a:prstGeom>
          <a:solidFill>
            <a:srgbClr val="231F2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3105" tIns="41553" rIns="83105" bIns="41553" numCol="1" spcCol="0" rtlCol="0" fromWordArt="0" anchor="ctr" anchorCtr="0" forceAA="0" compatLnSpc="1">
            <a:prstTxWarp prst="textNoShape">
              <a:avLst/>
            </a:prstTxWarp>
            <a:noAutofit/>
          </a:bodyPr>
          <a:lstStyle/>
          <a:p>
            <a:pPr algn="ctr" defTabSz="914154"/>
            <a:endParaRPr lang="en-US" sz="1775">
              <a:solidFill>
                <a:prstClr val="white"/>
              </a:solidFill>
              <a:latin typeface="Volvo Novum Light" panose="020B0303040502060204" pitchFamily="34" charset="0"/>
            </a:endParaRPr>
          </a:p>
        </p:txBody>
      </p:sp>
      <p:sp>
        <p:nvSpPr>
          <p:cNvPr id="11" name="Isosceles Triangle 10"/>
          <p:cNvSpPr/>
          <p:nvPr userDrawn="1"/>
        </p:nvSpPr>
        <p:spPr>
          <a:xfrm>
            <a:off x="4" y="6002756"/>
            <a:ext cx="6556076" cy="857250"/>
          </a:xfrm>
          <a:prstGeom prst="triangle">
            <a:avLst>
              <a:gd name="adj" fmla="val 0"/>
            </a:avLst>
          </a:prstGeom>
          <a:gradFill flip="none" rotWithShape="1">
            <a:gsLst>
              <a:gs pos="0">
                <a:srgbClr val="231F20"/>
              </a:gs>
              <a:gs pos="48000">
                <a:srgbClr val="3D3B3D"/>
              </a:gs>
              <a:gs pos="100000">
                <a:srgbClr val="818183">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3105" tIns="41553" rIns="83105" bIns="41553" numCol="1" spcCol="0" rtlCol="0" fromWordArt="0" anchor="ctr" anchorCtr="0" forceAA="0" compatLnSpc="1">
            <a:prstTxWarp prst="textNoShape">
              <a:avLst/>
            </a:prstTxWarp>
            <a:noAutofit/>
          </a:bodyPr>
          <a:lstStyle/>
          <a:p>
            <a:pPr algn="ctr" defTabSz="914154"/>
            <a:endParaRPr lang="en-US" sz="1775">
              <a:solidFill>
                <a:prstClr val="white"/>
              </a:solidFill>
              <a:latin typeface="Volvo Novum Light" panose="020B0303040502060204" pitchFamily="34" charset="0"/>
            </a:endParaRPr>
          </a:p>
        </p:txBody>
      </p:sp>
      <p:sp>
        <p:nvSpPr>
          <p:cNvPr id="12" name="Isosceles Triangle 11"/>
          <p:cNvSpPr/>
          <p:nvPr userDrawn="1"/>
        </p:nvSpPr>
        <p:spPr>
          <a:xfrm flipH="1">
            <a:off x="5543911" y="5991327"/>
            <a:ext cx="6648090" cy="857250"/>
          </a:xfrm>
          <a:prstGeom prst="triangle">
            <a:avLst>
              <a:gd name="adj" fmla="val 0"/>
            </a:avLst>
          </a:prstGeom>
          <a:gradFill flip="none" rotWithShape="1">
            <a:gsLst>
              <a:gs pos="0">
                <a:srgbClr val="231F20"/>
              </a:gs>
              <a:gs pos="48000">
                <a:srgbClr val="3D3B3D"/>
              </a:gs>
              <a:gs pos="100000">
                <a:srgbClr val="818183">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3105" tIns="41553" rIns="83105" bIns="41553" numCol="1" spcCol="0" rtlCol="0" fromWordArt="0" anchor="ctr" anchorCtr="0" forceAA="0" compatLnSpc="1">
            <a:prstTxWarp prst="textNoShape">
              <a:avLst/>
            </a:prstTxWarp>
            <a:noAutofit/>
          </a:bodyPr>
          <a:lstStyle/>
          <a:p>
            <a:pPr algn="ctr" defTabSz="914154"/>
            <a:endParaRPr lang="en-US" sz="1775">
              <a:solidFill>
                <a:prstClr val="white"/>
              </a:solidFill>
              <a:latin typeface="Volvo Novum Light" panose="020B0303040502060204" pitchFamily="34" charset="0"/>
            </a:endParaRPr>
          </a:p>
        </p:txBody>
      </p:sp>
      <p:sp>
        <p:nvSpPr>
          <p:cNvPr id="9" name="Title 4"/>
          <p:cNvSpPr>
            <a:spLocks noGrp="1"/>
          </p:cNvSpPr>
          <p:nvPr>
            <p:ph type="title"/>
          </p:nvPr>
        </p:nvSpPr>
        <p:spPr>
          <a:xfrm>
            <a:off x="554182" y="392011"/>
            <a:ext cx="10515600" cy="406399"/>
          </a:xfrm>
        </p:spPr>
        <p:txBody>
          <a:bodyPr>
            <a:noAutofit/>
          </a:bodyPr>
          <a:lstStyle>
            <a:lvl1pPr>
              <a:defRPr sz="2544">
                <a:solidFill>
                  <a:srgbClr val="F9B633"/>
                </a:solidFill>
                <a:latin typeface="Volvo Novum Light" panose="020B0303040502060204" pitchFamily="34" charset="0"/>
              </a:defRPr>
            </a:lvl1pPr>
          </a:lstStyle>
          <a:p>
            <a:r>
              <a:rPr lang="en-US"/>
              <a:t>Click to edit Master title style</a:t>
            </a:r>
          </a:p>
        </p:txBody>
      </p:sp>
      <p:sp>
        <p:nvSpPr>
          <p:cNvPr id="13" name="Text Placeholder 3"/>
          <p:cNvSpPr>
            <a:spLocks noGrp="1"/>
          </p:cNvSpPr>
          <p:nvPr>
            <p:ph type="body" sz="quarter" idx="11"/>
          </p:nvPr>
        </p:nvSpPr>
        <p:spPr>
          <a:xfrm>
            <a:off x="554182" y="1226344"/>
            <a:ext cx="11145212" cy="4199000"/>
          </a:xfrm>
        </p:spPr>
        <p:txBody>
          <a:bodyPr/>
          <a:lstStyle>
            <a:lvl1pPr>
              <a:lnSpc>
                <a:spcPct val="100000"/>
              </a:lnSpc>
              <a:defRPr sz="2182">
                <a:solidFill>
                  <a:schemeClr val="tx1"/>
                </a:solidFill>
              </a:defRPr>
            </a:lvl1pPr>
            <a:lvl2pPr>
              <a:lnSpc>
                <a:spcPct val="100000"/>
              </a:lnSpc>
              <a:defRPr sz="1817">
                <a:solidFill>
                  <a:schemeClr val="tx1"/>
                </a:solidFill>
              </a:defRPr>
            </a:lvl2pPr>
            <a:lvl3pPr>
              <a:lnSpc>
                <a:spcPct val="100000"/>
              </a:lnSpc>
              <a:defRPr sz="1636">
                <a:solidFill>
                  <a:schemeClr val="tx1"/>
                </a:solidFill>
              </a:defRPr>
            </a:lvl3pPr>
            <a:lvl4pPr>
              <a:lnSpc>
                <a:spcPct val="100000"/>
              </a:lnSpc>
              <a:defRPr sz="1273">
                <a:solidFill>
                  <a:schemeClr val="tx1"/>
                </a:solidFill>
              </a:defRPr>
            </a:lvl4pPr>
            <a:lvl5pPr>
              <a:lnSpc>
                <a:spcPct val="100000"/>
              </a:lnSpc>
              <a:defRPr sz="1091">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Slide Number Placeholder 4"/>
          <p:cNvSpPr>
            <a:spLocks noGrp="1"/>
          </p:cNvSpPr>
          <p:nvPr>
            <p:ph type="sldNum" sz="quarter" idx="4"/>
          </p:nvPr>
        </p:nvSpPr>
        <p:spPr>
          <a:xfrm>
            <a:off x="7700547" y="6356450"/>
            <a:ext cx="2742045" cy="364628"/>
          </a:xfrm>
          <a:prstGeom prst="rect">
            <a:avLst/>
          </a:prstGeom>
        </p:spPr>
        <p:txBody>
          <a:bodyPr vert="horz" lIns="91440" tIns="45720" rIns="91440" bIns="45720" rtlCol="0" anchor="ctr"/>
          <a:lstStyle>
            <a:lvl1pPr algn="r">
              <a:defRPr sz="1125">
                <a:solidFill>
                  <a:schemeClr val="bg1"/>
                </a:solidFill>
              </a:defRPr>
            </a:lvl1pPr>
          </a:lstStyle>
          <a:p>
            <a:fld id="{34124AF9-F33B-4383-9D45-67E5C5D15521}" type="slidenum">
              <a:rPr lang="en-US" smtClean="0"/>
              <a:pPr/>
              <a:t>‹#›</a:t>
            </a:fld>
            <a:endParaRPr lang="en-US"/>
          </a:p>
        </p:txBody>
      </p:sp>
    </p:spTree>
    <p:extLst>
      <p:ext uri="{BB962C8B-B14F-4D97-AF65-F5344CB8AC3E}">
        <p14:creationId xmlns:p14="http://schemas.microsoft.com/office/powerpoint/2010/main" val="868667379"/>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userDrawn="1">
  <p:cSld name="Title and Content - dark blue bar">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90E8F40-B475-3545-BED8-A85FBD965DDF}"/>
              </a:ext>
            </a:extLst>
          </p:cNvPr>
          <p:cNvSpPr/>
          <p:nvPr userDrawn="1"/>
        </p:nvSpPr>
        <p:spPr>
          <a:xfrm>
            <a:off x="0" y="-1"/>
            <a:ext cx="12192000" cy="1264357"/>
          </a:xfrm>
          <a:prstGeom prst="rect">
            <a:avLst/>
          </a:prstGeom>
          <a:solidFill>
            <a:srgbClr val="1861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863EAB8-4634-EF44-A5A5-6EA15B8EA366}"/>
              </a:ext>
            </a:extLst>
          </p:cNvPr>
          <p:cNvSpPr>
            <a:spLocks noGrp="1"/>
          </p:cNvSpPr>
          <p:nvPr>
            <p:ph type="title"/>
          </p:nvPr>
        </p:nvSpPr>
        <p:spPr>
          <a:xfrm>
            <a:off x="237595" y="1"/>
            <a:ext cx="11566478" cy="1264356"/>
          </a:xfrm>
        </p:spPr>
        <p:txBody>
          <a:bodyPr anchor="ctr" anchorCtr="0"/>
          <a:lstStyle>
            <a:lvl1pPr>
              <a:defRPr>
                <a:solidFill>
                  <a:schemeClr val="bg1"/>
                </a:solidFill>
              </a:defRPr>
            </a:lvl1pPr>
          </a:lstStyle>
          <a:p>
            <a:r>
              <a:rPr lang="en-US"/>
              <a:t>Click to edit Master title style</a:t>
            </a:r>
          </a:p>
        </p:txBody>
      </p:sp>
      <p:sp>
        <p:nvSpPr>
          <p:cNvPr id="5" name="Content Placeholder 4">
            <a:extLst>
              <a:ext uri="{FF2B5EF4-FFF2-40B4-BE49-F238E27FC236}">
                <a16:creationId xmlns:a16="http://schemas.microsoft.com/office/drawing/2014/main" id="{4950D2C1-F0C4-124C-A887-A8C530F424A4}"/>
              </a:ext>
            </a:extLst>
          </p:cNvPr>
          <p:cNvSpPr>
            <a:spLocks noGrp="1"/>
          </p:cNvSpPr>
          <p:nvPr>
            <p:ph sz="quarter" idx="10"/>
          </p:nvPr>
        </p:nvSpPr>
        <p:spPr>
          <a:xfrm>
            <a:off x="214257" y="1490472"/>
            <a:ext cx="11759004" cy="91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4" name="Picture 3">
            <a:extLst>
              <a:ext uri="{FF2B5EF4-FFF2-40B4-BE49-F238E27FC236}">
                <a16:creationId xmlns:a16="http://schemas.microsoft.com/office/drawing/2014/main" id="{CEFB43C0-F1F1-B6BD-4D58-8275545151E9}"/>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499599" y="558801"/>
            <a:ext cx="2072351" cy="217922"/>
          </a:xfrm>
          <a:prstGeom prst="rect">
            <a:avLst/>
          </a:prstGeom>
        </p:spPr>
      </p:pic>
      <p:grpSp>
        <p:nvGrpSpPr>
          <p:cNvPr id="17" name="Group 16">
            <a:extLst>
              <a:ext uri="{FF2B5EF4-FFF2-40B4-BE49-F238E27FC236}">
                <a16:creationId xmlns:a16="http://schemas.microsoft.com/office/drawing/2014/main" id="{E1A5819A-17C2-1418-FD0B-8D3C57DC4C4F}"/>
              </a:ext>
            </a:extLst>
          </p:cNvPr>
          <p:cNvGrpSpPr/>
          <p:nvPr userDrawn="1"/>
        </p:nvGrpSpPr>
        <p:grpSpPr>
          <a:xfrm>
            <a:off x="9499597" y="7839794"/>
            <a:ext cx="2072352" cy="1114331"/>
            <a:chOff x="9499597" y="5367528"/>
            <a:chExt cx="2072352" cy="1114331"/>
          </a:xfrm>
        </p:grpSpPr>
        <p:sp>
          <p:nvSpPr>
            <p:cNvPr id="7" name="Rectangle 6">
              <a:extLst>
                <a:ext uri="{FF2B5EF4-FFF2-40B4-BE49-F238E27FC236}">
                  <a16:creationId xmlns:a16="http://schemas.microsoft.com/office/drawing/2014/main" id="{CBC36B7B-5064-5DF4-2CBA-31FB29E6D99F}"/>
                </a:ext>
              </a:extLst>
            </p:cNvPr>
            <p:cNvSpPr/>
            <p:nvPr userDrawn="1"/>
          </p:nvSpPr>
          <p:spPr>
            <a:xfrm rot="10800000">
              <a:off x="9499597" y="6016404"/>
              <a:ext cx="2072351" cy="27432"/>
            </a:xfrm>
            <a:prstGeom prst="rect">
              <a:avLst/>
            </a:prstGeom>
            <a:gradFill flip="none" rotWithShape="1">
              <a:gsLst>
                <a:gs pos="7000">
                  <a:schemeClr val="accent2"/>
                </a:gs>
                <a:gs pos="93000">
                  <a:schemeClr val="accent5"/>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CC24B12F-0A04-9FF9-AC7F-26591B58E9E2}"/>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499598" y="6324465"/>
              <a:ext cx="2072351" cy="157394"/>
            </a:xfrm>
            <a:prstGeom prst="rect">
              <a:avLst/>
            </a:prstGeom>
          </p:spPr>
        </p:pic>
        <p:pic>
          <p:nvPicPr>
            <p:cNvPr id="9" name="Graphic 3">
              <a:extLst>
                <a:ext uri="{FF2B5EF4-FFF2-40B4-BE49-F238E27FC236}">
                  <a16:creationId xmlns:a16="http://schemas.microsoft.com/office/drawing/2014/main" id="{B9469985-861F-63EF-630B-2EB1ACD2B6C0}"/>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l="-61" r="-1"/>
            <a:stretch/>
          </p:blipFill>
          <p:spPr>
            <a:xfrm>
              <a:off x="9757343" y="5367528"/>
              <a:ext cx="1585436" cy="422016"/>
            </a:xfrm>
            <a:prstGeom prst="rect">
              <a:avLst/>
            </a:prstGeom>
          </p:spPr>
        </p:pic>
      </p:grpSp>
      <p:grpSp>
        <p:nvGrpSpPr>
          <p:cNvPr id="16" name="Group 15">
            <a:extLst>
              <a:ext uri="{FF2B5EF4-FFF2-40B4-BE49-F238E27FC236}">
                <a16:creationId xmlns:a16="http://schemas.microsoft.com/office/drawing/2014/main" id="{2C6AA706-A166-DDAB-889C-C3C62F4C6842}"/>
              </a:ext>
            </a:extLst>
          </p:cNvPr>
          <p:cNvGrpSpPr/>
          <p:nvPr userDrawn="1"/>
        </p:nvGrpSpPr>
        <p:grpSpPr>
          <a:xfrm>
            <a:off x="8484812" y="6277263"/>
            <a:ext cx="3707188" cy="422015"/>
            <a:chOff x="5792409" y="5277923"/>
            <a:chExt cx="3707188" cy="422015"/>
          </a:xfrm>
        </p:grpSpPr>
        <p:sp>
          <p:nvSpPr>
            <p:cNvPr id="12" name="Rectangle 11">
              <a:extLst>
                <a:ext uri="{FF2B5EF4-FFF2-40B4-BE49-F238E27FC236}">
                  <a16:creationId xmlns:a16="http://schemas.microsoft.com/office/drawing/2014/main" id="{B91021AF-4DFA-31A2-CFF4-D568CF208B71}"/>
                </a:ext>
              </a:extLst>
            </p:cNvPr>
            <p:cNvSpPr/>
            <p:nvPr userDrawn="1"/>
          </p:nvSpPr>
          <p:spPr>
            <a:xfrm rot="16200000">
              <a:off x="7313762" y="5460803"/>
              <a:ext cx="393192" cy="27432"/>
            </a:xfrm>
            <a:prstGeom prst="rect">
              <a:avLst/>
            </a:prstGeom>
            <a:gradFill flip="none" rotWithShape="1">
              <a:gsLst>
                <a:gs pos="7000">
                  <a:schemeClr val="accent2"/>
                </a:gs>
                <a:gs pos="93000">
                  <a:schemeClr val="accent5"/>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5B672276-6623-D3BF-8471-3AF51BF1143B}"/>
                </a:ext>
              </a:extLst>
            </p:cNvPr>
            <p:cNvSpPr txBox="1"/>
            <p:nvPr userDrawn="1"/>
          </p:nvSpPr>
          <p:spPr>
            <a:xfrm>
              <a:off x="7694547" y="5295230"/>
              <a:ext cx="1805050" cy="400110"/>
            </a:xfrm>
            <a:prstGeom prst="rect">
              <a:avLst/>
            </a:prstGeom>
            <a:noFill/>
          </p:spPr>
          <p:txBody>
            <a:bodyPr wrap="square" rtlCol="0">
              <a:spAutoFit/>
            </a:bodyPr>
            <a:lstStyle/>
            <a:p>
              <a:r>
                <a:rPr lang="en-US" sz="2000" b="1">
                  <a:solidFill>
                    <a:schemeClr val="tx1"/>
                  </a:solidFill>
                </a:rPr>
                <a:t>Automotive</a:t>
              </a:r>
            </a:p>
          </p:txBody>
        </p:sp>
        <p:pic>
          <p:nvPicPr>
            <p:cNvPr id="15" name="Graphic 3">
              <a:extLst>
                <a:ext uri="{FF2B5EF4-FFF2-40B4-BE49-F238E27FC236}">
                  <a16:creationId xmlns:a16="http://schemas.microsoft.com/office/drawing/2014/main" id="{E700650F-EE21-46FB-DAA8-4BA4D5808B6F}"/>
                </a:ext>
              </a:extLst>
            </p:cNvPr>
            <p:cNvPicPr>
              <a:picLocks noChangeAspect="1"/>
            </p:cNvPicPr>
            <p:nvPr userDrawn="1"/>
          </p:nvPicPr>
          <p:blipFill rotWithShape="1">
            <a:blip r:embed="rId5" cstate="email">
              <a:extLst>
                <a:ext uri="{28A0092B-C50C-407E-A947-70E740481C1C}">
                  <a14:useLocalDpi xmlns:a14="http://schemas.microsoft.com/office/drawing/2010/main"/>
                </a:ext>
              </a:extLst>
            </a:blip>
            <a:srcRect l="-61" r="-1"/>
            <a:stretch/>
          </p:blipFill>
          <p:spPr>
            <a:xfrm>
              <a:off x="5792409" y="5295229"/>
              <a:ext cx="1520417" cy="404709"/>
            </a:xfrm>
            <a:prstGeom prst="rect">
              <a:avLst/>
            </a:prstGeom>
          </p:spPr>
        </p:pic>
      </p:grpSp>
    </p:spTree>
    <p:extLst>
      <p:ext uri="{BB962C8B-B14F-4D97-AF65-F5344CB8AC3E}">
        <p14:creationId xmlns:p14="http://schemas.microsoft.com/office/powerpoint/2010/main" val="4054854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5.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7" name="Slide Number Placeholder 7"/>
          <p:cNvSpPr>
            <a:spLocks noGrp="1"/>
          </p:cNvSpPr>
          <p:nvPr>
            <p:ph type="sldNum" sz="quarter" idx="4"/>
          </p:nvPr>
        </p:nvSpPr>
        <p:spPr>
          <a:xfrm>
            <a:off x="71729" y="6017747"/>
            <a:ext cx="1309511"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fld id="{8576D72C-5257-964C-834F-72B6B44C723B}"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3712815264"/>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userDrawn="1">
  <p:cSld name="4_Title Slide_1">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22A5AF-D6FA-770D-DE68-900396E81759}"/>
              </a:ext>
            </a:extLst>
          </p:cNvPr>
          <p:cNvSpPr>
            <a:spLocks noGrp="1"/>
          </p:cNvSpPr>
          <p:nvPr>
            <p:ph type="ctrTitle" hasCustomPrompt="1"/>
          </p:nvPr>
        </p:nvSpPr>
        <p:spPr>
          <a:xfrm>
            <a:off x="539748" y="2786714"/>
            <a:ext cx="7875589" cy="1798779"/>
          </a:xfrm>
        </p:spPr>
        <p:txBody>
          <a:bodyPr anchor="b"/>
          <a:lstStyle>
            <a:lvl1pPr algn="l">
              <a:defRPr sz="5400">
                <a:solidFill>
                  <a:schemeClr val="bg1"/>
                </a:solidFill>
              </a:defRPr>
            </a:lvl1pPr>
          </a:lstStyle>
          <a:p>
            <a:r>
              <a:rPr lang="en-US"/>
              <a:t>Click to edit Master </a:t>
            </a:r>
            <a:br>
              <a:rPr lang="en-US"/>
            </a:br>
            <a:r>
              <a:rPr lang="en-US"/>
              <a:t>title style</a:t>
            </a:r>
          </a:p>
        </p:txBody>
      </p:sp>
      <p:sp>
        <p:nvSpPr>
          <p:cNvPr id="3" name="Subtitle 2">
            <a:extLst>
              <a:ext uri="{FF2B5EF4-FFF2-40B4-BE49-F238E27FC236}">
                <a16:creationId xmlns:a16="http://schemas.microsoft.com/office/drawing/2014/main" id="{01B3617F-E8DB-DC44-0C6E-DFF5FFA15730}"/>
              </a:ext>
            </a:extLst>
          </p:cNvPr>
          <p:cNvSpPr>
            <a:spLocks noGrp="1"/>
          </p:cNvSpPr>
          <p:nvPr>
            <p:ph type="subTitle" idx="1"/>
          </p:nvPr>
        </p:nvSpPr>
        <p:spPr>
          <a:xfrm>
            <a:off x="539748" y="4755494"/>
            <a:ext cx="7875589" cy="578076"/>
          </a:xfrm>
          <a:prstGeom prst="rect">
            <a:avLst/>
          </a:prstGeom>
        </p:spPr>
        <p:txBody>
          <a:bodyPr/>
          <a:lstStyle>
            <a:lvl1pPr marL="0" indent="0" algn="l">
              <a:buNone/>
              <a:defRPr sz="2800" b="1" i="0">
                <a:solidFill>
                  <a:schemeClr val="accent5"/>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1" name="Rectangle 10">
            <a:extLst>
              <a:ext uri="{FF2B5EF4-FFF2-40B4-BE49-F238E27FC236}">
                <a16:creationId xmlns:a16="http://schemas.microsoft.com/office/drawing/2014/main" id="{FABEFB8A-80FB-DE6F-A2B0-04325342CB57}"/>
              </a:ext>
            </a:extLst>
          </p:cNvPr>
          <p:cNvSpPr/>
          <p:nvPr userDrawn="1"/>
        </p:nvSpPr>
        <p:spPr>
          <a:xfrm>
            <a:off x="539748" y="2590860"/>
            <a:ext cx="1737360" cy="75431"/>
          </a:xfrm>
          <a:prstGeom prst="rect">
            <a:avLst/>
          </a:prstGeom>
          <a:gradFill flip="none" rotWithShape="1">
            <a:gsLst>
              <a:gs pos="7000">
                <a:schemeClr val="accent2"/>
              </a:gs>
              <a:gs pos="93000">
                <a:schemeClr val="accent5"/>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6">
            <a:extLst>
              <a:ext uri="{FF2B5EF4-FFF2-40B4-BE49-F238E27FC236}">
                <a16:creationId xmlns:a16="http://schemas.microsoft.com/office/drawing/2014/main" id="{51EEF180-50BE-C2A8-5925-52E7BAD6C4F0}"/>
              </a:ext>
            </a:extLst>
          </p:cNvPr>
          <p:cNvSpPr>
            <a:spLocks noGrp="1"/>
          </p:cNvSpPr>
          <p:nvPr>
            <p:ph type="body" sz="quarter" idx="10" hasCustomPrompt="1"/>
          </p:nvPr>
        </p:nvSpPr>
        <p:spPr>
          <a:xfrm>
            <a:off x="539749" y="2232632"/>
            <a:ext cx="2641007" cy="322145"/>
          </a:xfrm>
          <a:prstGeom prst="rect">
            <a:avLst/>
          </a:prstGeom>
        </p:spPr>
        <p:txBody>
          <a:bodyPr/>
          <a:lstStyle>
            <a:lvl1pPr marL="7938" indent="0" algn="l">
              <a:buNone/>
              <a:defRPr sz="1400" cap="all" spc="200" baseline="0">
                <a:solidFill>
                  <a:schemeClr val="bg1"/>
                </a:solidFill>
              </a:defRPr>
            </a:lvl1pPr>
            <a:lvl2pPr marL="341313" indent="0">
              <a:buNone/>
              <a:defRPr/>
            </a:lvl2pPr>
            <a:lvl3pPr marL="574675" indent="0">
              <a:buNone/>
              <a:defRPr/>
            </a:lvl3pPr>
            <a:lvl4pPr marL="1371600" indent="0">
              <a:buNone/>
              <a:defRPr/>
            </a:lvl4pPr>
            <a:lvl5pPr marL="1828800" indent="0">
              <a:buNone/>
              <a:defRPr/>
            </a:lvl5pPr>
          </a:lstStyle>
          <a:p>
            <a:pPr lvl="0"/>
            <a:r>
              <a:rPr lang="en-US"/>
              <a:t>Date here</a:t>
            </a:r>
          </a:p>
        </p:txBody>
      </p:sp>
      <p:sp>
        <p:nvSpPr>
          <p:cNvPr id="14" name="TextBox 13">
            <a:extLst>
              <a:ext uri="{FF2B5EF4-FFF2-40B4-BE49-F238E27FC236}">
                <a16:creationId xmlns:a16="http://schemas.microsoft.com/office/drawing/2014/main" id="{E195EC2F-5F42-3766-505A-4FEC8C69937C}"/>
              </a:ext>
            </a:extLst>
          </p:cNvPr>
          <p:cNvSpPr txBox="1">
            <a:spLocks noChangeArrowheads="1"/>
          </p:cNvSpPr>
          <p:nvPr userDrawn="1"/>
        </p:nvSpPr>
        <p:spPr bwMode="auto">
          <a:xfrm>
            <a:off x="550851" y="6544036"/>
            <a:ext cx="5726286" cy="923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marL="0" lvl="0" indent="0" algn="l">
              <a:lnSpc>
                <a:spcPct val="100000"/>
              </a:lnSpc>
              <a:defRPr sz="1800">
                <a:solidFill>
                  <a:srgbClr val="000000"/>
                </a:solidFill>
              </a:defRPr>
            </a:pPr>
            <a:r>
              <a:rPr lang="ga-IE" sz="600" b="0" i="0" baseline="0">
                <a:solidFill>
                  <a:schemeClr val="bg1">
                    <a:lumMod val="85000"/>
                  </a:schemeClr>
                </a:solidFill>
                <a:latin typeface="+mn-lt"/>
              </a:rPr>
              <a:t>© 2023 Epsilon Data Management, LLC. All rights reserved. Proprietary and confidential. V-3.20.23</a:t>
            </a:r>
          </a:p>
        </p:txBody>
      </p:sp>
      <p:pic>
        <p:nvPicPr>
          <p:cNvPr id="6" name="Picture 5" descr="A picture containing text, clipart&#10;&#10;Description automatically generated">
            <a:extLst>
              <a:ext uri="{FF2B5EF4-FFF2-40B4-BE49-F238E27FC236}">
                <a16:creationId xmlns:a16="http://schemas.microsoft.com/office/drawing/2014/main" id="{1A6D02A3-B674-6374-5A19-47AA8CD1E29F}"/>
              </a:ext>
            </a:extLst>
          </p:cNvPr>
          <p:cNvPicPr>
            <a:picLocks noChangeAspect="1"/>
          </p:cNvPicPr>
          <p:nvPr userDrawn="1"/>
        </p:nvPicPr>
        <p:blipFill>
          <a:blip r:embed="rId2"/>
          <a:stretch>
            <a:fillRect/>
          </a:stretch>
        </p:blipFill>
        <p:spPr>
          <a:xfrm>
            <a:off x="538936" y="387330"/>
            <a:ext cx="1462812" cy="389145"/>
          </a:xfrm>
          <a:prstGeom prst="rect">
            <a:avLst/>
          </a:prstGeom>
        </p:spPr>
      </p:pic>
      <p:sp>
        <p:nvSpPr>
          <p:cNvPr id="5" name="Picture Placeholder 4">
            <a:extLst>
              <a:ext uri="{FF2B5EF4-FFF2-40B4-BE49-F238E27FC236}">
                <a16:creationId xmlns:a16="http://schemas.microsoft.com/office/drawing/2014/main" id="{533E7D35-2816-7AFC-0F4E-DC598F91CC13}"/>
              </a:ext>
            </a:extLst>
          </p:cNvPr>
          <p:cNvSpPr>
            <a:spLocks noGrp="1"/>
          </p:cNvSpPr>
          <p:nvPr>
            <p:ph type="pic" sz="quarter" idx="11" hasCustomPrompt="1"/>
          </p:nvPr>
        </p:nvSpPr>
        <p:spPr>
          <a:xfrm>
            <a:off x="2319148" y="178037"/>
            <a:ext cx="1961196" cy="862736"/>
          </a:xfrm>
        </p:spPr>
        <p:txBody>
          <a:bodyPr anchor="ctr" anchorCtr="0">
            <a:normAutofit/>
          </a:bodyPr>
          <a:lstStyle>
            <a:lvl1pPr marL="0" indent="0">
              <a:buNone/>
              <a:defRPr sz="1400">
                <a:solidFill>
                  <a:schemeClr val="bg1"/>
                </a:solidFill>
              </a:defRPr>
            </a:lvl1pPr>
          </a:lstStyle>
          <a:p>
            <a:r>
              <a:rPr lang="en-US"/>
              <a:t>Click here to add client’s logo, adjust to align with Epsilon logo</a:t>
            </a:r>
          </a:p>
        </p:txBody>
      </p:sp>
    </p:spTree>
    <p:extLst>
      <p:ext uri="{BB962C8B-B14F-4D97-AF65-F5344CB8AC3E}">
        <p14:creationId xmlns:p14="http://schemas.microsoft.com/office/powerpoint/2010/main" val="1733104436"/>
      </p:ext>
    </p:extLst>
  </p:cSld>
  <p:clrMapOvr>
    <a:masterClrMapping/>
  </p:clrMapOvr>
  <p:extLst>
    <p:ext uri="{DCECCB84-F9BA-43D5-87BE-67443E8EF086}">
      <p15:sldGuideLst xmlns:p15="http://schemas.microsoft.com/office/powerpoint/2012/main">
        <p15:guide id="1" pos="192">
          <p15:clr>
            <a:srgbClr val="FBAE40"/>
          </p15:clr>
        </p15:guide>
      </p15:sldGuideLst>
    </p:ext>
  </p:extLst>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userDrawn="1">
  <p:cSld name="5_Title Slide_2">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22A5AF-D6FA-770D-DE68-900396E81759}"/>
              </a:ext>
            </a:extLst>
          </p:cNvPr>
          <p:cNvSpPr>
            <a:spLocks noGrp="1"/>
          </p:cNvSpPr>
          <p:nvPr>
            <p:ph type="ctrTitle" hasCustomPrompt="1"/>
          </p:nvPr>
        </p:nvSpPr>
        <p:spPr>
          <a:xfrm>
            <a:off x="2158205" y="2786714"/>
            <a:ext cx="7875589" cy="1798779"/>
          </a:xfrm>
        </p:spPr>
        <p:txBody>
          <a:bodyPr anchor="b"/>
          <a:lstStyle>
            <a:lvl1pPr algn="ctr">
              <a:defRPr sz="5400">
                <a:solidFill>
                  <a:schemeClr val="bg1"/>
                </a:solidFill>
              </a:defRPr>
            </a:lvl1pPr>
          </a:lstStyle>
          <a:p>
            <a:r>
              <a:rPr lang="en-US"/>
              <a:t>Click to edit Master </a:t>
            </a:r>
            <a:br>
              <a:rPr lang="en-US"/>
            </a:br>
            <a:r>
              <a:rPr lang="en-US"/>
              <a:t>title style</a:t>
            </a:r>
          </a:p>
        </p:txBody>
      </p:sp>
      <p:sp>
        <p:nvSpPr>
          <p:cNvPr id="3" name="Subtitle 2">
            <a:extLst>
              <a:ext uri="{FF2B5EF4-FFF2-40B4-BE49-F238E27FC236}">
                <a16:creationId xmlns:a16="http://schemas.microsoft.com/office/drawing/2014/main" id="{01B3617F-E8DB-DC44-0C6E-DFF5FFA15730}"/>
              </a:ext>
            </a:extLst>
          </p:cNvPr>
          <p:cNvSpPr>
            <a:spLocks noGrp="1"/>
          </p:cNvSpPr>
          <p:nvPr>
            <p:ph type="subTitle" idx="1"/>
          </p:nvPr>
        </p:nvSpPr>
        <p:spPr>
          <a:xfrm>
            <a:off x="2158205" y="4755494"/>
            <a:ext cx="7875589" cy="578076"/>
          </a:xfrm>
          <a:prstGeom prst="rect">
            <a:avLst/>
          </a:prstGeom>
        </p:spPr>
        <p:txBody>
          <a:bodyPr/>
          <a:lstStyle>
            <a:lvl1pPr marL="0" indent="0" algn="ctr">
              <a:buNone/>
              <a:defRPr sz="2800" b="1" i="0">
                <a:solidFill>
                  <a:schemeClr val="accent5"/>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1" name="Rectangle 10">
            <a:extLst>
              <a:ext uri="{FF2B5EF4-FFF2-40B4-BE49-F238E27FC236}">
                <a16:creationId xmlns:a16="http://schemas.microsoft.com/office/drawing/2014/main" id="{FABEFB8A-80FB-DE6F-A2B0-04325342CB57}"/>
              </a:ext>
            </a:extLst>
          </p:cNvPr>
          <p:cNvSpPr/>
          <p:nvPr userDrawn="1"/>
        </p:nvSpPr>
        <p:spPr>
          <a:xfrm>
            <a:off x="5227320" y="2590860"/>
            <a:ext cx="1737360" cy="75431"/>
          </a:xfrm>
          <a:prstGeom prst="rect">
            <a:avLst/>
          </a:prstGeom>
          <a:gradFill flip="none" rotWithShape="1">
            <a:gsLst>
              <a:gs pos="7000">
                <a:schemeClr val="accent2"/>
              </a:gs>
              <a:gs pos="93000">
                <a:schemeClr val="accent5"/>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6">
            <a:extLst>
              <a:ext uri="{FF2B5EF4-FFF2-40B4-BE49-F238E27FC236}">
                <a16:creationId xmlns:a16="http://schemas.microsoft.com/office/drawing/2014/main" id="{51EEF180-50BE-C2A8-5925-52E7BAD6C4F0}"/>
              </a:ext>
            </a:extLst>
          </p:cNvPr>
          <p:cNvSpPr>
            <a:spLocks noGrp="1"/>
          </p:cNvSpPr>
          <p:nvPr>
            <p:ph type="body" sz="quarter" idx="10" hasCustomPrompt="1"/>
          </p:nvPr>
        </p:nvSpPr>
        <p:spPr>
          <a:xfrm>
            <a:off x="4775496" y="2232632"/>
            <a:ext cx="2641007" cy="322145"/>
          </a:xfrm>
          <a:prstGeom prst="rect">
            <a:avLst/>
          </a:prstGeom>
        </p:spPr>
        <p:txBody>
          <a:bodyPr/>
          <a:lstStyle>
            <a:lvl1pPr marL="7938" indent="0" algn="ctr">
              <a:buNone/>
              <a:defRPr sz="1400" cap="all" spc="200" baseline="0">
                <a:solidFill>
                  <a:schemeClr val="bg1"/>
                </a:solidFill>
              </a:defRPr>
            </a:lvl1pPr>
            <a:lvl2pPr marL="341313" indent="0">
              <a:buNone/>
              <a:defRPr/>
            </a:lvl2pPr>
            <a:lvl3pPr marL="574675" indent="0">
              <a:buNone/>
              <a:defRPr/>
            </a:lvl3pPr>
            <a:lvl4pPr marL="1371600" indent="0">
              <a:buNone/>
              <a:defRPr/>
            </a:lvl4pPr>
            <a:lvl5pPr marL="1828800" indent="0">
              <a:buNone/>
              <a:defRPr/>
            </a:lvl5pPr>
          </a:lstStyle>
          <a:p>
            <a:pPr lvl="0"/>
            <a:r>
              <a:rPr lang="en-US"/>
              <a:t>Date here</a:t>
            </a:r>
          </a:p>
        </p:txBody>
      </p:sp>
      <p:sp>
        <p:nvSpPr>
          <p:cNvPr id="6" name="TextBox 5">
            <a:extLst>
              <a:ext uri="{FF2B5EF4-FFF2-40B4-BE49-F238E27FC236}">
                <a16:creationId xmlns:a16="http://schemas.microsoft.com/office/drawing/2014/main" id="{B2FCE036-8F30-19B4-1006-00526B3DADAD}"/>
              </a:ext>
            </a:extLst>
          </p:cNvPr>
          <p:cNvSpPr txBox="1">
            <a:spLocks noChangeArrowheads="1"/>
          </p:cNvSpPr>
          <p:nvPr userDrawn="1"/>
        </p:nvSpPr>
        <p:spPr bwMode="auto">
          <a:xfrm>
            <a:off x="550851" y="6544036"/>
            <a:ext cx="5726286" cy="923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marL="0" lvl="0" indent="0" algn="l">
              <a:lnSpc>
                <a:spcPct val="100000"/>
              </a:lnSpc>
              <a:defRPr sz="1800">
                <a:solidFill>
                  <a:srgbClr val="000000"/>
                </a:solidFill>
              </a:defRPr>
            </a:pPr>
            <a:r>
              <a:rPr lang="ga-IE" sz="600" b="0" i="0" baseline="0">
                <a:solidFill>
                  <a:schemeClr val="bg1">
                    <a:lumMod val="85000"/>
                  </a:schemeClr>
                </a:solidFill>
                <a:latin typeface="+mn-lt"/>
              </a:rPr>
              <a:t>© 2023 Epsilon Data Management, LLC. All rights reserved. Proprietary and confidential. V-3.20.23</a:t>
            </a:r>
          </a:p>
        </p:txBody>
      </p:sp>
      <p:pic>
        <p:nvPicPr>
          <p:cNvPr id="4" name="Picture 3" descr="A picture containing text, clipart&#10;&#10;Description automatically generated">
            <a:extLst>
              <a:ext uri="{FF2B5EF4-FFF2-40B4-BE49-F238E27FC236}">
                <a16:creationId xmlns:a16="http://schemas.microsoft.com/office/drawing/2014/main" id="{B44223CC-0975-8852-CB2D-4950A931978A}"/>
              </a:ext>
            </a:extLst>
          </p:cNvPr>
          <p:cNvPicPr>
            <a:picLocks noChangeAspect="1"/>
          </p:cNvPicPr>
          <p:nvPr userDrawn="1"/>
        </p:nvPicPr>
        <p:blipFill>
          <a:blip r:embed="rId2"/>
          <a:stretch>
            <a:fillRect/>
          </a:stretch>
        </p:blipFill>
        <p:spPr>
          <a:xfrm>
            <a:off x="538936" y="387330"/>
            <a:ext cx="1462812" cy="389145"/>
          </a:xfrm>
          <a:prstGeom prst="rect">
            <a:avLst/>
          </a:prstGeom>
        </p:spPr>
      </p:pic>
      <p:sp>
        <p:nvSpPr>
          <p:cNvPr id="8" name="Picture Placeholder 4">
            <a:extLst>
              <a:ext uri="{FF2B5EF4-FFF2-40B4-BE49-F238E27FC236}">
                <a16:creationId xmlns:a16="http://schemas.microsoft.com/office/drawing/2014/main" id="{ADCD282D-BBAB-AD63-4B1C-0F7309C186A3}"/>
              </a:ext>
            </a:extLst>
          </p:cNvPr>
          <p:cNvSpPr>
            <a:spLocks noGrp="1"/>
          </p:cNvSpPr>
          <p:nvPr>
            <p:ph type="pic" sz="quarter" idx="12" hasCustomPrompt="1"/>
          </p:nvPr>
        </p:nvSpPr>
        <p:spPr>
          <a:xfrm>
            <a:off x="2319148" y="178037"/>
            <a:ext cx="1961196" cy="862736"/>
          </a:xfrm>
        </p:spPr>
        <p:txBody>
          <a:bodyPr anchor="ctr" anchorCtr="0">
            <a:normAutofit/>
          </a:bodyPr>
          <a:lstStyle>
            <a:lvl1pPr marL="0" indent="0">
              <a:buNone/>
              <a:defRPr sz="1400">
                <a:solidFill>
                  <a:schemeClr val="bg1"/>
                </a:solidFill>
              </a:defRPr>
            </a:lvl1pPr>
          </a:lstStyle>
          <a:p>
            <a:r>
              <a:rPr lang="en-US"/>
              <a:t>Click here to add client’s logo, adjust to align with Epsilon logo</a:t>
            </a:r>
          </a:p>
        </p:txBody>
      </p:sp>
    </p:spTree>
    <p:extLst>
      <p:ext uri="{BB962C8B-B14F-4D97-AF65-F5344CB8AC3E}">
        <p14:creationId xmlns:p14="http://schemas.microsoft.com/office/powerpoint/2010/main" val="939193669"/>
      </p:ext>
    </p:extLst>
  </p:cSld>
  <p:clrMapOvr>
    <a:masterClrMapping/>
  </p:clrMapOvr>
  <p:extLst>
    <p:ext uri="{DCECCB84-F9BA-43D5-87BE-67443E8EF086}">
      <p15:sldGuideLst xmlns:p15="http://schemas.microsoft.com/office/powerpoint/2012/main">
        <p15:guide id="1" pos="3816">
          <p15:clr>
            <a:srgbClr val="FBAE40"/>
          </p15:clr>
        </p15:guide>
      </p15:sldGuideLst>
    </p:ext>
  </p:extLst>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5_Title Slide_3">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CDAA4B2-98F8-1A30-4FD2-8E13A1BD97F8}"/>
              </a:ext>
            </a:extLst>
          </p:cNvPr>
          <p:cNvSpPr/>
          <p:nvPr userDrawn="1"/>
        </p:nvSpPr>
        <p:spPr>
          <a:xfrm>
            <a:off x="-2" y="-2"/>
            <a:ext cx="12192001" cy="104335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0" i="0" err="1">
              <a:latin typeface="Avenir Next LT Pro" panose="020B0504020202020204" pitchFamily="34" charset="0"/>
            </a:endParaRPr>
          </a:p>
        </p:txBody>
      </p:sp>
      <p:sp>
        <p:nvSpPr>
          <p:cNvPr id="2" name="Title 1">
            <a:extLst>
              <a:ext uri="{FF2B5EF4-FFF2-40B4-BE49-F238E27FC236}">
                <a16:creationId xmlns:a16="http://schemas.microsoft.com/office/drawing/2014/main" id="{2522A5AF-D6FA-770D-DE68-900396E81759}"/>
              </a:ext>
            </a:extLst>
          </p:cNvPr>
          <p:cNvSpPr>
            <a:spLocks noGrp="1"/>
          </p:cNvSpPr>
          <p:nvPr>
            <p:ph type="ctrTitle" hasCustomPrompt="1"/>
          </p:nvPr>
        </p:nvSpPr>
        <p:spPr>
          <a:xfrm>
            <a:off x="539749" y="2786714"/>
            <a:ext cx="6932614" cy="1798779"/>
          </a:xfrm>
        </p:spPr>
        <p:txBody>
          <a:bodyPr anchor="b"/>
          <a:lstStyle>
            <a:lvl1pPr algn="l">
              <a:defRPr sz="5400">
                <a:solidFill>
                  <a:schemeClr val="accent1"/>
                </a:solidFill>
              </a:defRPr>
            </a:lvl1pPr>
          </a:lstStyle>
          <a:p>
            <a:r>
              <a:rPr lang="en-US"/>
              <a:t>Click to edit Master </a:t>
            </a:r>
            <a:br>
              <a:rPr lang="en-US"/>
            </a:br>
            <a:r>
              <a:rPr lang="en-US"/>
              <a:t>title style</a:t>
            </a:r>
          </a:p>
        </p:txBody>
      </p:sp>
      <p:sp>
        <p:nvSpPr>
          <p:cNvPr id="3" name="Subtitle 2">
            <a:extLst>
              <a:ext uri="{FF2B5EF4-FFF2-40B4-BE49-F238E27FC236}">
                <a16:creationId xmlns:a16="http://schemas.microsoft.com/office/drawing/2014/main" id="{01B3617F-E8DB-DC44-0C6E-DFF5FFA15730}"/>
              </a:ext>
            </a:extLst>
          </p:cNvPr>
          <p:cNvSpPr>
            <a:spLocks noGrp="1"/>
          </p:cNvSpPr>
          <p:nvPr>
            <p:ph type="subTitle" idx="1"/>
          </p:nvPr>
        </p:nvSpPr>
        <p:spPr>
          <a:xfrm>
            <a:off x="539749" y="4755494"/>
            <a:ext cx="6932614" cy="578076"/>
          </a:xfrm>
          <a:prstGeom prst="rect">
            <a:avLst/>
          </a:prstGeom>
        </p:spPr>
        <p:txBody>
          <a:bodyPr/>
          <a:lstStyle>
            <a:lvl1pPr marL="0" indent="0" algn="l">
              <a:buNone/>
              <a:defRPr sz="2800" b="1" i="0">
                <a:solidFill>
                  <a:schemeClr val="accent3"/>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1" name="Rectangle 10">
            <a:extLst>
              <a:ext uri="{FF2B5EF4-FFF2-40B4-BE49-F238E27FC236}">
                <a16:creationId xmlns:a16="http://schemas.microsoft.com/office/drawing/2014/main" id="{FABEFB8A-80FB-DE6F-A2B0-04325342CB57}"/>
              </a:ext>
            </a:extLst>
          </p:cNvPr>
          <p:cNvSpPr/>
          <p:nvPr userDrawn="1"/>
        </p:nvSpPr>
        <p:spPr>
          <a:xfrm>
            <a:off x="539748" y="2590860"/>
            <a:ext cx="1737360" cy="75431"/>
          </a:xfrm>
          <a:prstGeom prst="rect">
            <a:avLst/>
          </a:prstGeom>
          <a:gradFill flip="none" rotWithShape="1">
            <a:gsLst>
              <a:gs pos="7000">
                <a:schemeClr val="accent2"/>
              </a:gs>
              <a:gs pos="93000">
                <a:schemeClr val="accent5"/>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6">
            <a:extLst>
              <a:ext uri="{FF2B5EF4-FFF2-40B4-BE49-F238E27FC236}">
                <a16:creationId xmlns:a16="http://schemas.microsoft.com/office/drawing/2014/main" id="{51EEF180-50BE-C2A8-5925-52E7BAD6C4F0}"/>
              </a:ext>
            </a:extLst>
          </p:cNvPr>
          <p:cNvSpPr>
            <a:spLocks noGrp="1"/>
          </p:cNvSpPr>
          <p:nvPr>
            <p:ph type="body" sz="quarter" idx="10" hasCustomPrompt="1"/>
          </p:nvPr>
        </p:nvSpPr>
        <p:spPr>
          <a:xfrm>
            <a:off x="539749" y="2232632"/>
            <a:ext cx="2641007" cy="322145"/>
          </a:xfrm>
          <a:prstGeom prst="rect">
            <a:avLst/>
          </a:prstGeom>
        </p:spPr>
        <p:txBody>
          <a:bodyPr/>
          <a:lstStyle>
            <a:lvl1pPr marL="7938" indent="0" algn="l">
              <a:buNone/>
              <a:defRPr sz="1400" cap="all" spc="200" baseline="0">
                <a:solidFill>
                  <a:schemeClr val="accent3"/>
                </a:solidFill>
              </a:defRPr>
            </a:lvl1pPr>
            <a:lvl2pPr marL="341313" indent="0">
              <a:buNone/>
              <a:defRPr/>
            </a:lvl2pPr>
            <a:lvl3pPr marL="574675" indent="0">
              <a:buNone/>
              <a:defRPr/>
            </a:lvl3pPr>
            <a:lvl4pPr marL="1371600" indent="0">
              <a:buNone/>
              <a:defRPr/>
            </a:lvl4pPr>
            <a:lvl5pPr marL="1828800" indent="0">
              <a:buNone/>
              <a:defRPr/>
            </a:lvl5pPr>
          </a:lstStyle>
          <a:p>
            <a:pPr lvl="0"/>
            <a:r>
              <a:rPr lang="en-US"/>
              <a:t>Date here</a:t>
            </a:r>
          </a:p>
        </p:txBody>
      </p:sp>
      <p:sp>
        <p:nvSpPr>
          <p:cNvPr id="12" name="Picture Placeholder 11">
            <a:extLst>
              <a:ext uri="{FF2B5EF4-FFF2-40B4-BE49-F238E27FC236}">
                <a16:creationId xmlns:a16="http://schemas.microsoft.com/office/drawing/2014/main" id="{6C979AC9-2676-D68D-25F9-28FD148B9EAE}"/>
              </a:ext>
            </a:extLst>
          </p:cNvPr>
          <p:cNvSpPr>
            <a:spLocks noGrp="1"/>
          </p:cNvSpPr>
          <p:nvPr>
            <p:ph type="pic" sz="quarter" idx="27" hasCustomPrompt="1"/>
          </p:nvPr>
        </p:nvSpPr>
        <p:spPr>
          <a:xfrm>
            <a:off x="7745858" y="371874"/>
            <a:ext cx="4472084" cy="6485860"/>
          </a:xfrm>
          <a:custGeom>
            <a:avLst/>
            <a:gdLst>
              <a:gd name="connsiteX0" fmla="*/ 331657 w 4472084"/>
              <a:gd name="connsiteY0" fmla="*/ 0 h 6485860"/>
              <a:gd name="connsiteX1" fmla="*/ 4472084 w 4472084"/>
              <a:gd name="connsiteY1" fmla="*/ 0 h 6485860"/>
              <a:gd name="connsiteX2" fmla="*/ 4472084 w 4472084"/>
              <a:gd name="connsiteY2" fmla="*/ 6485860 h 6485860"/>
              <a:gd name="connsiteX3" fmla="*/ 0 w 4472084"/>
              <a:gd name="connsiteY3" fmla="*/ 6485860 h 6485860"/>
              <a:gd name="connsiteX4" fmla="*/ 0 w 4472084"/>
              <a:gd name="connsiteY4" fmla="*/ 331657 h 6485860"/>
              <a:gd name="connsiteX5" fmla="*/ 331657 w 4472084"/>
              <a:gd name="connsiteY5" fmla="*/ 0 h 6485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72084" h="6485860">
                <a:moveTo>
                  <a:pt x="331657" y="0"/>
                </a:moveTo>
                <a:lnTo>
                  <a:pt x="4472084" y="0"/>
                </a:lnTo>
                <a:lnTo>
                  <a:pt x="4472084" y="6485860"/>
                </a:lnTo>
                <a:lnTo>
                  <a:pt x="0" y="6485860"/>
                </a:lnTo>
                <a:lnTo>
                  <a:pt x="0" y="331657"/>
                </a:lnTo>
                <a:cubicBezTo>
                  <a:pt x="0" y="148488"/>
                  <a:pt x="148488" y="0"/>
                  <a:pt x="331657" y="0"/>
                </a:cubicBezTo>
                <a:close/>
              </a:path>
            </a:pathLst>
          </a:custGeom>
          <a:solidFill>
            <a:schemeClr val="bg1">
              <a:lumMod val="95000"/>
            </a:schemeClr>
          </a:solidFill>
          <a:ln w="60325">
            <a:noFill/>
          </a:ln>
        </p:spPr>
        <p:txBody>
          <a:bodyPr vert="horz" wrap="square" lIns="0" tIns="45720" rIns="0" bIns="45720" rtlCol="0">
            <a:noAutofit/>
          </a:bodyPr>
          <a:lstStyle>
            <a:lvl1pPr marL="7938" indent="0">
              <a:buNone/>
              <a:defRPr lang="en-US" dirty="0"/>
            </a:lvl1pPr>
          </a:lstStyle>
          <a:p>
            <a:pPr marL="293688" lvl="0" indent="-285750"/>
            <a:r>
              <a:rPr lang="en-US"/>
              <a:t>      </a:t>
            </a:r>
          </a:p>
        </p:txBody>
      </p:sp>
      <p:sp>
        <p:nvSpPr>
          <p:cNvPr id="5" name="TextBox 4">
            <a:extLst>
              <a:ext uri="{FF2B5EF4-FFF2-40B4-BE49-F238E27FC236}">
                <a16:creationId xmlns:a16="http://schemas.microsoft.com/office/drawing/2014/main" id="{28E8F700-CDC2-CEE6-66AD-19E20123F8EF}"/>
              </a:ext>
            </a:extLst>
          </p:cNvPr>
          <p:cNvSpPr txBox="1">
            <a:spLocks noChangeArrowheads="1"/>
          </p:cNvSpPr>
          <p:nvPr userDrawn="1"/>
        </p:nvSpPr>
        <p:spPr bwMode="auto">
          <a:xfrm>
            <a:off x="550851" y="6544036"/>
            <a:ext cx="5726286" cy="923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marL="0" lvl="0" indent="0" algn="l">
              <a:lnSpc>
                <a:spcPct val="100000"/>
              </a:lnSpc>
              <a:defRPr sz="1800">
                <a:solidFill>
                  <a:srgbClr val="000000"/>
                </a:solidFill>
              </a:defRPr>
            </a:pPr>
            <a:r>
              <a:rPr lang="ga-IE" sz="600" b="0" i="0" baseline="0">
                <a:solidFill>
                  <a:schemeClr val="bg1">
                    <a:lumMod val="85000"/>
                  </a:schemeClr>
                </a:solidFill>
                <a:latin typeface="+mn-lt"/>
              </a:rPr>
              <a:t>© 2023 Epsilon Data Management, LLC. All rights reserved. Proprietary and confidential. V-3.20.23</a:t>
            </a:r>
          </a:p>
        </p:txBody>
      </p:sp>
      <p:pic>
        <p:nvPicPr>
          <p:cNvPr id="6" name="Picture 5" descr="A picture containing text, clipart&#10;&#10;Description automatically generated">
            <a:extLst>
              <a:ext uri="{FF2B5EF4-FFF2-40B4-BE49-F238E27FC236}">
                <a16:creationId xmlns:a16="http://schemas.microsoft.com/office/drawing/2014/main" id="{4302A9BA-B994-33AE-29B2-08D51D4B095E}"/>
              </a:ext>
            </a:extLst>
          </p:cNvPr>
          <p:cNvPicPr>
            <a:picLocks noChangeAspect="1"/>
          </p:cNvPicPr>
          <p:nvPr userDrawn="1"/>
        </p:nvPicPr>
        <p:blipFill>
          <a:blip r:embed="rId2"/>
          <a:stretch>
            <a:fillRect/>
          </a:stretch>
        </p:blipFill>
        <p:spPr>
          <a:xfrm>
            <a:off x="538936" y="387330"/>
            <a:ext cx="1462812" cy="389145"/>
          </a:xfrm>
          <a:prstGeom prst="rect">
            <a:avLst/>
          </a:prstGeom>
        </p:spPr>
      </p:pic>
      <p:pic>
        <p:nvPicPr>
          <p:cNvPr id="10" name="Picture 9" descr="Shape&#10;&#10;Description automatically generated">
            <a:extLst>
              <a:ext uri="{FF2B5EF4-FFF2-40B4-BE49-F238E27FC236}">
                <a16:creationId xmlns:a16="http://schemas.microsoft.com/office/drawing/2014/main" id="{50788439-E39C-AEB7-C0F8-E6963A7580A8}"/>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23" r="23"/>
          <a:stretch/>
        </p:blipFill>
        <p:spPr>
          <a:xfrm>
            <a:off x="7556397" y="186436"/>
            <a:ext cx="4661545" cy="6684264"/>
          </a:xfrm>
          <a:prstGeom prst="rect">
            <a:avLst/>
          </a:prstGeom>
        </p:spPr>
      </p:pic>
      <p:sp>
        <p:nvSpPr>
          <p:cNvPr id="9" name="Picture Placeholder 4">
            <a:extLst>
              <a:ext uri="{FF2B5EF4-FFF2-40B4-BE49-F238E27FC236}">
                <a16:creationId xmlns:a16="http://schemas.microsoft.com/office/drawing/2014/main" id="{D0892EC4-A886-E87F-4081-DA2FB4D4C883}"/>
              </a:ext>
            </a:extLst>
          </p:cNvPr>
          <p:cNvSpPr>
            <a:spLocks noGrp="1"/>
          </p:cNvSpPr>
          <p:nvPr>
            <p:ph type="pic" sz="quarter" idx="11" hasCustomPrompt="1"/>
          </p:nvPr>
        </p:nvSpPr>
        <p:spPr>
          <a:xfrm>
            <a:off x="2319148" y="93957"/>
            <a:ext cx="1961196" cy="862736"/>
          </a:xfrm>
        </p:spPr>
        <p:txBody>
          <a:bodyPr anchor="ctr" anchorCtr="0">
            <a:normAutofit/>
          </a:bodyPr>
          <a:lstStyle>
            <a:lvl1pPr marL="0" indent="0">
              <a:buNone/>
              <a:defRPr sz="1400">
                <a:solidFill>
                  <a:schemeClr val="bg1"/>
                </a:solidFill>
              </a:defRPr>
            </a:lvl1pPr>
          </a:lstStyle>
          <a:p>
            <a:r>
              <a:rPr lang="en-US"/>
              <a:t>Click here to add client’s logo, adjust to align with Epsilon logo</a:t>
            </a:r>
          </a:p>
        </p:txBody>
      </p:sp>
    </p:spTree>
    <p:extLst>
      <p:ext uri="{BB962C8B-B14F-4D97-AF65-F5344CB8AC3E}">
        <p14:creationId xmlns:p14="http://schemas.microsoft.com/office/powerpoint/2010/main" val="3094038490"/>
      </p:ext>
    </p:extLst>
  </p:cSld>
  <p:clrMapOvr>
    <a:masterClrMapping/>
  </p:clrMapOvr>
  <p:extLst>
    <p:ext uri="{DCECCB84-F9BA-43D5-87BE-67443E8EF086}">
      <p15:sldGuideLst xmlns:p15="http://schemas.microsoft.com/office/powerpoint/2012/main">
        <p15:guide id="1" pos="192">
          <p15:clr>
            <a:srgbClr val="FBAE40"/>
          </p15:clr>
        </p15:guide>
      </p15:sldGuideLst>
    </p:ext>
  </p:extLst>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userDrawn="1">
  <p:cSld name="4_Title Slide_4">
    <p:bg>
      <p:bgPr>
        <a:solidFill>
          <a:schemeClr val="bg1"/>
        </a:solidFill>
        <a:effectLst/>
      </p:bgPr>
    </p:bg>
    <p:spTree>
      <p:nvGrpSpPr>
        <p:cNvPr id="1" name=""/>
        <p:cNvGrpSpPr/>
        <p:nvPr/>
      </p:nvGrpSpPr>
      <p:grpSpPr>
        <a:xfrm>
          <a:off x="0" y="0"/>
          <a:ext cx="0" cy="0"/>
          <a:chOff x="0" y="0"/>
          <a:chExt cx="0" cy="0"/>
        </a:xfrm>
      </p:grpSpPr>
      <p:pic>
        <p:nvPicPr>
          <p:cNvPr id="13" name="Picture 12" descr="Shape&#10;&#10;Description automatically generated with medium confidence">
            <a:extLst>
              <a:ext uri="{FF2B5EF4-FFF2-40B4-BE49-F238E27FC236}">
                <a16:creationId xmlns:a16="http://schemas.microsoft.com/office/drawing/2014/main" id="{BAB1C06C-6777-AFA5-AB9F-F277BCEF31B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162" b="162"/>
          <a:stretch/>
        </p:blipFill>
        <p:spPr>
          <a:xfrm>
            <a:off x="7556397" y="187693"/>
            <a:ext cx="4635603" cy="6684264"/>
          </a:xfrm>
          <a:prstGeom prst="rect">
            <a:avLst/>
          </a:prstGeom>
        </p:spPr>
      </p:pic>
      <p:sp>
        <p:nvSpPr>
          <p:cNvPr id="2" name="Title 1">
            <a:extLst>
              <a:ext uri="{FF2B5EF4-FFF2-40B4-BE49-F238E27FC236}">
                <a16:creationId xmlns:a16="http://schemas.microsoft.com/office/drawing/2014/main" id="{2522A5AF-D6FA-770D-DE68-900396E81759}"/>
              </a:ext>
            </a:extLst>
          </p:cNvPr>
          <p:cNvSpPr>
            <a:spLocks noGrp="1"/>
          </p:cNvSpPr>
          <p:nvPr>
            <p:ph type="ctrTitle" hasCustomPrompt="1"/>
          </p:nvPr>
        </p:nvSpPr>
        <p:spPr>
          <a:xfrm>
            <a:off x="539749" y="2786714"/>
            <a:ext cx="6583029" cy="1798779"/>
          </a:xfrm>
        </p:spPr>
        <p:txBody>
          <a:bodyPr anchor="b"/>
          <a:lstStyle>
            <a:lvl1pPr algn="l">
              <a:defRPr sz="5400">
                <a:solidFill>
                  <a:schemeClr val="accent1"/>
                </a:solidFill>
              </a:defRPr>
            </a:lvl1pPr>
          </a:lstStyle>
          <a:p>
            <a:r>
              <a:rPr lang="en-US"/>
              <a:t>Click to edit Master </a:t>
            </a:r>
            <a:br>
              <a:rPr lang="en-US"/>
            </a:br>
            <a:r>
              <a:rPr lang="en-US"/>
              <a:t>title style</a:t>
            </a:r>
          </a:p>
        </p:txBody>
      </p:sp>
      <p:sp>
        <p:nvSpPr>
          <p:cNvPr id="3" name="Subtitle 2">
            <a:extLst>
              <a:ext uri="{FF2B5EF4-FFF2-40B4-BE49-F238E27FC236}">
                <a16:creationId xmlns:a16="http://schemas.microsoft.com/office/drawing/2014/main" id="{01B3617F-E8DB-DC44-0C6E-DFF5FFA15730}"/>
              </a:ext>
            </a:extLst>
          </p:cNvPr>
          <p:cNvSpPr>
            <a:spLocks noGrp="1"/>
          </p:cNvSpPr>
          <p:nvPr>
            <p:ph type="subTitle" idx="1"/>
          </p:nvPr>
        </p:nvSpPr>
        <p:spPr>
          <a:xfrm>
            <a:off x="539749" y="4755494"/>
            <a:ext cx="6583029" cy="578076"/>
          </a:xfrm>
          <a:prstGeom prst="rect">
            <a:avLst/>
          </a:prstGeom>
        </p:spPr>
        <p:txBody>
          <a:bodyPr/>
          <a:lstStyle>
            <a:lvl1pPr marL="0" indent="0" algn="l">
              <a:buNone/>
              <a:defRPr sz="2800" b="1" i="0">
                <a:solidFill>
                  <a:schemeClr val="accent3"/>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1" name="Rectangle 10">
            <a:extLst>
              <a:ext uri="{FF2B5EF4-FFF2-40B4-BE49-F238E27FC236}">
                <a16:creationId xmlns:a16="http://schemas.microsoft.com/office/drawing/2014/main" id="{FABEFB8A-80FB-DE6F-A2B0-04325342CB57}"/>
              </a:ext>
            </a:extLst>
          </p:cNvPr>
          <p:cNvSpPr/>
          <p:nvPr userDrawn="1"/>
        </p:nvSpPr>
        <p:spPr>
          <a:xfrm rot="5400000" flipV="1">
            <a:off x="-3392424" y="3392424"/>
            <a:ext cx="6858000" cy="73152"/>
          </a:xfrm>
          <a:prstGeom prst="rect">
            <a:avLst/>
          </a:prstGeom>
          <a:gradFill flip="none" rotWithShape="1">
            <a:gsLst>
              <a:gs pos="68000">
                <a:schemeClr val="accent2"/>
              </a:gs>
              <a:gs pos="8000">
                <a:schemeClr val="accent5"/>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6">
            <a:extLst>
              <a:ext uri="{FF2B5EF4-FFF2-40B4-BE49-F238E27FC236}">
                <a16:creationId xmlns:a16="http://schemas.microsoft.com/office/drawing/2014/main" id="{51EEF180-50BE-C2A8-5925-52E7BAD6C4F0}"/>
              </a:ext>
            </a:extLst>
          </p:cNvPr>
          <p:cNvSpPr>
            <a:spLocks noGrp="1"/>
          </p:cNvSpPr>
          <p:nvPr>
            <p:ph type="body" sz="quarter" idx="10" hasCustomPrompt="1"/>
          </p:nvPr>
        </p:nvSpPr>
        <p:spPr>
          <a:xfrm>
            <a:off x="539749" y="2379568"/>
            <a:ext cx="2641007" cy="322145"/>
          </a:xfrm>
          <a:prstGeom prst="rect">
            <a:avLst/>
          </a:prstGeom>
        </p:spPr>
        <p:txBody>
          <a:bodyPr/>
          <a:lstStyle>
            <a:lvl1pPr marL="7938" indent="0" algn="l">
              <a:buNone/>
              <a:defRPr sz="1400" cap="all" spc="200" baseline="0">
                <a:solidFill>
                  <a:schemeClr val="accent3"/>
                </a:solidFill>
              </a:defRPr>
            </a:lvl1pPr>
            <a:lvl2pPr marL="341313" indent="0">
              <a:buNone/>
              <a:defRPr/>
            </a:lvl2pPr>
            <a:lvl3pPr marL="574675" indent="0">
              <a:buNone/>
              <a:defRPr/>
            </a:lvl3pPr>
            <a:lvl4pPr marL="1371600" indent="0">
              <a:buNone/>
              <a:defRPr/>
            </a:lvl4pPr>
            <a:lvl5pPr marL="1828800" indent="0">
              <a:buNone/>
              <a:defRPr/>
            </a:lvl5pPr>
          </a:lstStyle>
          <a:p>
            <a:pPr lvl="0"/>
            <a:r>
              <a:rPr lang="en-US"/>
              <a:t>Date here</a:t>
            </a:r>
          </a:p>
        </p:txBody>
      </p:sp>
      <p:sp>
        <p:nvSpPr>
          <p:cNvPr id="10" name="Picture Placeholder 9">
            <a:extLst>
              <a:ext uri="{FF2B5EF4-FFF2-40B4-BE49-F238E27FC236}">
                <a16:creationId xmlns:a16="http://schemas.microsoft.com/office/drawing/2014/main" id="{4C25EA85-47DE-D8C5-A637-88CE71BCD738}"/>
              </a:ext>
            </a:extLst>
          </p:cNvPr>
          <p:cNvSpPr>
            <a:spLocks noGrp="1"/>
          </p:cNvSpPr>
          <p:nvPr>
            <p:ph type="pic" sz="quarter" idx="27" hasCustomPrompt="1"/>
          </p:nvPr>
        </p:nvSpPr>
        <p:spPr>
          <a:xfrm>
            <a:off x="7725980" y="371874"/>
            <a:ext cx="4472084" cy="6485860"/>
          </a:xfrm>
          <a:custGeom>
            <a:avLst/>
            <a:gdLst>
              <a:gd name="connsiteX0" fmla="*/ 331657 w 4472084"/>
              <a:gd name="connsiteY0" fmla="*/ 0 h 6485860"/>
              <a:gd name="connsiteX1" fmla="*/ 4472084 w 4472084"/>
              <a:gd name="connsiteY1" fmla="*/ 0 h 6485860"/>
              <a:gd name="connsiteX2" fmla="*/ 4472084 w 4472084"/>
              <a:gd name="connsiteY2" fmla="*/ 6485860 h 6485860"/>
              <a:gd name="connsiteX3" fmla="*/ 0 w 4472084"/>
              <a:gd name="connsiteY3" fmla="*/ 6485860 h 6485860"/>
              <a:gd name="connsiteX4" fmla="*/ 0 w 4472084"/>
              <a:gd name="connsiteY4" fmla="*/ 331657 h 6485860"/>
              <a:gd name="connsiteX5" fmla="*/ 331657 w 4472084"/>
              <a:gd name="connsiteY5" fmla="*/ 0 h 6485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72084" h="6485860">
                <a:moveTo>
                  <a:pt x="331657" y="0"/>
                </a:moveTo>
                <a:lnTo>
                  <a:pt x="4472084" y="0"/>
                </a:lnTo>
                <a:lnTo>
                  <a:pt x="4472084" y="6485860"/>
                </a:lnTo>
                <a:lnTo>
                  <a:pt x="0" y="6485860"/>
                </a:lnTo>
                <a:lnTo>
                  <a:pt x="0" y="331657"/>
                </a:lnTo>
                <a:cubicBezTo>
                  <a:pt x="0" y="148488"/>
                  <a:pt x="148488" y="0"/>
                  <a:pt x="331657" y="0"/>
                </a:cubicBezTo>
                <a:close/>
              </a:path>
            </a:pathLst>
          </a:custGeom>
          <a:solidFill>
            <a:schemeClr val="bg1">
              <a:lumMod val="95000"/>
            </a:schemeClr>
          </a:solidFill>
          <a:ln w="60325">
            <a:noFill/>
          </a:ln>
        </p:spPr>
        <p:txBody>
          <a:bodyPr vert="horz" wrap="square" lIns="0" tIns="45720" rIns="0" bIns="45720" rtlCol="0">
            <a:noAutofit/>
          </a:bodyPr>
          <a:lstStyle>
            <a:lvl1pPr marL="7938" indent="0">
              <a:buNone/>
              <a:defRPr lang="en-US" dirty="0"/>
            </a:lvl1pPr>
          </a:lstStyle>
          <a:p>
            <a:pPr marL="293688" lvl="0" indent="-285750"/>
            <a:r>
              <a:rPr lang="en-US"/>
              <a:t>      </a:t>
            </a:r>
          </a:p>
        </p:txBody>
      </p:sp>
      <p:sp>
        <p:nvSpPr>
          <p:cNvPr id="4" name="TextBox 3">
            <a:extLst>
              <a:ext uri="{FF2B5EF4-FFF2-40B4-BE49-F238E27FC236}">
                <a16:creationId xmlns:a16="http://schemas.microsoft.com/office/drawing/2014/main" id="{B0308AE5-803C-4A74-DC23-9CFCFF3AF4B7}"/>
              </a:ext>
            </a:extLst>
          </p:cNvPr>
          <p:cNvSpPr txBox="1">
            <a:spLocks noChangeArrowheads="1"/>
          </p:cNvSpPr>
          <p:nvPr userDrawn="1"/>
        </p:nvSpPr>
        <p:spPr bwMode="auto">
          <a:xfrm>
            <a:off x="550851" y="6544036"/>
            <a:ext cx="5726286" cy="923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marL="0" lvl="0" indent="0" algn="l">
              <a:lnSpc>
                <a:spcPct val="100000"/>
              </a:lnSpc>
              <a:defRPr sz="1800">
                <a:solidFill>
                  <a:srgbClr val="000000"/>
                </a:solidFill>
              </a:defRPr>
            </a:pPr>
            <a:r>
              <a:rPr lang="ga-IE" sz="600" b="0" i="0" baseline="0">
                <a:solidFill>
                  <a:schemeClr val="bg1">
                    <a:lumMod val="85000"/>
                  </a:schemeClr>
                </a:solidFill>
                <a:latin typeface="+mn-lt"/>
              </a:rPr>
              <a:t>© 2023 Epsilon Data Management, LLC. All rights reserved. Proprietary and confidential. V-3.20.23</a:t>
            </a:r>
          </a:p>
        </p:txBody>
      </p:sp>
      <p:pic>
        <p:nvPicPr>
          <p:cNvPr id="6" name="Picture 5">
            <a:extLst>
              <a:ext uri="{FF2B5EF4-FFF2-40B4-BE49-F238E27FC236}">
                <a16:creationId xmlns:a16="http://schemas.microsoft.com/office/drawing/2014/main" id="{453FCB2A-9E6E-AC9E-302C-B31DE03C4FF6}"/>
              </a:ext>
            </a:extLst>
          </p:cNvPr>
          <p:cNvPicPr>
            <a:picLocks noChangeAspect="1"/>
          </p:cNvPicPr>
          <p:nvPr userDrawn="1"/>
        </p:nvPicPr>
        <p:blipFill>
          <a:blip r:embed="rId3"/>
          <a:srcRect/>
          <a:stretch/>
        </p:blipFill>
        <p:spPr>
          <a:xfrm>
            <a:off x="538937" y="387330"/>
            <a:ext cx="1462810" cy="389145"/>
          </a:xfrm>
          <a:prstGeom prst="rect">
            <a:avLst/>
          </a:prstGeom>
        </p:spPr>
      </p:pic>
      <p:sp>
        <p:nvSpPr>
          <p:cNvPr id="8" name="Picture Placeholder 4">
            <a:extLst>
              <a:ext uri="{FF2B5EF4-FFF2-40B4-BE49-F238E27FC236}">
                <a16:creationId xmlns:a16="http://schemas.microsoft.com/office/drawing/2014/main" id="{67064AA1-0139-56C3-5A06-B31313EED949}"/>
              </a:ext>
            </a:extLst>
          </p:cNvPr>
          <p:cNvSpPr>
            <a:spLocks noGrp="1"/>
          </p:cNvSpPr>
          <p:nvPr>
            <p:ph type="pic" sz="quarter" idx="11" hasCustomPrompt="1"/>
          </p:nvPr>
        </p:nvSpPr>
        <p:spPr>
          <a:xfrm>
            <a:off x="2328241" y="221631"/>
            <a:ext cx="2110494" cy="634835"/>
          </a:xfrm>
        </p:spPr>
        <p:txBody>
          <a:bodyPr anchor="ctr" anchorCtr="0">
            <a:noAutofit/>
          </a:bodyPr>
          <a:lstStyle>
            <a:lvl1pPr marL="0" indent="0">
              <a:buNone/>
              <a:defRPr sz="1400">
                <a:solidFill>
                  <a:schemeClr val="accent1"/>
                </a:solidFill>
              </a:defRPr>
            </a:lvl1pPr>
          </a:lstStyle>
          <a:p>
            <a:r>
              <a:rPr lang="en-US"/>
              <a:t>Click here to add client’s logo, adjust to align with Epsilon logo</a:t>
            </a:r>
          </a:p>
        </p:txBody>
      </p:sp>
    </p:spTree>
    <p:extLst>
      <p:ext uri="{BB962C8B-B14F-4D97-AF65-F5344CB8AC3E}">
        <p14:creationId xmlns:p14="http://schemas.microsoft.com/office/powerpoint/2010/main" val="3062982222"/>
      </p:ext>
    </p:extLst>
  </p:cSld>
  <p:clrMapOvr>
    <a:masterClrMapping/>
  </p:clrMapOvr>
  <p:extLst>
    <p:ext uri="{DCECCB84-F9BA-43D5-87BE-67443E8EF086}">
      <p15:sldGuideLst xmlns:p15="http://schemas.microsoft.com/office/powerpoint/2012/main">
        <p15:guide id="1" pos="192">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Statement">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D09D31AC-E631-1247-8AFD-8EC103E61849}"/>
              </a:ext>
            </a:extLst>
          </p:cNvPr>
          <p:cNvSpPr>
            <a:spLocks noGrp="1"/>
          </p:cNvSpPr>
          <p:nvPr>
            <p:ph type="title" hasCustomPrompt="1"/>
          </p:nvPr>
        </p:nvSpPr>
        <p:spPr>
          <a:xfrm>
            <a:off x="480317" y="2593990"/>
            <a:ext cx="11182702" cy="835010"/>
          </a:xfrm>
          <a:prstGeom prst="rect">
            <a:avLst/>
          </a:prstGeom>
        </p:spPr>
        <p:txBody>
          <a:bodyPr anchor="ctr" anchorCtr="0">
            <a:noAutofit/>
          </a:bodyPr>
          <a:lstStyle>
            <a:lvl1pPr algn="ctr">
              <a:defRPr sz="7200">
                <a:latin typeface="Volvo Broad Pro" panose="02000606020000020004" pitchFamily="2" charset="0"/>
              </a:defRPr>
            </a:lvl1pPr>
            <a:lvl2pPr>
              <a:defRPr sz="3240" b="0" i="0">
                <a:latin typeface="Volvo Novum" panose="020B0503040502060204" pitchFamily="34" charset="77"/>
              </a:defRPr>
            </a:lvl2pPr>
          </a:lstStyle>
          <a:p>
            <a:pPr lvl="0"/>
            <a:r>
              <a:rPr lang="en-GB" noProof="0"/>
              <a:t>Click to add Statement</a:t>
            </a:r>
          </a:p>
        </p:txBody>
      </p:sp>
      <p:sp>
        <p:nvSpPr>
          <p:cNvPr id="16" name="Slide Number Placeholder 9">
            <a:extLst>
              <a:ext uri="{FF2B5EF4-FFF2-40B4-BE49-F238E27FC236}">
                <a16:creationId xmlns:a16="http://schemas.microsoft.com/office/drawing/2014/main" id="{A2AEF769-067F-4092-960C-DF7FE2906F4C}"/>
              </a:ext>
            </a:extLst>
          </p:cNvPr>
          <p:cNvSpPr>
            <a:spLocks noGrp="1"/>
          </p:cNvSpPr>
          <p:nvPr>
            <p:ph type="sldNum" sz="quarter" idx="4"/>
          </p:nvPr>
        </p:nvSpPr>
        <p:spPr>
          <a:xfrm>
            <a:off x="11182069" y="6556735"/>
            <a:ext cx="481207" cy="136217"/>
          </a:xfrm>
          <a:prstGeom prst="rect">
            <a:avLst/>
          </a:prstGeom>
        </p:spPr>
        <p:txBody>
          <a:bodyPr lIns="0" tIns="0" rIns="0" bIns="0" anchor="ctr" anchorCtr="0"/>
          <a:lstStyle>
            <a:lvl1pPr algn="r">
              <a:defRPr sz="720" b="0" i="0">
                <a:solidFill>
                  <a:schemeClr val="bg1">
                    <a:lumMod val="50000"/>
                  </a:schemeClr>
                </a:solidFill>
                <a:latin typeface="Volvo Novum Light" panose="020B0303040502060204" pitchFamily="34" charset="77"/>
              </a:defRPr>
            </a:lvl1pPr>
          </a:lstStyle>
          <a:p>
            <a:fld id="{EECA8F73-ACC7-A64F-8F77-C8CBCE9A3AB4}" type="slidenum">
              <a:rPr lang="en-GB" smtClean="0"/>
              <a:pPr/>
              <a:t>‹#›</a:t>
            </a:fld>
            <a:endParaRPr lang="en-GB"/>
          </a:p>
        </p:txBody>
      </p:sp>
    </p:spTree>
    <p:extLst>
      <p:ext uri="{BB962C8B-B14F-4D97-AF65-F5344CB8AC3E}">
        <p14:creationId xmlns:p14="http://schemas.microsoft.com/office/powerpoint/2010/main" val="499849425"/>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userDrawn="1">
  <p:cSld name="2_Internal Use Only">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1F9D485-4F9C-5AF9-68C8-0FB857E11C9A}"/>
              </a:ext>
            </a:extLst>
          </p:cNvPr>
          <p:cNvSpPr/>
          <p:nvPr userDrawn="1"/>
        </p:nvSpPr>
        <p:spPr>
          <a:xfrm>
            <a:off x="0" y="0"/>
            <a:ext cx="12192000" cy="1351005"/>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0" i="0" err="1">
              <a:latin typeface="AvenirNext LT Pro Bold" panose="020B0504020202020204" pitchFamily="34" charset="77"/>
            </a:endParaRPr>
          </a:p>
        </p:txBody>
      </p:sp>
      <p:sp>
        <p:nvSpPr>
          <p:cNvPr id="5" name="Title 4">
            <a:extLst>
              <a:ext uri="{FF2B5EF4-FFF2-40B4-BE49-F238E27FC236}">
                <a16:creationId xmlns:a16="http://schemas.microsoft.com/office/drawing/2014/main" id="{9D9A6EFC-ADCF-F342-0B1D-2EBAF943EFC1}"/>
              </a:ext>
            </a:extLst>
          </p:cNvPr>
          <p:cNvSpPr>
            <a:spLocks noGrp="1"/>
          </p:cNvSpPr>
          <p:nvPr>
            <p:ph type="title"/>
          </p:nvPr>
        </p:nvSpPr>
        <p:spPr>
          <a:xfrm>
            <a:off x="237744" y="283464"/>
            <a:ext cx="11610321" cy="1001639"/>
          </a:xfrm>
        </p:spPr>
        <p:txBody>
          <a:bodyPr/>
          <a:lstStyle>
            <a:lvl1pPr>
              <a:defRPr>
                <a:solidFill>
                  <a:schemeClr val="bg1"/>
                </a:solidFill>
              </a:defRPr>
            </a:lvl1pPr>
          </a:lstStyle>
          <a:p>
            <a:r>
              <a:rPr lang="en-US"/>
              <a:t>Click to edit Master title style</a:t>
            </a:r>
          </a:p>
        </p:txBody>
      </p:sp>
      <p:pic>
        <p:nvPicPr>
          <p:cNvPr id="7" name="Picture 6">
            <a:extLst>
              <a:ext uri="{FF2B5EF4-FFF2-40B4-BE49-F238E27FC236}">
                <a16:creationId xmlns:a16="http://schemas.microsoft.com/office/drawing/2014/main" id="{01AAF1C9-26AC-3D4F-2489-022E282D30AB}"/>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256032" y="6254496"/>
            <a:ext cx="292100" cy="368300"/>
          </a:xfrm>
          <a:prstGeom prst="rect">
            <a:avLst/>
          </a:prstGeom>
        </p:spPr>
      </p:pic>
      <p:sp>
        <p:nvSpPr>
          <p:cNvPr id="8" name="TextBox 7">
            <a:extLst>
              <a:ext uri="{FF2B5EF4-FFF2-40B4-BE49-F238E27FC236}">
                <a16:creationId xmlns:a16="http://schemas.microsoft.com/office/drawing/2014/main" id="{4EC75FAD-E869-3CDD-46B6-9714CFEDC608}"/>
              </a:ext>
            </a:extLst>
          </p:cNvPr>
          <p:cNvSpPr txBox="1">
            <a:spLocks noChangeArrowheads="1"/>
          </p:cNvSpPr>
          <p:nvPr userDrawn="1"/>
        </p:nvSpPr>
        <p:spPr bwMode="auto">
          <a:xfrm>
            <a:off x="691527" y="6544036"/>
            <a:ext cx="5726286" cy="923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marL="0" lvl="0" indent="0" algn="l">
              <a:lnSpc>
                <a:spcPct val="100000"/>
              </a:lnSpc>
              <a:defRPr sz="1800">
                <a:solidFill>
                  <a:srgbClr val="000000"/>
                </a:solidFill>
              </a:defRPr>
            </a:pPr>
            <a:r>
              <a:rPr lang="ga-IE" sz="600" b="0" i="0" baseline="0">
                <a:solidFill>
                  <a:schemeClr val="bg1">
                    <a:lumMod val="85000"/>
                  </a:schemeClr>
                </a:solidFill>
                <a:latin typeface="+mn-lt"/>
              </a:rPr>
              <a:t>© 2023 Epsilon Data Management, LLC. All rights reserved. Proprietary and confidential. V-3.20.23</a:t>
            </a:r>
          </a:p>
        </p:txBody>
      </p:sp>
      <p:sp>
        <p:nvSpPr>
          <p:cNvPr id="9" name="TextBox 8">
            <a:extLst>
              <a:ext uri="{FF2B5EF4-FFF2-40B4-BE49-F238E27FC236}">
                <a16:creationId xmlns:a16="http://schemas.microsoft.com/office/drawing/2014/main" id="{54FDE570-D6F9-1F66-B2F7-8CE55F3D027A}"/>
              </a:ext>
            </a:extLst>
          </p:cNvPr>
          <p:cNvSpPr txBox="1">
            <a:spLocks noChangeAspect="1"/>
          </p:cNvSpPr>
          <p:nvPr userDrawn="1"/>
        </p:nvSpPr>
        <p:spPr>
          <a:xfrm>
            <a:off x="11722608" y="6446520"/>
            <a:ext cx="227692" cy="228600"/>
          </a:xfrm>
          <a:prstGeom prst="ellipse">
            <a:avLst/>
          </a:prstGeom>
          <a:solidFill>
            <a:schemeClr val="accent1"/>
          </a:solidFill>
        </p:spPr>
        <p:txBody>
          <a:bodyPr wrap="none" rtlCol="0" anchor="ctr">
            <a:noAutofit/>
          </a:bodyPr>
          <a:lstStyle/>
          <a:p>
            <a:pPr algn="ctr"/>
            <a:fld id="{9F77B881-CDA4-7041-897F-97D0053686EF}" type="slidenum">
              <a:rPr lang="en-US" sz="700" b="1" i="0" smtClean="0">
                <a:solidFill>
                  <a:schemeClr val="bg1"/>
                </a:solidFill>
                <a:latin typeface="+mn-lt"/>
              </a:rPr>
              <a:pPr algn="ctr"/>
              <a:t>‹#›</a:t>
            </a:fld>
            <a:endParaRPr lang="en-US" sz="700" b="1" i="0">
              <a:solidFill>
                <a:schemeClr val="bg1"/>
              </a:solidFill>
              <a:latin typeface="+mn-lt"/>
            </a:endParaRPr>
          </a:p>
        </p:txBody>
      </p:sp>
      <p:sp>
        <p:nvSpPr>
          <p:cNvPr id="12" name="Text Placeholder 11">
            <a:extLst>
              <a:ext uri="{FF2B5EF4-FFF2-40B4-BE49-F238E27FC236}">
                <a16:creationId xmlns:a16="http://schemas.microsoft.com/office/drawing/2014/main" id="{C093EC47-083F-1728-02D7-9EC1D0230791}"/>
              </a:ext>
            </a:extLst>
          </p:cNvPr>
          <p:cNvSpPr>
            <a:spLocks noGrp="1"/>
          </p:cNvSpPr>
          <p:nvPr>
            <p:ph type="body" sz="quarter" idx="10"/>
          </p:nvPr>
        </p:nvSpPr>
        <p:spPr>
          <a:xfrm>
            <a:off x="237744" y="1442656"/>
            <a:ext cx="11630025" cy="440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a:extLst>
              <a:ext uri="{FF2B5EF4-FFF2-40B4-BE49-F238E27FC236}">
                <a16:creationId xmlns:a16="http://schemas.microsoft.com/office/drawing/2014/main" id="{523F60A5-9ADF-DA9E-4E43-CE9DB1F2BBE7}"/>
              </a:ext>
            </a:extLst>
          </p:cNvPr>
          <p:cNvSpPr/>
          <p:nvPr userDrawn="1"/>
        </p:nvSpPr>
        <p:spPr>
          <a:xfrm>
            <a:off x="8067040" y="6424645"/>
            <a:ext cx="3569809" cy="27235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100" b="1" i="0">
                <a:latin typeface="+mj-lt"/>
              </a:rPr>
              <a:t>FOR INTERNAL USE ONLY. NOT FOR CLIENT USE.</a:t>
            </a:r>
          </a:p>
        </p:txBody>
      </p:sp>
      <p:sp>
        <p:nvSpPr>
          <p:cNvPr id="3" name="Rectangle 2">
            <a:extLst>
              <a:ext uri="{FF2B5EF4-FFF2-40B4-BE49-F238E27FC236}">
                <a16:creationId xmlns:a16="http://schemas.microsoft.com/office/drawing/2014/main" id="{BE9F638E-4567-42FA-B54D-7126EE471785}"/>
              </a:ext>
            </a:extLst>
          </p:cNvPr>
          <p:cNvSpPr/>
          <p:nvPr userDrawn="1"/>
        </p:nvSpPr>
        <p:spPr>
          <a:xfrm>
            <a:off x="0" y="0"/>
            <a:ext cx="12192000" cy="6858000"/>
          </a:xfrm>
          <a:prstGeom prst="rect">
            <a:avLst/>
          </a:prstGeom>
          <a:noFill/>
          <a:ln w="889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0" i="0" err="1">
              <a:latin typeface="AvenirNext LT Pro Bold" panose="020B0504020202020204" pitchFamily="34" charset="77"/>
            </a:endParaRPr>
          </a:p>
        </p:txBody>
      </p:sp>
    </p:spTree>
    <p:extLst>
      <p:ext uri="{BB962C8B-B14F-4D97-AF65-F5344CB8AC3E}">
        <p14:creationId xmlns:p14="http://schemas.microsoft.com/office/powerpoint/2010/main" val="2144646915"/>
      </p:ext>
    </p:extLst>
  </p:cSld>
  <p:clrMapOvr>
    <a:masterClrMapping/>
  </p:clrMapOvr>
  <p:extLst>
    <p:ext uri="{DCECCB84-F9BA-43D5-87BE-67443E8EF086}">
      <p15:sldGuideLst xmlns:p15="http://schemas.microsoft.com/office/powerpoint/2012/main">
        <p15:guide id="1" orient="horz" pos="216">
          <p15:clr>
            <a:srgbClr val="FBAE40"/>
          </p15:clr>
        </p15:guide>
      </p15:sldGuideLst>
    </p:ext>
  </p:extLst>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userDrawn="1">
  <p:cSld name="4_Agend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AF38B8-4833-7D15-090E-6473727C5CDE}"/>
              </a:ext>
            </a:extLst>
          </p:cNvPr>
          <p:cNvSpPr>
            <a:spLocks noGrp="1"/>
          </p:cNvSpPr>
          <p:nvPr>
            <p:ph type="title"/>
          </p:nvPr>
        </p:nvSpPr>
        <p:spPr>
          <a:xfrm>
            <a:off x="236054" y="761443"/>
            <a:ext cx="7108581" cy="865194"/>
          </a:xfrm>
        </p:spPr>
        <p:txBody>
          <a:bodyPr anchor="b"/>
          <a:lstStyle>
            <a:lvl1pPr>
              <a:defRPr sz="3400"/>
            </a:lvl1pPr>
          </a:lstStyle>
          <a:p>
            <a:r>
              <a:rPr lang="en-US"/>
              <a:t>Click to edit Master title style</a:t>
            </a:r>
          </a:p>
        </p:txBody>
      </p:sp>
      <p:sp>
        <p:nvSpPr>
          <p:cNvPr id="6" name="Rectangle 5">
            <a:extLst>
              <a:ext uri="{FF2B5EF4-FFF2-40B4-BE49-F238E27FC236}">
                <a16:creationId xmlns:a16="http://schemas.microsoft.com/office/drawing/2014/main" id="{ED6E88AD-AF36-C997-5DD8-DA299A408546}"/>
              </a:ext>
            </a:extLst>
          </p:cNvPr>
          <p:cNvSpPr/>
          <p:nvPr userDrawn="1"/>
        </p:nvSpPr>
        <p:spPr>
          <a:xfrm>
            <a:off x="236054" y="1674779"/>
            <a:ext cx="1163687" cy="75431"/>
          </a:xfrm>
          <a:prstGeom prst="rect">
            <a:avLst/>
          </a:prstGeom>
          <a:gradFill flip="none" rotWithShape="1">
            <a:gsLst>
              <a:gs pos="7000">
                <a:schemeClr val="accent2"/>
              </a:gs>
              <a:gs pos="93000">
                <a:schemeClr val="accent5"/>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7">
            <a:extLst>
              <a:ext uri="{FF2B5EF4-FFF2-40B4-BE49-F238E27FC236}">
                <a16:creationId xmlns:a16="http://schemas.microsoft.com/office/drawing/2014/main" id="{D256BAFC-DF95-BFCA-DBF8-7226DB800469}"/>
              </a:ext>
            </a:extLst>
          </p:cNvPr>
          <p:cNvSpPr>
            <a:spLocks noGrp="1"/>
          </p:cNvSpPr>
          <p:nvPr>
            <p:ph type="body" sz="quarter" idx="11" hasCustomPrompt="1"/>
          </p:nvPr>
        </p:nvSpPr>
        <p:spPr>
          <a:xfrm>
            <a:off x="236054" y="2010228"/>
            <a:ext cx="4502334" cy="369332"/>
          </a:xfrm>
          <a:prstGeom prst="rect">
            <a:avLst/>
          </a:prstGeom>
        </p:spPr>
        <p:txBody>
          <a:bodyPr wrap="square">
            <a:spAutoFit/>
          </a:bodyPr>
          <a:lstStyle>
            <a:lvl1pPr marL="0" indent="0">
              <a:buNone/>
              <a:defRPr b="1" i="0">
                <a:solidFill>
                  <a:schemeClr val="accent1"/>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a:t>Title</a:t>
            </a:r>
          </a:p>
        </p:txBody>
      </p:sp>
      <p:sp>
        <p:nvSpPr>
          <p:cNvPr id="9" name="Text Placeholder 7">
            <a:extLst>
              <a:ext uri="{FF2B5EF4-FFF2-40B4-BE49-F238E27FC236}">
                <a16:creationId xmlns:a16="http://schemas.microsoft.com/office/drawing/2014/main" id="{4778F3F7-44C7-126F-40FB-1C988B6EEE7A}"/>
              </a:ext>
            </a:extLst>
          </p:cNvPr>
          <p:cNvSpPr>
            <a:spLocks noGrp="1"/>
          </p:cNvSpPr>
          <p:nvPr>
            <p:ph type="body" sz="quarter" idx="12" hasCustomPrompt="1"/>
          </p:nvPr>
        </p:nvSpPr>
        <p:spPr>
          <a:xfrm>
            <a:off x="4837857" y="2010228"/>
            <a:ext cx="4110448" cy="369332"/>
          </a:xfrm>
          <a:prstGeom prst="rect">
            <a:avLst/>
          </a:prstGeom>
        </p:spPr>
        <p:txBody>
          <a:bodyPr>
            <a:spAutoFit/>
          </a:bodyPr>
          <a:lstStyle>
            <a:lvl1pPr marL="0" indent="0">
              <a:buNone/>
              <a:defRPr b="1" i="0">
                <a:solidFill>
                  <a:schemeClr val="accent2"/>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a:t>Speaker</a:t>
            </a:r>
          </a:p>
        </p:txBody>
      </p:sp>
      <p:sp>
        <p:nvSpPr>
          <p:cNvPr id="11" name="Text Placeholder 7">
            <a:extLst>
              <a:ext uri="{FF2B5EF4-FFF2-40B4-BE49-F238E27FC236}">
                <a16:creationId xmlns:a16="http://schemas.microsoft.com/office/drawing/2014/main" id="{85D4E920-1C5F-F828-FA2C-59DF3A93B5C3}"/>
              </a:ext>
            </a:extLst>
          </p:cNvPr>
          <p:cNvSpPr>
            <a:spLocks noGrp="1"/>
          </p:cNvSpPr>
          <p:nvPr>
            <p:ph type="body" sz="quarter" idx="13" hasCustomPrompt="1"/>
          </p:nvPr>
        </p:nvSpPr>
        <p:spPr>
          <a:xfrm>
            <a:off x="236054" y="2481571"/>
            <a:ext cx="4502334" cy="369332"/>
          </a:xfrm>
          <a:prstGeom prst="rect">
            <a:avLst/>
          </a:prstGeom>
        </p:spPr>
        <p:txBody>
          <a:bodyPr wrap="square">
            <a:spAutoFit/>
          </a:bodyPr>
          <a:lstStyle>
            <a:lvl1pPr marL="0" indent="0">
              <a:buNone/>
              <a:defRPr b="1" i="0">
                <a:solidFill>
                  <a:schemeClr val="accent1"/>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a:t>Title</a:t>
            </a:r>
          </a:p>
        </p:txBody>
      </p:sp>
      <p:sp>
        <p:nvSpPr>
          <p:cNvPr id="13" name="Text Placeholder 7">
            <a:extLst>
              <a:ext uri="{FF2B5EF4-FFF2-40B4-BE49-F238E27FC236}">
                <a16:creationId xmlns:a16="http://schemas.microsoft.com/office/drawing/2014/main" id="{36414C3C-CEDA-6F82-B2E4-4C9DE6DCABCC}"/>
              </a:ext>
            </a:extLst>
          </p:cNvPr>
          <p:cNvSpPr>
            <a:spLocks noGrp="1"/>
          </p:cNvSpPr>
          <p:nvPr>
            <p:ph type="body" sz="quarter" idx="14" hasCustomPrompt="1"/>
          </p:nvPr>
        </p:nvSpPr>
        <p:spPr>
          <a:xfrm>
            <a:off x="4837857" y="2481571"/>
            <a:ext cx="4110448" cy="369332"/>
          </a:xfrm>
          <a:prstGeom prst="rect">
            <a:avLst/>
          </a:prstGeom>
        </p:spPr>
        <p:txBody>
          <a:bodyPr>
            <a:spAutoFit/>
          </a:bodyPr>
          <a:lstStyle>
            <a:lvl1pPr marL="0" indent="0">
              <a:buNone/>
              <a:defRPr b="1" i="0">
                <a:solidFill>
                  <a:schemeClr val="accent2"/>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a:t>Speaker</a:t>
            </a:r>
          </a:p>
        </p:txBody>
      </p:sp>
      <p:sp>
        <p:nvSpPr>
          <p:cNvPr id="14" name="Text Placeholder 7">
            <a:extLst>
              <a:ext uri="{FF2B5EF4-FFF2-40B4-BE49-F238E27FC236}">
                <a16:creationId xmlns:a16="http://schemas.microsoft.com/office/drawing/2014/main" id="{59F93CD7-543B-3286-F021-EC14FDFD494B}"/>
              </a:ext>
            </a:extLst>
          </p:cNvPr>
          <p:cNvSpPr>
            <a:spLocks noGrp="1"/>
          </p:cNvSpPr>
          <p:nvPr>
            <p:ph type="body" sz="quarter" idx="15" hasCustomPrompt="1"/>
          </p:nvPr>
        </p:nvSpPr>
        <p:spPr>
          <a:xfrm>
            <a:off x="236054" y="2952914"/>
            <a:ext cx="4502334" cy="369332"/>
          </a:xfrm>
          <a:prstGeom prst="rect">
            <a:avLst/>
          </a:prstGeom>
        </p:spPr>
        <p:txBody>
          <a:bodyPr wrap="square">
            <a:spAutoFit/>
          </a:bodyPr>
          <a:lstStyle>
            <a:lvl1pPr marL="0" indent="0">
              <a:buNone/>
              <a:defRPr b="1" i="0">
                <a:solidFill>
                  <a:schemeClr val="accent1"/>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a:t>Title</a:t>
            </a:r>
          </a:p>
        </p:txBody>
      </p:sp>
      <p:sp>
        <p:nvSpPr>
          <p:cNvPr id="15" name="Text Placeholder 7">
            <a:extLst>
              <a:ext uri="{FF2B5EF4-FFF2-40B4-BE49-F238E27FC236}">
                <a16:creationId xmlns:a16="http://schemas.microsoft.com/office/drawing/2014/main" id="{BC0E5663-0B15-8D88-934F-22BF622FFF59}"/>
              </a:ext>
            </a:extLst>
          </p:cNvPr>
          <p:cNvSpPr>
            <a:spLocks noGrp="1"/>
          </p:cNvSpPr>
          <p:nvPr>
            <p:ph type="body" sz="quarter" idx="16" hasCustomPrompt="1"/>
          </p:nvPr>
        </p:nvSpPr>
        <p:spPr>
          <a:xfrm>
            <a:off x="4837857" y="2952914"/>
            <a:ext cx="4110448" cy="369332"/>
          </a:xfrm>
          <a:prstGeom prst="rect">
            <a:avLst/>
          </a:prstGeom>
        </p:spPr>
        <p:txBody>
          <a:bodyPr>
            <a:spAutoFit/>
          </a:bodyPr>
          <a:lstStyle>
            <a:lvl1pPr marL="0" indent="0">
              <a:buNone/>
              <a:defRPr b="1" i="0">
                <a:solidFill>
                  <a:schemeClr val="accent2"/>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a:t>Speaker</a:t>
            </a:r>
          </a:p>
        </p:txBody>
      </p:sp>
      <p:sp>
        <p:nvSpPr>
          <p:cNvPr id="17" name="Text Placeholder 7">
            <a:extLst>
              <a:ext uri="{FF2B5EF4-FFF2-40B4-BE49-F238E27FC236}">
                <a16:creationId xmlns:a16="http://schemas.microsoft.com/office/drawing/2014/main" id="{E89D9527-DBE7-8BBB-7242-C76590BD20DA}"/>
              </a:ext>
            </a:extLst>
          </p:cNvPr>
          <p:cNvSpPr>
            <a:spLocks noGrp="1"/>
          </p:cNvSpPr>
          <p:nvPr>
            <p:ph type="body" sz="quarter" idx="17" hasCustomPrompt="1"/>
          </p:nvPr>
        </p:nvSpPr>
        <p:spPr>
          <a:xfrm>
            <a:off x="236054" y="3424257"/>
            <a:ext cx="4502334" cy="369332"/>
          </a:xfrm>
          <a:prstGeom prst="rect">
            <a:avLst/>
          </a:prstGeom>
        </p:spPr>
        <p:txBody>
          <a:bodyPr wrap="square">
            <a:spAutoFit/>
          </a:bodyPr>
          <a:lstStyle>
            <a:lvl1pPr marL="0" indent="0">
              <a:buNone/>
              <a:defRPr b="1" i="0">
                <a:solidFill>
                  <a:schemeClr val="accent1"/>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a:t>Title</a:t>
            </a:r>
          </a:p>
        </p:txBody>
      </p:sp>
      <p:sp>
        <p:nvSpPr>
          <p:cNvPr id="18" name="Text Placeholder 7">
            <a:extLst>
              <a:ext uri="{FF2B5EF4-FFF2-40B4-BE49-F238E27FC236}">
                <a16:creationId xmlns:a16="http://schemas.microsoft.com/office/drawing/2014/main" id="{E574360E-BFBD-DC7F-D37B-324EAF8F3C9D}"/>
              </a:ext>
            </a:extLst>
          </p:cNvPr>
          <p:cNvSpPr>
            <a:spLocks noGrp="1"/>
          </p:cNvSpPr>
          <p:nvPr>
            <p:ph type="body" sz="quarter" idx="18" hasCustomPrompt="1"/>
          </p:nvPr>
        </p:nvSpPr>
        <p:spPr>
          <a:xfrm>
            <a:off x="4837857" y="3424257"/>
            <a:ext cx="4110448" cy="369332"/>
          </a:xfrm>
          <a:prstGeom prst="rect">
            <a:avLst/>
          </a:prstGeom>
        </p:spPr>
        <p:txBody>
          <a:bodyPr>
            <a:spAutoFit/>
          </a:bodyPr>
          <a:lstStyle>
            <a:lvl1pPr marL="0" indent="0">
              <a:buNone/>
              <a:defRPr b="1" i="0">
                <a:solidFill>
                  <a:schemeClr val="accent2"/>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a:t>Speaker</a:t>
            </a:r>
          </a:p>
        </p:txBody>
      </p:sp>
      <p:sp>
        <p:nvSpPr>
          <p:cNvPr id="19" name="Text Placeholder 7">
            <a:extLst>
              <a:ext uri="{FF2B5EF4-FFF2-40B4-BE49-F238E27FC236}">
                <a16:creationId xmlns:a16="http://schemas.microsoft.com/office/drawing/2014/main" id="{6A772123-E7AE-AE0F-9587-16DED282F0BC}"/>
              </a:ext>
            </a:extLst>
          </p:cNvPr>
          <p:cNvSpPr>
            <a:spLocks noGrp="1"/>
          </p:cNvSpPr>
          <p:nvPr>
            <p:ph type="body" sz="quarter" idx="19" hasCustomPrompt="1"/>
          </p:nvPr>
        </p:nvSpPr>
        <p:spPr>
          <a:xfrm>
            <a:off x="236054" y="3895600"/>
            <a:ext cx="4502334" cy="369332"/>
          </a:xfrm>
          <a:prstGeom prst="rect">
            <a:avLst/>
          </a:prstGeom>
        </p:spPr>
        <p:txBody>
          <a:bodyPr wrap="square">
            <a:spAutoFit/>
          </a:bodyPr>
          <a:lstStyle>
            <a:lvl1pPr marL="0" indent="0">
              <a:buNone/>
              <a:defRPr b="1" i="0">
                <a:solidFill>
                  <a:schemeClr val="accent1"/>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a:t>Title</a:t>
            </a:r>
          </a:p>
        </p:txBody>
      </p:sp>
      <p:sp>
        <p:nvSpPr>
          <p:cNvPr id="20" name="Text Placeholder 7">
            <a:extLst>
              <a:ext uri="{FF2B5EF4-FFF2-40B4-BE49-F238E27FC236}">
                <a16:creationId xmlns:a16="http://schemas.microsoft.com/office/drawing/2014/main" id="{40FE62E4-B3B9-6074-341C-99415B9E68A9}"/>
              </a:ext>
            </a:extLst>
          </p:cNvPr>
          <p:cNvSpPr>
            <a:spLocks noGrp="1"/>
          </p:cNvSpPr>
          <p:nvPr>
            <p:ph type="body" sz="quarter" idx="20" hasCustomPrompt="1"/>
          </p:nvPr>
        </p:nvSpPr>
        <p:spPr>
          <a:xfrm>
            <a:off x="4837857" y="3895600"/>
            <a:ext cx="4110448" cy="369332"/>
          </a:xfrm>
          <a:prstGeom prst="rect">
            <a:avLst/>
          </a:prstGeom>
        </p:spPr>
        <p:txBody>
          <a:bodyPr>
            <a:spAutoFit/>
          </a:bodyPr>
          <a:lstStyle>
            <a:lvl1pPr marL="0" indent="0">
              <a:buNone/>
              <a:defRPr b="1" i="0">
                <a:solidFill>
                  <a:schemeClr val="accent2"/>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a:t>Speaker</a:t>
            </a:r>
          </a:p>
        </p:txBody>
      </p:sp>
      <p:sp>
        <p:nvSpPr>
          <p:cNvPr id="21" name="Text Placeholder 7">
            <a:extLst>
              <a:ext uri="{FF2B5EF4-FFF2-40B4-BE49-F238E27FC236}">
                <a16:creationId xmlns:a16="http://schemas.microsoft.com/office/drawing/2014/main" id="{46470755-8912-AF71-D19F-543E34D56300}"/>
              </a:ext>
            </a:extLst>
          </p:cNvPr>
          <p:cNvSpPr>
            <a:spLocks noGrp="1"/>
          </p:cNvSpPr>
          <p:nvPr>
            <p:ph type="body" sz="quarter" idx="21" hasCustomPrompt="1"/>
          </p:nvPr>
        </p:nvSpPr>
        <p:spPr>
          <a:xfrm>
            <a:off x="236054" y="4366943"/>
            <a:ext cx="4502334" cy="369332"/>
          </a:xfrm>
          <a:prstGeom prst="rect">
            <a:avLst/>
          </a:prstGeom>
        </p:spPr>
        <p:txBody>
          <a:bodyPr wrap="square">
            <a:spAutoFit/>
          </a:bodyPr>
          <a:lstStyle>
            <a:lvl1pPr marL="0" indent="0">
              <a:buNone/>
              <a:defRPr b="1" i="0">
                <a:solidFill>
                  <a:schemeClr val="accent1"/>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a:t>Title</a:t>
            </a:r>
          </a:p>
        </p:txBody>
      </p:sp>
      <p:sp>
        <p:nvSpPr>
          <p:cNvPr id="22" name="Text Placeholder 7">
            <a:extLst>
              <a:ext uri="{FF2B5EF4-FFF2-40B4-BE49-F238E27FC236}">
                <a16:creationId xmlns:a16="http://schemas.microsoft.com/office/drawing/2014/main" id="{4C5036D3-DC5E-E2A8-3D1B-6487B147C77D}"/>
              </a:ext>
            </a:extLst>
          </p:cNvPr>
          <p:cNvSpPr>
            <a:spLocks noGrp="1"/>
          </p:cNvSpPr>
          <p:nvPr>
            <p:ph type="body" sz="quarter" idx="22" hasCustomPrompt="1"/>
          </p:nvPr>
        </p:nvSpPr>
        <p:spPr>
          <a:xfrm>
            <a:off x="4837857" y="4366943"/>
            <a:ext cx="4110448" cy="369332"/>
          </a:xfrm>
          <a:prstGeom prst="rect">
            <a:avLst/>
          </a:prstGeom>
        </p:spPr>
        <p:txBody>
          <a:bodyPr>
            <a:spAutoFit/>
          </a:bodyPr>
          <a:lstStyle>
            <a:lvl1pPr marL="0" indent="0">
              <a:buNone/>
              <a:defRPr b="1" i="0">
                <a:solidFill>
                  <a:schemeClr val="accent2"/>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a:t>Speaker</a:t>
            </a:r>
          </a:p>
        </p:txBody>
      </p:sp>
      <p:sp>
        <p:nvSpPr>
          <p:cNvPr id="23" name="Text Placeholder 7">
            <a:extLst>
              <a:ext uri="{FF2B5EF4-FFF2-40B4-BE49-F238E27FC236}">
                <a16:creationId xmlns:a16="http://schemas.microsoft.com/office/drawing/2014/main" id="{C63D6FC3-F8A8-CCDF-447A-C2D6868CA7FA}"/>
              </a:ext>
            </a:extLst>
          </p:cNvPr>
          <p:cNvSpPr>
            <a:spLocks noGrp="1"/>
          </p:cNvSpPr>
          <p:nvPr>
            <p:ph type="body" sz="quarter" idx="23" hasCustomPrompt="1"/>
          </p:nvPr>
        </p:nvSpPr>
        <p:spPr>
          <a:xfrm>
            <a:off x="236054" y="4838283"/>
            <a:ext cx="4502334" cy="369332"/>
          </a:xfrm>
          <a:prstGeom prst="rect">
            <a:avLst/>
          </a:prstGeom>
        </p:spPr>
        <p:txBody>
          <a:bodyPr wrap="square">
            <a:spAutoFit/>
          </a:bodyPr>
          <a:lstStyle>
            <a:lvl1pPr marL="0" indent="0">
              <a:buNone/>
              <a:defRPr b="1" i="0">
                <a:solidFill>
                  <a:schemeClr val="accent1"/>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a:t>Title</a:t>
            </a:r>
          </a:p>
        </p:txBody>
      </p:sp>
      <p:sp>
        <p:nvSpPr>
          <p:cNvPr id="24" name="Text Placeholder 7">
            <a:extLst>
              <a:ext uri="{FF2B5EF4-FFF2-40B4-BE49-F238E27FC236}">
                <a16:creationId xmlns:a16="http://schemas.microsoft.com/office/drawing/2014/main" id="{6F93ADA9-3F19-B114-75FE-DA37F00C1B65}"/>
              </a:ext>
            </a:extLst>
          </p:cNvPr>
          <p:cNvSpPr>
            <a:spLocks noGrp="1"/>
          </p:cNvSpPr>
          <p:nvPr>
            <p:ph type="body" sz="quarter" idx="24" hasCustomPrompt="1"/>
          </p:nvPr>
        </p:nvSpPr>
        <p:spPr>
          <a:xfrm>
            <a:off x="4837857" y="4838283"/>
            <a:ext cx="4110448" cy="369332"/>
          </a:xfrm>
          <a:prstGeom prst="rect">
            <a:avLst/>
          </a:prstGeom>
        </p:spPr>
        <p:txBody>
          <a:bodyPr>
            <a:spAutoFit/>
          </a:bodyPr>
          <a:lstStyle>
            <a:lvl1pPr marL="0" indent="0">
              <a:buNone/>
              <a:defRPr b="1" i="0">
                <a:solidFill>
                  <a:schemeClr val="accent2"/>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a:t>Speaker</a:t>
            </a:r>
          </a:p>
        </p:txBody>
      </p:sp>
      <p:pic>
        <p:nvPicPr>
          <p:cNvPr id="71" name="rain8">
            <a:extLst>
              <a:ext uri="{FF2B5EF4-FFF2-40B4-BE49-F238E27FC236}">
                <a16:creationId xmlns:a16="http://schemas.microsoft.com/office/drawing/2014/main" id="{64885991-3595-517D-C24C-DD7A22B46DF0}"/>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88357"/>
          <a:stretch/>
        </p:blipFill>
        <p:spPr>
          <a:xfrm flipV="1">
            <a:off x="12046464" y="-1"/>
            <a:ext cx="135487" cy="6476163"/>
          </a:xfrm>
          <a:prstGeom prst="rect">
            <a:avLst/>
          </a:prstGeom>
        </p:spPr>
      </p:pic>
      <p:grpSp>
        <p:nvGrpSpPr>
          <p:cNvPr id="72" name="rain7">
            <a:extLst>
              <a:ext uri="{FF2B5EF4-FFF2-40B4-BE49-F238E27FC236}">
                <a16:creationId xmlns:a16="http://schemas.microsoft.com/office/drawing/2014/main" id="{ADC4607E-8930-F89D-10F2-CFDE219BCF7A}"/>
              </a:ext>
            </a:extLst>
          </p:cNvPr>
          <p:cNvGrpSpPr/>
          <p:nvPr userDrawn="1"/>
        </p:nvGrpSpPr>
        <p:grpSpPr>
          <a:xfrm>
            <a:off x="11931054" y="-125675"/>
            <a:ext cx="135487" cy="6601837"/>
            <a:chOff x="11931054" y="-125675"/>
            <a:chExt cx="135487" cy="6601837"/>
          </a:xfrm>
        </p:grpSpPr>
        <p:pic>
          <p:nvPicPr>
            <p:cNvPr id="73" name="Graphic 72">
              <a:extLst>
                <a:ext uri="{FF2B5EF4-FFF2-40B4-BE49-F238E27FC236}">
                  <a16:creationId xmlns:a16="http://schemas.microsoft.com/office/drawing/2014/main" id="{E18FC21D-B524-A0C0-E0A0-3FBB576F972E}"/>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78439" r="9918"/>
            <a:stretch/>
          </p:blipFill>
          <p:spPr>
            <a:xfrm flipV="1">
              <a:off x="11931054" y="-1"/>
              <a:ext cx="135487" cy="6476163"/>
            </a:xfrm>
            <a:prstGeom prst="rect">
              <a:avLst/>
            </a:prstGeom>
          </p:spPr>
        </p:pic>
        <p:sp>
          <p:nvSpPr>
            <p:cNvPr id="74" name="Rectangle 73">
              <a:extLst>
                <a:ext uri="{FF2B5EF4-FFF2-40B4-BE49-F238E27FC236}">
                  <a16:creationId xmlns:a16="http://schemas.microsoft.com/office/drawing/2014/main" id="{5EB69376-183C-FE00-1B63-49BDB4043828}"/>
                </a:ext>
              </a:extLst>
            </p:cNvPr>
            <p:cNvSpPr/>
            <p:nvPr userDrawn="1"/>
          </p:nvSpPr>
          <p:spPr>
            <a:xfrm>
              <a:off x="11946194" y="-1"/>
              <a:ext cx="98592" cy="1876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0" i="0" err="1">
                <a:latin typeface="Avenir Next LT Pro" panose="020B0504020202020204" pitchFamily="34" charset="0"/>
              </a:endParaRPr>
            </a:p>
          </p:txBody>
        </p:sp>
        <p:sp>
          <p:nvSpPr>
            <p:cNvPr id="75" name="Rectangle 74">
              <a:extLst>
                <a:ext uri="{FF2B5EF4-FFF2-40B4-BE49-F238E27FC236}">
                  <a16:creationId xmlns:a16="http://schemas.microsoft.com/office/drawing/2014/main" id="{073EE257-0D44-C213-1AF0-A99136E624A2}"/>
                </a:ext>
              </a:extLst>
            </p:cNvPr>
            <p:cNvSpPr/>
            <p:nvPr userDrawn="1"/>
          </p:nvSpPr>
          <p:spPr>
            <a:xfrm>
              <a:off x="11953842" y="-125675"/>
              <a:ext cx="74114" cy="182880"/>
            </a:xfrm>
            <a:prstGeom prst="rect">
              <a:avLst/>
            </a:prstGeom>
            <a:solidFill>
              <a:srgbClr val="FAFA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0" i="0" err="1">
                <a:latin typeface="Avenir Next LT Pro" panose="020B0504020202020204" pitchFamily="34" charset="0"/>
              </a:endParaRPr>
            </a:p>
          </p:txBody>
        </p:sp>
      </p:grpSp>
      <p:grpSp>
        <p:nvGrpSpPr>
          <p:cNvPr id="76" name="rain6">
            <a:extLst>
              <a:ext uri="{FF2B5EF4-FFF2-40B4-BE49-F238E27FC236}">
                <a16:creationId xmlns:a16="http://schemas.microsoft.com/office/drawing/2014/main" id="{BC2239CB-AFB6-2755-8DA6-B025023F32D8}"/>
              </a:ext>
            </a:extLst>
          </p:cNvPr>
          <p:cNvGrpSpPr/>
          <p:nvPr userDrawn="1"/>
        </p:nvGrpSpPr>
        <p:grpSpPr>
          <a:xfrm>
            <a:off x="11807801" y="-348343"/>
            <a:ext cx="135487" cy="6824505"/>
            <a:chOff x="11808444" y="-348343"/>
            <a:chExt cx="135487" cy="6824505"/>
          </a:xfrm>
        </p:grpSpPr>
        <p:pic>
          <p:nvPicPr>
            <p:cNvPr id="77" name="Graphic 76">
              <a:extLst>
                <a:ext uri="{FF2B5EF4-FFF2-40B4-BE49-F238E27FC236}">
                  <a16:creationId xmlns:a16="http://schemas.microsoft.com/office/drawing/2014/main" id="{3AACBD1D-F456-8C88-9963-1D7342F51098}"/>
                </a:ext>
              </a:extLst>
            </p:cNvPr>
            <p:cNvPicPr>
              <a:picLocks noChangeAspect="1"/>
            </p:cNvPicPr>
            <p:nvPr userDrawn="1"/>
          </p:nvPicPr>
          <p:blipFill rotWithShape="1">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l="58857" r="29500"/>
            <a:stretch/>
          </p:blipFill>
          <p:spPr>
            <a:xfrm flipV="1">
              <a:off x="11808444" y="-1"/>
              <a:ext cx="135487" cy="6476163"/>
            </a:xfrm>
            <a:prstGeom prst="rect">
              <a:avLst/>
            </a:prstGeom>
          </p:spPr>
        </p:pic>
        <p:sp>
          <p:nvSpPr>
            <p:cNvPr id="78" name="Rectangle 77">
              <a:extLst>
                <a:ext uri="{FF2B5EF4-FFF2-40B4-BE49-F238E27FC236}">
                  <a16:creationId xmlns:a16="http://schemas.microsoft.com/office/drawing/2014/main" id="{2629DED1-6119-5E65-AF86-84BCFEC708AB}"/>
                </a:ext>
              </a:extLst>
            </p:cNvPr>
            <p:cNvSpPr/>
            <p:nvPr userDrawn="1"/>
          </p:nvSpPr>
          <p:spPr>
            <a:xfrm>
              <a:off x="11830199" y="0"/>
              <a:ext cx="102848" cy="952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0" i="0" err="1">
                <a:latin typeface="Avenir Next LT Pro" panose="020B0504020202020204" pitchFamily="34" charset="0"/>
              </a:endParaRPr>
            </a:p>
          </p:txBody>
        </p:sp>
        <p:sp>
          <p:nvSpPr>
            <p:cNvPr id="79" name="Rectangle 78">
              <a:extLst>
                <a:ext uri="{FF2B5EF4-FFF2-40B4-BE49-F238E27FC236}">
                  <a16:creationId xmlns:a16="http://schemas.microsoft.com/office/drawing/2014/main" id="{58276455-5D02-24C9-B0D6-5F3156D1FD4D}"/>
                </a:ext>
              </a:extLst>
            </p:cNvPr>
            <p:cNvSpPr/>
            <p:nvPr userDrawn="1"/>
          </p:nvSpPr>
          <p:spPr>
            <a:xfrm>
              <a:off x="11836367" y="-348343"/>
              <a:ext cx="74114" cy="365760"/>
            </a:xfrm>
            <a:prstGeom prst="rect">
              <a:avLst/>
            </a:prstGeom>
            <a:solidFill>
              <a:srgbClr val="FAFAF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0" i="0" err="1">
                <a:latin typeface="Avenir Next LT Pro" panose="020B0504020202020204" pitchFamily="34" charset="0"/>
              </a:endParaRPr>
            </a:p>
          </p:txBody>
        </p:sp>
      </p:grpSp>
      <p:pic>
        <p:nvPicPr>
          <p:cNvPr id="80" name="rain5">
            <a:extLst>
              <a:ext uri="{FF2B5EF4-FFF2-40B4-BE49-F238E27FC236}">
                <a16:creationId xmlns:a16="http://schemas.microsoft.com/office/drawing/2014/main" id="{86DD7BA2-C24C-9A8E-AAEB-5B97DE1731B1}"/>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39022" r="49335"/>
          <a:stretch/>
        </p:blipFill>
        <p:spPr>
          <a:xfrm flipV="1">
            <a:off x="11694712" y="-1"/>
            <a:ext cx="135487" cy="6476163"/>
          </a:xfrm>
          <a:prstGeom prst="rect">
            <a:avLst/>
          </a:prstGeom>
        </p:spPr>
      </p:pic>
      <p:grpSp>
        <p:nvGrpSpPr>
          <p:cNvPr id="81" name="rain4">
            <a:extLst>
              <a:ext uri="{FF2B5EF4-FFF2-40B4-BE49-F238E27FC236}">
                <a16:creationId xmlns:a16="http://schemas.microsoft.com/office/drawing/2014/main" id="{9B5B263A-BC0D-3B92-5996-504780FA1839}"/>
              </a:ext>
            </a:extLst>
          </p:cNvPr>
          <p:cNvGrpSpPr/>
          <p:nvPr userDrawn="1"/>
        </p:nvGrpSpPr>
        <p:grpSpPr>
          <a:xfrm>
            <a:off x="11580438" y="-51693"/>
            <a:ext cx="138117" cy="6527855"/>
            <a:chOff x="11572102" y="-51693"/>
            <a:chExt cx="138117" cy="6527855"/>
          </a:xfrm>
        </p:grpSpPr>
        <p:sp>
          <p:nvSpPr>
            <p:cNvPr id="82" name="Rectangle 81">
              <a:extLst>
                <a:ext uri="{FF2B5EF4-FFF2-40B4-BE49-F238E27FC236}">
                  <a16:creationId xmlns:a16="http://schemas.microsoft.com/office/drawing/2014/main" id="{53FB340F-2E8C-C9F2-B013-4F356AFC4782}"/>
                </a:ext>
              </a:extLst>
            </p:cNvPr>
            <p:cNvSpPr/>
            <p:nvPr userDrawn="1"/>
          </p:nvSpPr>
          <p:spPr>
            <a:xfrm>
              <a:off x="11582400" y="0"/>
              <a:ext cx="127819" cy="2458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0" i="0" err="1">
                <a:latin typeface="Avenir Next LT Pro" panose="020B0504020202020204" pitchFamily="34" charset="0"/>
              </a:endParaRPr>
            </a:p>
          </p:txBody>
        </p:sp>
        <p:grpSp>
          <p:nvGrpSpPr>
            <p:cNvPr id="83" name="Group 82">
              <a:extLst>
                <a:ext uri="{FF2B5EF4-FFF2-40B4-BE49-F238E27FC236}">
                  <a16:creationId xmlns:a16="http://schemas.microsoft.com/office/drawing/2014/main" id="{B5C1ED37-4040-8903-46BD-4D602AFE506D}"/>
                </a:ext>
              </a:extLst>
            </p:cNvPr>
            <p:cNvGrpSpPr/>
            <p:nvPr userDrawn="1"/>
          </p:nvGrpSpPr>
          <p:grpSpPr>
            <a:xfrm>
              <a:off x="11572102" y="-51693"/>
              <a:ext cx="135487" cy="6527855"/>
              <a:chOff x="11572102" y="-51693"/>
              <a:chExt cx="135487" cy="6527855"/>
            </a:xfrm>
          </p:grpSpPr>
          <p:pic>
            <p:nvPicPr>
              <p:cNvPr id="84" name="Graphic 83">
                <a:extLst>
                  <a:ext uri="{FF2B5EF4-FFF2-40B4-BE49-F238E27FC236}">
                    <a16:creationId xmlns:a16="http://schemas.microsoft.com/office/drawing/2014/main" id="{1831E863-F9C4-54F0-89AF-0AAC8C39A212}"/>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29104" r="59253"/>
              <a:stretch/>
            </p:blipFill>
            <p:spPr>
              <a:xfrm flipV="1">
                <a:off x="11572102" y="-1"/>
                <a:ext cx="135487" cy="6476163"/>
              </a:xfrm>
              <a:prstGeom prst="rect">
                <a:avLst/>
              </a:prstGeom>
            </p:spPr>
          </p:pic>
          <p:sp>
            <p:nvSpPr>
              <p:cNvPr id="85" name="Rectangle 84">
                <a:extLst>
                  <a:ext uri="{FF2B5EF4-FFF2-40B4-BE49-F238E27FC236}">
                    <a16:creationId xmlns:a16="http://schemas.microsoft.com/office/drawing/2014/main" id="{2AAF3A38-35EB-831C-48DA-DD0327204A58}"/>
                  </a:ext>
                </a:extLst>
              </p:cNvPr>
              <p:cNvSpPr/>
              <p:nvPr userDrawn="1"/>
            </p:nvSpPr>
            <p:spPr>
              <a:xfrm>
                <a:off x="11612256" y="-51693"/>
                <a:ext cx="74114" cy="132036"/>
              </a:xfrm>
              <a:prstGeom prst="rect">
                <a:avLst/>
              </a:prstGeom>
              <a:solidFill>
                <a:srgbClr val="F0F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0" i="0" err="1">
                  <a:latin typeface="Avenir Next LT Pro" panose="020B0504020202020204" pitchFamily="34" charset="0"/>
                </a:endParaRPr>
              </a:p>
            </p:txBody>
          </p:sp>
        </p:grpSp>
      </p:grpSp>
      <p:grpSp>
        <p:nvGrpSpPr>
          <p:cNvPr id="86" name="rain3">
            <a:extLst>
              <a:ext uri="{FF2B5EF4-FFF2-40B4-BE49-F238E27FC236}">
                <a16:creationId xmlns:a16="http://schemas.microsoft.com/office/drawing/2014/main" id="{384CC24F-6096-5890-5FAF-1B251B5B3FFA}"/>
              </a:ext>
            </a:extLst>
          </p:cNvPr>
          <p:cNvGrpSpPr/>
          <p:nvPr userDrawn="1"/>
        </p:nvGrpSpPr>
        <p:grpSpPr>
          <a:xfrm>
            <a:off x="11461841" y="-1"/>
            <a:ext cx="135487" cy="6476163"/>
            <a:chOff x="11455014" y="-1"/>
            <a:chExt cx="135487" cy="6476163"/>
          </a:xfrm>
        </p:grpSpPr>
        <p:pic>
          <p:nvPicPr>
            <p:cNvPr id="87" name="Graphic 86">
              <a:extLst>
                <a:ext uri="{FF2B5EF4-FFF2-40B4-BE49-F238E27FC236}">
                  <a16:creationId xmlns:a16="http://schemas.microsoft.com/office/drawing/2014/main" id="{AB4757E1-C0D6-6758-81B7-B6A74F60CDE5}"/>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19285" r="69072"/>
            <a:stretch/>
          </p:blipFill>
          <p:spPr>
            <a:xfrm flipV="1">
              <a:off x="11455014" y="-1"/>
              <a:ext cx="135487" cy="6476163"/>
            </a:xfrm>
            <a:prstGeom prst="rect">
              <a:avLst/>
            </a:prstGeom>
          </p:spPr>
        </p:pic>
        <p:sp>
          <p:nvSpPr>
            <p:cNvPr id="88" name="Rectangle 87">
              <a:extLst>
                <a:ext uri="{FF2B5EF4-FFF2-40B4-BE49-F238E27FC236}">
                  <a16:creationId xmlns:a16="http://schemas.microsoft.com/office/drawing/2014/main" id="{C1084B98-51D7-8D8E-205F-5BFE345FA997}"/>
                </a:ext>
              </a:extLst>
            </p:cNvPr>
            <p:cNvSpPr/>
            <p:nvPr userDrawn="1"/>
          </p:nvSpPr>
          <p:spPr>
            <a:xfrm>
              <a:off x="11456732" y="0"/>
              <a:ext cx="123890"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0" i="0" err="1">
                <a:latin typeface="Avenir Next LT Pro" panose="020B0504020202020204" pitchFamily="34" charset="0"/>
              </a:endParaRPr>
            </a:p>
          </p:txBody>
        </p:sp>
      </p:grpSp>
      <p:pic>
        <p:nvPicPr>
          <p:cNvPr id="89" name="rain2">
            <a:extLst>
              <a:ext uri="{FF2B5EF4-FFF2-40B4-BE49-F238E27FC236}">
                <a16:creationId xmlns:a16="http://schemas.microsoft.com/office/drawing/2014/main" id="{C355C28D-D7ED-D667-DF53-A6E26B939373}"/>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10130" r="78227"/>
          <a:stretch/>
        </p:blipFill>
        <p:spPr>
          <a:xfrm flipV="1">
            <a:off x="11345126" y="-1"/>
            <a:ext cx="135487" cy="6476163"/>
          </a:xfrm>
          <a:prstGeom prst="rect">
            <a:avLst/>
          </a:prstGeom>
        </p:spPr>
      </p:pic>
      <p:grpSp>
        <p:nvGrpSpPr>
          <p:cNvPr id="90" name="rain1">
            <a:extLst>
              <a:ext uri="{FF2B5EF4-FFF2-40B4-BE49-F238E27FC236}">
                <a16:creationId xmlns:a16="http://schemas.microsoft.com/office/drawing/2014/main" id="{D32627F6-D2EA-F634-7E76-4F6C38DB3F75}"/>
              </a:ext>
            </a:extLst>
          </p:cNvPr>
          <p:cNvGrpSpPr/>
          <p:nvPr userDrawn="1"/>
        </p:nvGrpSpPr>
        <p:grpSpPr>
          <a:xfrm>
            <a:off x="11218607" y="-2"/>
            <a:ext cx="137182" cy="6476163"/>
            <a:chOff x="11218607" y="-2"/>
            <a:chExt cx="137182" cy="6476163"/>
          </a:xfrm>
        </p:grpSpPr>
        <p:pic>
          <p:nvPicPr>
            <p:cNvPr id="91" name="Graphic 90">
              <a:extLst>
                <a:ext uri="{FF2B5EF4-FFF2-40B4-BE49-F238E27FC236}">
                  <a16:creationId xmlns:a16="http://schemas.microsoft.com/office/drawing/2014/main" id="{5AFC6821-5585-8DEE-9C3C-600ACA460A61}"/>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212" r="88145"/>
            <a:stretch/>
          </p:blipFill>
          <p:spPr>
            <a:xfrm flipV="1">
              <a:off x="11220302" y="-2"/>
              <a:ext cx="135487" cy="6476163"/>
            </a:xfrm>
            <a:prstGeom prst="rect">
              <a:avLst/>
            </a:prstGeom>
          </p:spPr>
        </p:pic>
        <p:sp>
          <p:nvSpPr>
            <p:cNvPr id="92" name="Rectangle 91">
              <a:extLst>
                <a:ext uri="{FF2B5EF4-FFF2-40B4-BE49-F238E27FC236}">
                  <a16:creationId xmlns:a16="http://schemas.microsoft.com/office/drawing/2014/main" id="{C73E2660-4AB9-EFAB-8D2B-7D89D1F03C1C}"/>
                </a:ext>
              </a:extLst>
            </p:cNvPr>
            <p:cNvSpPr/>
            <p:nvPr userDrawn="1"/>
          </p:nvSpPr>
          <p:spPr>
            <a:xfrm>
              <a:off x="11218607" y="0"/>
              <a:ext cx="123890" cy="952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0" i="0" err="1">
                <a:latin typeface="Avenir Next LT Pro" panose="020B0504020202020204" pitchFamily="34" charset="0"/>
              </a:endParaRPr>
            </a:p>
          </p:txBody>
        </p:sp>
      </p:grpSp>
      <p:sp>
        <p:nvSpPr>
          <p:cNvPr id="93" name="Rectangle 92">
            <a:extLst>
              <a:ext uri="{FF2B5EF4-FFF2-40B4-BE49-F238E27FC236}">
                <a16:creationId xmlns:a16="http://schemas.microsoft.com/office/drawing/2014/main" id="{363CF275-4371-C79E-D1D7-E1642334B552}"/>
              </a:ext>
            </a:extLst>
          </p:cNvPr>
          <p:cNvSpPr/>
          <p:nvPr userDrawn="1"/>
        </p:nvSpPr>
        <p:spPr>
          <a:xfrm>
            <a:off x="11617963" y="484481"/>
            <a:ext cx="94612" cy="6682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0" i="0" err="1">
              <a:latin typeface="Avenir Next LT Pro" panose="020B0504020202020204" pitchFamily="34" charset="0"/>
            </a:endParaRPr>
          </a:p>
        </p:txBody>
      </p:sp>
      <p:pic>
        <p:nvPicPr>
          <p:cNvPr id="94" name="rain8-copy">
            <a:extLst>
              <a:ext uri="{FF2B5EF4-FFF2-40B4-BE49-F238E27FC236}">
                <a16:creationId xmlns:a16="http://schemas.microsoft.com/office/drawing/2014/main" id="{2DA32033-92FA-BF9C-EF07-7A99CCBF53D9}"/>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88357"/>
          <a:stretch/>
        </p:blipFill>
        <p:spPr>
          <a:xfrm flipV="1">
            <a:off x="12046464" y="-6899290"/>
            <a:ext cx="135487" cy="6476163"/>
          </a:xfrm>
          <a:prstGeom prst="rect">
            <a:avLst/>
          </a:prstGeom>
        </p:spPr>
      </p:pic>
      <p:grpSp>
        <p:nvGrpSpPr>
          <p:cNvPr id="95" name="rain7-copy">
            <a:extLst>
              <a:ext uri="{FF2B5EF4-FFF2-40B4-BE49-F238E27FC236}">
                <a16:creationId xmlns:a16="http://schemas.microsoft.com/office/drawing/2014/main" id="{B3A6C9E8-FF67-61E0-3041-BBA25E0FE80A}"/>
              </a:ext>
            </a:extLst>
          </p:cNvPr>
          <p:cNvGrpSpPr/>
          <p:nvPr userDrawn="1"/>
        </p:nvGrpSpPr>
        <p:grpSpPr>
          <a:xfrm>
            <a:off x="11931054" y="-7036839"/>
            <a:ext cx="135487" cy="6601837"/>
            <a:chOff x="11931054" y="-125675"/>
            <a:chExt cx="135487" cy="6601837"/>
          </a:xfrm>
        </p:grpSpPr>
        <p:pic>
          <p:nvPicPr>
            <p:cNvPr id="96" name="Graphic 95">
              <a:extLst>
                <a:ext uri="{FF2B5EF4-FFF2-40B4-BE49-F238E27FC236}">
                  <a16:creationId xmlns:a16="http://schemas.microsoft.com/office/drawing/2014/main" id="{3ED6190D-5533-181B-3528-A2CCA3B93EF5}"/>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78439" r="9918"/>
            <a:stretch/>
          </p:blipFill>
          <p:spPr>
            <a:xfrm flipV="1">
              <a:off x="11931054" y="-1"/>
              <a:ext cx="135487" cy="6476163"/>
            </a:xfrm>
            <a:prstGeom prst="rect">
              <a:avLst/>
            </a:prstGeom>
          </p:spPr>
        </p:pic>
        <p:sp>
          <p:nvSpPr>
            <p:cNvPr id="97" name="Rectangle 96">
              <a:extLst>
                <a:ext uri="{FF2B5EF4-FFF2-40B4-BE49-F238E27FC236}">
                  <a16:creationId xmlns:a16="http://schemas.microsoft.com/office/drawing/2014/main" id="{D5F978C6-9C34-51E9-8054-043C3CF790D8}"/>
                </a:ext>
              </a:extLst>
            </p:cNvPr>
            <p:cNvSpPr/>
            <p:nvPr userDrawn="1"/>
          </p:nvSpPr>
          <p:spPr>
            <a:xfrm>
              <a:off x="11946194" y="-1"/>
              <a:ext cx="98592" cy="1876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0" i="0" err="1">
                <a:latin typeface="Avenir Next LT Pro" panose="020B0504020202020204" pitchFamily="34" charset="0"/>
              </a:endParaRPr>
            </a:p>
          </p:txBody>
        </p:sp>
        <p:sp>
          <p:nvSpPr>
            <p:cNvPr id="98" name="Rectangle 97">
              <a:extLst>
                <a:ext uri="{FF2B5EF4-FFF2-40B4-BE49-F238E27FC236}">
                  <a16:creationId xmlns:a16="http://schemas.microsoft.com/office/drawing/2014/main" id="{B2D0F5CF-D95F-554C-701A-229E2B3F7C59}"/>
                </a:ext>
              </a:extLst>
            </p:cNvPr>
            <p:cNvSpPr/>
            <p:nvPr userDrawn="1"/>
          </p:nvSpPr>
          <p:spPr>
            <a:xfrm>
              <a:off x="11953842" y="-125675"/>
              <a:ext cx="74114" cy="182880"/>
            </a:xfrm>
            <a:prstGeom prst="rect">
              <a:avLst/>
            </a:prstGeom>
            <a:solidFill>
              <a:srgbClr val="FAFA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0" i="0" err="1">
                <a:latin typeface="Avenir Next LT Pro" panose="020B0504020202020204" pitchFamily="34" charset="0"/>
              </a:endParaRPr>
            </a:p>
          </p:txBody>
        </p:sp>
      </p:grpSp>
      <p:grpSp>
        <p:nvGrpSpPr>
          <p:cNvPr id="99" name="rain6-copy">
            <a:extLst>
              <a:ext uri="{FF2B5EF4-FFF2-40B4-BE49-F238E27FC236}">
                <a16:creationId xmlns:a16="http://schemas.microsoft.com/office/drawing/2014/main" id="{001361EF-E08B-291C-4D2C-342BAA95BE11}"/>
              </a:ext>
            </a:extLst>
          </p:cNvPr>
          <p:cNvGrpSpPr/>
          <p:nvPr userDrawn="1"/>
        </p:nvGrpSpPr>
        <p:grpSpPr>
          <a:xfrm>
            <a:off x="11807801" y="-7259507"/>
            <a:ext cx="135487" cy="6824505"/>
            <a:chOff x="11808444" y="-348343"/>
            <a:chExt cx="135487" cy="6824505"/>
          </a:xfrm>
        </p:grpSpPr>
        <p:pic>
          <p:nvPicPr>
            <p:cNvPr id="100" name="Graphic 99">
              <a:extLst>
                <a:ext uri="{FF2B5EF4-FFF2-40B4-BE49-F238E27FC236}">
                  <a16:creationId xmlns:a16="http://schemas.microsoft.com/office/drawing/2014/main" id="{6B485858-1372-88DE-E429-30AF4484A2C2}"/>
                </a:ext>
              </a:extLst>
            </p:cNvPr>
            <p:cNvPicPr>
              <a:picLocks noChangeAspect="1"/>
            </p:cNvPicPr>
            <p:nvPr userDrawn="1"/>
          </p:nvPicPr>
          <p:blipFill rotWithShape="1">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l="58857" r="29500"/>
            <a:stretch/>
          </p:blipFill>
          <p:spPr>
            <a:xfrm flipV="1">
              <a:off x="11808444" y="-1"/>
              <a:ext cx="135487" cy="6476163"/>
            </a:xfrm>
            <a:prstGeom prst="rect">
              <a:avLst/>
            </a:prstGeom>
          </p:spPr>
        </p:pic>
        <p:sp>
          <p:nvSpPr>
            <p:cNvPr id="101" name="Rectangle 100">
              <a:extLst>
                <a:ext uri="{FF2B5EF4-FFF2-40B4-BE49-F238E27FC236}">
                  <a16:creationId xmlns:a16="http://schemas.microsoft.com/office/drawing/2014/main" id="{03C01A6B-0A5E-5A2D-E7A8-317A7F5CE794}"/>
                </a:ext>
              </a:extLst>
            </p:cNvPr>
            <p:cNvSpPr/>
            <p:nvPr userDrawn="1"/>
          </p:nvSpPr>
          <p:spPr>
            <a:xfrm>
              <a:off x="11830199" y="0"/>
              <a:ext cx="102848" cy="952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0" i="0" err="1">
                <a:latin typeface="Avenir Next LT Pro" panose="020B0504020202020204" pitchFamily="34" charset="0"/>
              </a:endParaRPr>
            </a:p>
          </p:txBody>
        </p:sp>
        <p:sp>
          <p:nvSpPr>
            <p:cNvPr id="102" name="Rectangle 101">
              <a:extLst>
                <a:ext uri="{FF2B5EF4-FFF2-40B4-BE49-F238E27FC236}">
                  <a16:creationId xmlns:a16="http://schemas.microsoft.com/office/drawing/2014/main" id="{9437862D-B647-C642-6D12-82BDDFA7CF11}"/>
                </a:ext>
              </a:extLst>
            </p:cNvPr>
            <p:cNvSpPr/>
            <p:nvPr userDrawn="1"/>
          </p:nvSpPr>
          <p:spPr>
            <a:xfrm>
              <a:off x="11836367" y="-348343"/>
              <a:ext cx="74114" cy="365760"/>
            </a:xfrm>
            <a:prstGeom prst="rect">
              <a:avLst/>
            </a:prstGeom>
            <a:solidFill>
              <a:srgbClr val="FAFAF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0" i="0" err="1">
                <a:latin typeface="Avenir Next LT Pro" panose="020B0504020202020204" pitchFamily="34" charset="0"/>
              </a:endParaRPr>
            </a:p>
          </p:txBody>
        </p:sp>
      </p:grpSp>
      <p:pic>
        <p:nvPicPr>
          <p:cNvPr id="103" name="rain5-copy">
            <a:extLst>
              <a:ext uri="{FF2B5EF4-FFF2-40B4-BE49-F238E27FC236}">
                <a16:creationId xmlns:a16="http://schemas.microsoft.com/office/drawing/2014/main" id="{8C158E7A-D38C-C16F-BB01-47249021773D}"/>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39022" r="49335"/>
          <a:stretch/>
        </p:blipFill>
        <p:spPr>
          <a:xfrm flipV="1">
            <a:off x="11694712" y="-6899290"/>
            <a:ext cx="135487" cy="6476163"/>
          </a:xfrm>
          <a:prstGeom prst="rect">
            <a:avLst/>
          </a:prstGeom>
        </p:spPr>
      </p:pic>
      <p:grpSp>
        <p:nvGrpSpPr>
          <p:cNvPr id="104" name="rain4-copy">
            <a:extLst>
              <a:ext uri="{FF2B5EF4-FFF2-40B4-BE49-F238E27FC236}">
                <a16:creationId xmlns:a16="http://schemas.microsoft.com/office/drawing/2014/main" id="{6A6E783B-5BC4-A247-30BF-1FF9E3348E64}"/>
              </a:ext>
            </a:extLst>
          </p:cNvPr>
          <p:cNvGrpSpPr/>
          <p:nvPr userDrawn="1"/>
        </p:nvGrpSpPr>
        <p:grpSpPr>
          <a:xfrm>
            <a:off x="11580438" y="-6832222"/>
            <a:ext cx="138117" cy="6527855"/>
            <a:chOff x="11572102" y="-51693"/>
            <a:chExt cx="138117" cy="6527855"/>
          </a:xfrm>
        </p:grpSpPr>
        <p:sp>
          <p:nvSpPr>
            <p:cNvPr id="105" name="Rectangle 104">
              <a:extLst>
                <a:ext uri="{FF2B5EF4-FFF2-40B4-BE49-F238E27FC236}">
                  <a16:creationId xmlns:a16="http://schemas.microsoft.com/office/drawing/2014/main" id="{634BD3AB-AC07-EA18-2800-1C9287FA714F}"/>
                </a:ext>
              </a:extLst>
            </p:cNvPr>
            <p:cNvSpPr/>
            <p:nvPr userDrawn="1"/>
          </p:nvSpPr>
          <p:spPr>
            <a:xfrm>
              <a:off x="11582400" y="0"/>
              <a:ext cx="127819" cy="2458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0" i="0" err="1">
                <a:latin typeface="Avenir Next LT Pro" panose="020B0504020202020204" pitchFamily="34" charset="0"/>
              </a:endParaRPr>
            </a:p>
          </p:txBody>
        </p:sp>
        <p:grpSp>
          <p:nvGrpSpPr>
            <p:cNvPr id="106" name="Group 105">
              <a:extLst>
                <a:ext uri="{FF2B5EF4-FFF2-40B4-BE49-F238E27FC236}">
                  <a16:creationId xmlns:a16="http://schemas.microsoft.com/office/drawing/2014/main" id="{EB1F3D42-188C-C613-A19A-A843454FC45A}"/>
                </a:ext>
              </a:extLst>
            </p:cNvPr>
            <p:cNvGrpSpPr/>
            <p:nvPr userDrawn="1"/>
          </p:nvGrpSpPr>
          <p:grpSpPr>
            <a:xfrm>
              <a:off x="11572102" y="-51693"/>
              <a:ext cx="135487" cy="6527855"/>
              <a:chOff x="11572102" y="-51693"/>
              <a:chExt cx="135487" cy="6527855"/>
            </a:xfrm>
          </p:grpSpPr>
          <p:pic>
            <p:nvPicPr>
              <p:cNvPr id="107" name="Graphic 106">
                <a:extLst>
                  <a:ext uri="{FF2B5EF4-FFF2-40B4-BE49-F238E27FC236}">
                    <a16:creationId xmlns:a16="http://schemas.microsoft.com/office/drawing/2014/main" id="{3D6ED04C-5F74-FB9D-95DB-DDE53E48B224}"/>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29104" r="59253"/>
              <a:stretch/>
            </p:blipFill>
            <p:spPr>
              <a:xfrm flipV="1">
                <a:off x="11572102" y="-1"/>
                <a:ext cx="135487" cy="6476163"/>
              </a:xfrm>
              <a:prstGeom prst="rect">
                <a:avLst/>
              </a:prstGeom>
            </p:spPr>
          </p:pic>
          <p:sp>
            <p:nvSpPr>
              <p:cNvPr id="108" name="Rectangle 107">
                <a:extLst>
                  <a:ext uri="{FF2B5EF4-FFF2-40B4-BE49-F238E27FC236}">
                    <a16:creationId xmlns:a16="http://schemas.microsoft.com/office/drawing/2014/main" id="{C18785E8-2D03-3820-1C26-285D418B1A24}"/>
                  </a:ext>
                </a:extLst>
              </p:cNvPr>
              <p:cNvSpPr/>
              <p:nvPr userDrawn="1"/>
            </p:nvSpPr>
            <p:spPr>
              <a:xfrm>
                <a:off x="11612256" y="-51693"/>
                <a:ext cx="74114" cy="132036"/>
              </a:xfrm>
              <a:prstGeom prst="rect">
                <a:avLst/>
              </a:prstGeom>
              <a:solidFill>
                <a:srgbClr val="F0F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0" i="0" err="1">
                  <a:latin typeface="Avenir Next LT Pro" panose="020B0504020202020204" pitchFamily="34" charset="0"/>
                </a:endParaRPr>
              </a:p>
            </p:txBody>
          </p:sp>
        </p:grpSp>
      </p:grpSp>
      <p:grpSp>
        <p:nvGrpSpPr>
          <p:cNvPr id="109" name="rain3-copy">
            <a:extLst>
              <a:ext uri="{FF2B5EF4-FFF2-40B4-BE49-F238E27FC236}">
                <a16:creationId xmlns:a16="http://schemas.microsoft.com/office/drawing/2014/main" id="{84197673-32C2-0BED-2257-818D48B333FB}"/>
              </a:ext>
            </a:extLst>
          </p:cNvPr>
          <p:cNvGrpSpPr/>
          <p:nvPr userDrawn="1"/>
        </p:nvGrpSpPr>
        <p:grpSpPr>
          <a:xfrm>
            <a:off x="11461841" y="-6899290"/>
            <a:ext cx="135487" cy="6476163"/>
            <a:chOff x="11455014" y="-1"/>
            <a:chExt cx="135487" cy="6476163"/>
          </a:xfrm>
        </p:grpSpPr>
        <p:pic>
          <p:nvPicPr>
            <p:cNvPr id="110" name="Graphic 109">
              <a:extLst>
                <a:ext uri="{FF2B5EF4-FFF2-40B4-BE49-F238E27FC236}">
                  <a16:creationId xmlns:a16="http://schemas.microsoft.com/office/drawing/2014/main" id="{63272D43-6B72-0670-461F-863C62A8DCCD}"/>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19285" r="69072"/>
            <a:stretch/>
          </p:blipFill>
          <p:spPr>
            <a:xfrm flipV="1">
              <a:off x="11455014" y="-1"/>
              <a:ext cx="135487" cy="6476163"/>
            </a:xfrm>
            <a:prstGeom prst="rect">
              <a:avLst/>
            </a:prstGeom>
          </p:spPr>
        </p:pic>
        <p:sp>
          <p:nvSpPr>
            <p:cNvPr id="111" name="Rectangle 110">
              <a:extLst>
                <a:ext uri="{FF2B5EF4-FFF2-40B4-BE49-F238E27FC236}">
                  <a16:creationId xmlns:a16="http://schemas.microsoft.com/office/drawing/2014/main" id="{89577887-D124-170D-1B4E-C58078692A3A}"/>
                </a:ext>
              </a:extLst>
            </p:cNvPr>
            <p:cNvSpPr/>
            <p:nvPr userDrawn="1"/>
          </p:nvSpPr>
          <p:spPr>
            <a:xfrm>
              <a:off x="11456732" y="0"/>
              <a:ext cx="123890"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0" i="0" err="1">
                <a:latin typeface="Avenir Next LT Pro" panose="020B0504020202020204" pitchFamily="34" charset="0"/>
              </a:endParaRPr>
            </a:p>
          </p:txBody>
        </p:sp>
      </p:grpSp>
      <p:pic>
        <p:nvPicPr>
          <p:cNvPr id="112" name="rain2-copy">
            <a:extLst>
              <a:ext uri="{FF2B5EF4-FFF2-40B4-BE49-F238E27FC236}">
                <a16:creationId xmlns:a16="http://schemas.microsoft.com/office/drawing/2014/main" id="{C14CD65E-BE18-4F59-0E7B-67253C63AF59}"/>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10130" r="78227"/>
          <a:stretch/>
        </p:blipFill>
        <p:spPr>
          <a:xfrm flipV="1">
            <a:off x="11345126" y="-6899290"/>
            <a:ext cx="135487" cy="6476163"/>
          </a:xfrm>
          <a:prstGeom prst="rect">
            <a:avLst/>
          </a:prstGeom>
        </p:spPr>
      </p:pic>
      <p:sp>
        <p:nvSpPr>
          <p:cNvPr id="113" name="Rectangle 112">
            <a:extLst>
              <a:ext uri="{FF2B5EF4-FFF2-40B4-BE49-F238E27FC236}">
                <a16:creationId xmlns:a16="http://schemas.microsoft.com/office/drawing/2014/main" id="{47EE4BF4-1637-D78B-AFEE-F15939280F84}"/>
              </a:ext>
            </a:extLst>
          </p:cNvPr>
          <p:cNvSpPr/>
          <p:nvPr userDrawn="1"/>
        </p:nvSpPr>
        <p:spPr>
          <a:xfrm>
            <a:off x="11617963" y="-6414808"/>
            <a:ext cx="94612" cy="6682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0" i="0" err="1">
              <a:latin typeface="Avenir Next LT Pro" panose="020B0504020202020204" pitchFamily="34" charset="0"/>
            </a:endParaRPr>
          </a:p>
        </p:txBody>
      </p:sp>
      <p:grpSp>
        <p:nvGrpSpPr>
          <p:cNvPr id="114" name="rain1-copy">
            <a:extLst>
              <a:ext uri="{FF2B5EF4-FFF2-40B4-BE49-F238E27FC236}">
                <a16:creationId xmlns:a16="http://schemas.microsoft.com/office/drawing/2014/main" id="{972FB120-281A-DB3B-54EB-30982FC453FD}"/>
              </a:ext>
            </a:extLst>
          </p:cNvPr>
          <p:cNvGrpSpPr/>
          <p:nvPr userDrawn="1"/>
        </p:nvGrpSpPr>
        <p:grpSpPr>
          <a:xfrm>
            <a:off x="11218607" y="-6921390"/>
            <a:ext cx="137182" cy="6476163"/>
            <a:chOff x="11218607" y="-2"/>
            <a:chExt cx="137182" cy="6476163"/>
          </a:xfrm>
        </p:grpSpPr>
        <p:pic>
          <p:nvPicPr>
            <p:cNvPr id="115" name="Graphic 114">
              <a:extLst>
                <a:ext uri="{FF2B5EF4-FFF2-40B4-BE49-F238E27FC236}">
                  <a16:creationId xmlns:a16="http://schemas.microsoft.com/office/drawing/2014/main" id="{B884AD55-1640-64F0-182D-37F815827838}"/>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212" r="88145"/>
            <a:stretch/>
          </p:blipFill>
          <p:spPr>
            <a:xfrm flipV="1">
              <a:off x="11220302" y="-2"/>
              <a:ext cx="135487" cy="6476163"/>
            </a:xfrm>
            <a:prstGeom prst="rect">
              <a:avLst/>
            </a:prstGeom>
          </p:spPr>
        </p:pic>
        <p:sp>
          <p:nvSpPr>
            <p:cNvPr id="116" name="Rectangle 115">
              <a:extLst>
                <a:ext uri="{FF2B5EF4-FFF2-40B4-BE49-F238E27FC236}">
                  <a16:creationId xmlns:a16="http://schemas.microsoft.com/office/drawing/2014/main" id="{AC7A6119-6A06-9B5A-0647-3C839445F2B0}"/>
                </a:ext>
              </a:extLst>
            </p:cNvPr>
            <p:cNvSpPr/>
            <p:nvPr userDrawn="1"/>
          </p:nvSpPr>
          <p:spPr>
            <a:xfrm>
              <a:off x="11218607" y="0"/>
              <a:ext cx="123890" cy="952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0" i="0" err="1">
                <a:latin typeface="Avenir Next LT Pro" panose="020B0504020202020204" pitchFamily="34" charset="0"/>
              </a:endParaRPr>
            </a:p>
          </p:txBody>
        </p:sp>
      </p:grpSp>
      <p:sp>
        <p:nvSpPr>
          <p:cNvPr id="117" name="Rectangle 116">
            <a:extLst>
              <a:ext uri="{FF2B5EF4-FFF2-40B4-BE49-F238E27FC236}">
                <a16:creationId xmlns:a16="http://schemas.microsoft.com/office/drawing/2014/main" id="{595AE536-7330-98A3-083B-BDB16CB0BFD3}"/>
              </a:ext>
            </a:extLst>
          </p:cNvPr>
          <p:cNvSpPr/>
          <p:nvPr userDrawn="1"/>
        </p:nvSpPr>
        <p:spPr>
          <a:xfrm>
            <a:off x="11218607" y="6019800"/>
            <a:ext cx="963344" cy="838818"/>
          </a:xfrm>
          <a:prstGeom prst="rect">
            <a:avLst/>
          </a:prstGeom>
          <a:gradFill>
            <a:gsLst>
              <a:gs pos="0">
                <a:schemeClr val="bg1">
                  <a:alpha val="0"/>
                </a:schemeClr>
              </a:gs>
              <a:gs pos="56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0" i="0" err="1">
              <a:latin typeface="Avenir Next LT Pro" panose="020B0504020202020204" pitchFamily="34" charset="0"/>
            </a:endParaRPr>
          </a:p>
        </p:txBody>
      </p:sp>
      <p:pic>
        <p:nvPicPr>
          <p:cNvPr id="4" name="Picture 3">
            <a:extLst>
              <a:ext uri="{FF2B5EF4-FFF2-40B4-BE49-F238E27FC236}">
                <a16:creationId xmlns:a16="http://schemas.microsoft.com/office/drawing/2014/main" id="{89454A2B-537D-B95B-1E82-D98A9AA23DA5}"/>
              </a:ext>
            </a:extLst>
          </p:cNvPr>
          <p:cNvPicPr>
            <a:picLocks noChangeAspect="1"/>
          </p:cNvPicPr>
          <p:nvPr userDrawn="1"/>
        </p:nvPicPr>
        <p:blipFill>
          <a:blip r:embed="rId6" cstate="screen">
            <a:extLst>
              <a:ext uri="{28A0092B-C50C-407E-A947-70E740481C1C}">
                <a14:useLocalDpi xmlns:a14="http://schemas.microsoft.com/office/drawing/2010/main"/>
              </a:ext>
            </a:extLst>
          </a:blip>
          <a:srcRect/>
          <a:stretch/>
        </p:blipFill>
        <p:spPr>
          <a:xfrm>
            <a:off x="256032" y="6254496"/>
            <a:ext cx="292100" cy="368300"/>
          </a:xfrm>
          <a:prstGeom prst="rect">
            <a:avLst/>
          </a:prstGeom>
        </p:spPr>
      </p:pic>
      <p:sp>
        <p:nvSpPr>
          <p:cNvPr id="5" name="TextBox 4">
            <a:extLst>
              <a:ext uri="{FF2B5EF4-FFF2-40B4-BE49-F238E27FC236}">
                <a16:creationId xmlns:a16="http://schemas.microsoft.com/office/drawing/2014/main" id="{F9CCBC37-A473-FD9B-7884-B68985FC7DDD}"/>
              </a:ext>
            </a:extLst>
          </p:cNvPr>
          <p:cNvSpPr txBox="1">
            <a:spLocks noChangeArrowheads="1"/>
          </p:cNvSpPr>
          <p:nvPr userDrawn="1"/>
        </p:nvSpPr>
        <p:spPr bwMode="auto">
          <a:xfrm>
            <a:off x="691527" y="6544036"/>
            <a:ext cx="5726286" cy="923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marL="0" lvl="0" indent="0" algn="l">
              <a:lnSpc>
                <a:spcPct val="100000"/>
              </a:lnSpc>
              <a:defRPr sz="1800">
                <a:solidFill>
                  <a:srgbClr val="000000"/>
                </a:solidFill>
              </a:defRPr>
            </a:pPr>
            <a:r>
              <a:rPr lang="ga-IE" sz="600" b="0" i="0" baseline="0">
                <a:solidFill>
                  <a:schemeClr val="bg1">
                    <a:lumMod val="85000"/>
                  </a:schemeClr>
                </a:solidFill>
                <a:latin typeface="+mn-lt"/>
              </a:rPr>
              <a:t>© 2023 Epsilon Data Management, LLC. All rights reserved. Proprietary and confidential. V-3.20.23</a:t>
            </a:r>
          </a:p>
        </p:txBody>
      </p:sp>
      <p:sp>
        <p:nvSpPr>
          <p:cNvPr id="7" name="TextBox 6">
            <a:extLst>
              <a:ext uri="{FF2B5EF4-FFF2-40B4-BE49-F238E27FC236}">
                <a16:creationId xmlns:a16="http://schemas.microsoft.com/office/drawing/2014/main" id="{E997ED41-D564-805D-6A5A-BAD1957976B6}"/>
              </a:ext>
            </a:extLst>
          </p:cNvPr>
          <p:cNvSpPr txBox="1">
            <a:spLocks noChangeAspect="1"/>
          </p:cNvSpPr>
          <p:nvPr userDrawn="1"/>
        </p:nvSpPr>
        <p:spPr>
          <a:xfrm>
            <a:off x="11722608" y="6446520"/>
            <a:ext cx="227692" cy="228600"/>
          </a:xfrm>
          <a:prstGeom prst="ellipse">
            <a:avLst/>
          </a:prstGeom>
          <a:solidFill>
            <a:schemeClr val="accent1"/>
          </a:solidFill>
        </p:spPr>
        <p:txBody>
          <a:bodyPr wrap="none" rtlCol="0" anchor="ctr">
            <a:noAutofit/>
          </a:bodyPr>
          <a:lstStyle/>
          <a:p>
            <a:pPr algn="ctr"/>
            <a:fld id="{9F77B881-CDA4-7041-897F-97D0053686EF}" type="slidenum">
              <a:rPr lang="en-US" sz="700" b="1" i="0" smtClean="0">
                <a:solidFill>
                  <a:schemeClr val="bg1"/>
                </a:solidFill>
                <a:latin typeface="+mn-lt"/>
              </a:rPr>
              <a:pPr algn="ctr"/>
              <a:t>‹#›</a:t>
            </a:fld>
            <a:endParaRPr lang="en-US" sz="700" b="1" i="0">
              <a:solidFill>
                <a:schemeClr val="bg1"/>
              </a:solidFill>
              <a:latin typeface="+mn-lt"/>
            </a:endParaRPr>
          </a:p>
        </p:txBody>
      </p:sp>
    </p:spTree>
    <p:extLst>
      <p:ext uri="{BB962C8B-B14F-4D97-AF65-F5344CB8AC3E}">
        <p14:creationId xmlns:p14="http://schemas.microsoft.com/office/powerpoint/2010/main" val="1383262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repeatCount="indefinite" fill="hold" nodeType="withEffect">
                                  <p:stCondLst>
                                    <p:cond delay="0"/>
                                  </p:stCondLst>
                                  <p:childTnLst>
                                    <p:animMotion origin="layout" path="M 4.58333E-6 7.40741E-7 L 4.58333E-6 1.00093 " pathEditMode="relative" rAng="0" ptsTypes="AA">
                                      <p:cBhvr>
                                        <p:cTn id="6" dur="70000" fill="hold"/>
                                        <p:tgtEl>
                                          <p:spTgt spid="90"/>
                                        </p:tgtEl>
                                        <p:attrNameLst>
                                          <p:attrName>ppt_x</p:attrName>
                                          <p:attrName>ppt_y</p:attrName>
                                        </p:attrNameLst>
                                      </p:cBhvr>
                                      <p:rCtr x="0" y="50046"/>
                                    </p:animMotion>
                                  </p:childTnLst>
                                </p:cTn>
                              </p:par>
                              <p:par>
                                <p:cTn id="7" presetID="42" presetClass="path" presetSubtype="0" repeatCount="indefinite" fill="hold" nodeType="withEffect">
                                  <p:stCondLst>
                                    <p:cond delay="0"/>
                                  </p:stCondLst>
                                  <p:childTnLst>
                                    <p:animMotion origin="layout" path="M 4.58333E-6 7.40741E-7 L 4.58333E-6 1.00093 " pathEditMode="relative" rAng="0" ptsTypes="AA">
                                      <p:cBhvr>
                                        <p:cTn id="8" dur="120000" fill="hold"/>
                                        <p:tgtEl>
                                          <p:spTgt spid="89"/>
                                        </p:tgtEl>
                                        <p:attrNameLst>
                                          <p:attrName>ppt_x</p:attrName>
                                          <p:attrName>ppt_y</p:attrName>
                                        </p:attrNameLst>
                                      </p:cBhvr>
                                      <p:rCtr x="0" y="50046"/>
                                    </p:animMotion>
                                  </p:childTnLst>
                                </p:cTn>
                              </p:par>
                              <p:par>
                                <p:cTn id="9" presetID="42" presetClass="path" presetSubtype="0" repeatCount="indefinite" fill="hold" nodeType="withEffect">
                                  <p:stCondLst>
                                    <p:cond delay="0"/>
                                  </p:stCondLst>
                                  <p:childTnLst>
                                    <p:animMotion origin="layout" path="M -2.91667E-6 -7.40741E-7 L -2.91667E-6 1.00093 " pathEditMode="relative" rAng="0" ptsTypes="AA">
                                      <p:cBhvr>
                                        <p:cTn id="10" dur="100000" fill="hold"/>
                                        <p:tgtEl>
                                          <p:spTgt spid="86"/>
                                        </p:tgtEl>
                                        <p:attrNameLst>
                                          <p:attrName>ppt_x</p:attrName>
                                          <p:attrName>ppt_y</p:attrName>
                                        </p:attrNameLst>
                                      </p:cBhvr>
                                      <p:rCtr x="0" y="50046"/>
                                    </p:animMotion>
                                  </p:childTnLst>
                                </p:cTn>
                              </p:par>
                              <p:par>
                                <p:cTn id="11" presetID="42" presetClass="path" presetSubtype="0" repeatCount="indefinite" fill="hold" nodeType="withEffect">
                                  <p:stCondLst>
                                    <p:cond delay="0"/>
                                  </p:stCondLst>
                                  <p:childTnLst>
                                    <p:animMotion origin="layout" path="M 1.25E-6 2.96296E-6 L 1.25E-6 1.00092 " pathEditMode="relative" rAng="0" ptsTypes="AA">
                                      <p:cBhvr>
                                        <p:cTn id="12" dur="140000" fill="hold"/>
                                        <p:tgtEl>
                                          <p:spTgt spid="81"/>
                                        </p:tgtEl>
                                        <p:attrNameLst>
                                          <p:attrName>ppt_x</p:attrName>
                                          <p:attrName>ppt_y</p:attrName>
                                        </p:attrNameLst>
                                      </p:cBhvr>
                                      <p:rCtr x="0" y="50046"/>
                                    </p:animMotion>
                                  </p:childTnLst>
                                </p:cTn>
                              </p:par>
                              <p:par>
                                <p:cTn id="13" presetID="42" presetClass="path" presetSubtype="0" repeatCount="indefinite" fill="hold" nodeType="withEffect">
                                  <p:stCondLst>
                                    <p:cond delay="0"/>
                                  </p:stCondLst>
                                  <p:childTnLst>
                                    <p:animMotion origin="layout" path="M 4.58333E-6 7.40741E-7 L 4.58333E-6 1.00093 " pathEditMode="relative" rAng="0" ptsTypes="AA">
                                      <p:cBhvr>
                                        <p:cTn id="14" dur="120000" fill="hold"/>
                                        <p:tgtEl>
                                          <p:spTgt spid="80"/>
                                        </p:tgtEl>
                                        <p:attrNameLst>
                                          <p:attrName>ppt_x</p:attrName>
                                          <p:attrName>ppt_y</p:attrName>
                                        </p:attrNameLst>
                                      </p:cBhvr>
                                      <p:rCtr x="0" y="50046"/>
                                    </p:animMotion>
                                  </p:childTnLst>
                                </p:cTn>
                              </p:par>
                              <p:par>
                                <p:cTn id="15" presetID="42" presetClass="path" presetSubtype="0" repeatCount="indefinite" fill="hold" nodeType="withEffect">
                                  <p:stCondLst>
                                    <p:cond delay="0"/>
                                  </p:stCondLst>
                                  <p:childTnLst>
                                    <p:animMotion origin="layout" path="M 1.66667E-6 7.40741E-7 L 1.66667E-6 1.00093 " pathEditMode="relative" rAng="0" ptsTypes="AA">
                                      <p:cBhvr>
                                        <p:cTn id="16" dur="200000" fill="hold"/>
                                        <p:tgtEl>
                                          <p:spTgt spid="76"/>
                                        </p:tgtEl>
                                        <p:attrNameLst>
                                          <p:attrName>ppt_x</p:attrName>
                                          <p:attrName>ppt_y</p:attrName>
                                        </p:attrNameLst>
                                      </p:cBhvr>
                                      <p:rCtr x="0" y="50046"/>
                                    </p:animMotion>
                                  </p:childTnLst>
                                </p:cTn>
                              </p:par>
                              <p:par>
                                <p:cTn id="17" presetID="42" presetClass="path" presetSubtype="0" repeatCount="indefinite" fill="hold" nodeType="withEffect">
                                  <p:stCondLst>
                                    <p:cond delay="0"/>
                                  </p:stCondLst>
                                  <p:childTnLst>
                                    <p:animMotion origin="layout" path="M 4.58333E-6 7.40741E-7 L 4.58333E-6 1.00093 " pathEditMode="relative" rAng="0" ptsTypes="AA">
                                      <p:cBhvr>
                                        <p:cTn id="18" dur="85000" fill="hold"/>
                                        <p:tgtEl>
                                          <p:spTgt spid="72"/>
                                        </p:tgtEl>
                                        <p:attrNameLst>
                                          <p:attrName>ppt_x</p:attrName>
                                          <p:attrName>ppt_y</p:attrName>
                                        </p:attrNameLst>
                                      </p:cBhvr>
                                      <p:rCtr x="0" y="50046"/>
                                    </p:animMotion>
                                  </p:childTnLst>
                                </p:cTn>
                              </p:par>
                              <p:par>
                                <p:cTn id="19" presetID="42" presetClass="path" presetSubtype="0" repeatCount="indefinite" fill="hold" nodeType="withEffect">
                                  <p:stCondLst>
                                    <p:cond delay="0"/>
                                  </p:stCondLst>
                                  <p:childTnLst>
                                    <p:animMotion origin="layout" path="M 4.58333E-6 7.40741E-7 L 4.58333E-6 1.00093 " pathEditMode="relative" rAng="0" ptsTypes="AA">
                                      <p:cBhvr>
                                        <p:cTn id="20" dur="110000" fill="hold"/>
                                        <p:tgtEl>
                                          <p:spTgt spid="71"/>
                                        </p:tgtEl>
                                        <p:attrNameLst>
                                          <p:attrName>ppt_x</p:attrName>
                                          <p:attrName>ppt_y</p:attrName>
                                        </p:attrNameLst>
                                      </p:cBhvr>
                                      <p:rCtr x="0" y="50046"/>
                                    </p:animMotion>
                                  </p:childTnLst>
                                </p:cTn>
                              </p:par>
                              <p:par>
                                <p:cTn id="21" presetID="42" presetClass="path" presetSubtype="0" repeatCount="indefinite" fill="hold" nodeType="withEffect">
                                  <p:stCondLst>
                                    <p:cond delay="0"/>
                                  </p:stCondLst>
                                  <p:childTnLst>
                                    <p:animMotion origin="layout" path="M 2.29167E-6 -3.7037E-6 L 2.29167E-6 1.00093 " pathEditMode="relative" rAng="0" ptsTypes="AA">
                                      <p:cBhvr>
                                        <p:cTn id="22" dur="120000" fill="hold"/>
                                        <p:tgtEl>
                                          <p:spTgt spid="112"/>
                                        </p:tgtEl>
                                        <p:attrNameLst>
                                          <p:attrName>ppt_x</p:attrName>
                                          <p:attrName>ppt_y</p:attrName>
                                        </p:attrNameLst>
                                      </p:cBhvr>
                                      <p:rCtr x="0" y="50046"/>
                                    </p:animMotion>
                                  </p:childTnLst>
                                </p:cTn>
                              </p:par>
                              <p:par>
                                <p:cTn id="23" presetID="42" presetClass="path" presetSubtype="0" repeatCount="indefinite" fill="hold" nodeType="withEffect">
                                  <p:stCondLst>
                                    <p:cond delay="0"/>
                                  </p:stCondLst>
                                  <p:childTnLst>
                                    <p:animMotion origin="layout" path="M -2.91667E-6 -3.7037E-6 L -2.91667E-6 1.00093 " pathEditMode="relative" rAng="0" ptsTypes="AA">
                                      <p:cBhvr>
                                        <p:cTn id="24" dur="100000" fill="hold"/>
                                        <p:tgtEl>
                                          <p:spTgt spid="109"/>
                                        </p:tgtEl>
                                        <p:attrNameLst>
                                          <p:attrName>ppt_x</p:attrName>
                                          <p:attrName>ppt_y</p:attrName>
                                        </p:attrNameLst>
                                      </p:cBhvr>
                                      <p:rCtr x="0" y="50046"/>
                                    </p:animMotion>
                                  </p:childTnLst>
                                </p:cTn>
                              </p:par>
                              <p:par>
                                <p:cTn id="25" presetID="42" presetClass="path" presetSubtype="0" repeatCount="indefinite" fill="hold" nodeType="withEffect">
                                  <p:stCondLst>
                                    <p:cond delay="0"/>
                                  </p:stCondLst>
                                  <p:childTnLst>
                                    <p:animMotion origin="layout" path="M 1.25E-6 3.7037E-7 L 1.25E-6 1.00093 " pathEditMode="relative" rAng="0" ptsTypes="AA">
                                      <p:cBhvr>
                                        <p:cTn id="26" dur="140000" fill="hold"/>
                                        <p:tgtEl>
                                          <p:spTgt spid="104"/>
                                        </p:tgtEl>
                                        <p:attrNameLst>
                                          <p:attrName>ppt_x</p:attrName>
                                          <p:attrName>ppt_y</p:attrName>
                                        </p:attrNameLst>
                                      </p:cBhvr>
                                      <p:rCtr x="0" y="50046"/>
                                    </p:animMotion>
                                  </p:childTnLst>
                                </p:cTn>
                              </p:par>
                              <p:par>
                                <p:cTn id="27" presetID="42" presetClass="path" presetSubtype="0" repeatCount="indefinite" fill="hold" nodeType="withEffect">
                                  <p:stCondLst>
                                    <p:cond delay="0"/>
                                  </p:stCondLst>
                                  <p:childTnLst>
                                    <p:animMotion origin="layout" path="M -3.54167E-6 -3.7037E-6 L -3.54167E-6 1.00093 " pathEditMode="relative" rAng="0" ptsTypes="AA">
                                      <p:cBhvr>
                                        <p:cTn id="28" dur="120000" fill="hold"/>
                                        <p:tgtEl>
                                          <p:spTgt spid="103"/>
                                        </p:tgtEl>
                                        <p:attrNameLst>
                                          <p:attrName>ppt_x</p:attrName>
                                          <p:attrName>ppt_y</p:attrName>
                                        </p:attrNameLst>
                                      </p:cBhvr>
                                      <p:rCtr x="0" y="50046"/>
                                    </p:animMotion>
                                  </p:childTnLst>
                                </p:cTn>
                              </p:par>
                              <p:par>
                                <p:cTn id="29" presetID="42" presetClass="path" presetSubtype="0" repeatCount="indefinite" fill="hold" nodeType="withEffect">
                                  <p:stCondLst>
                                    <p:cond delay="0"/>
                                  </p:stCondLst>
                                  <p:childTnLst>
                                    <p:animMotion origin="layout" path="M 1.66667E-6 -3.7037E-7 L 1.66667E-6 1.00093 " pathEditMode="relative" rAng="0" ptsTypes="AA">
                                      <p:cBhvr>
                                        <p:cTn id="30" dur="200000" fill="hold"/>
                                        <p:tgtEl>
                                          <p:spTgt spid="99"/>
                                        </p:tgtEl>
                                        <p:attrNameLst>
                                          <p:attrName>ppt_x</p:attrName>
                                          <p:attrName>ppt_y</p:attrName>
                                        </p:attrNameLst>
                                      </p:cBhvr>
                                      <p:rCtr x="0" y="50046"/>
                                    </p:animMotion>
                                  </p:childTnLst>
                                </p:cTn>
                              </p:par>
                              <p:par>
                                <p:cTn id="31" presetID="42" presetClass="path" presetSubtype="0" repeatCount="indefinite" fill="hold" nodeType="withEffect">
                                  <p:stCondLst>
                                    <p:cond delay="0"/>
                                  </p:stCondLst>
                                  <p:childTnLst>
                                    <p:animMotion origin="layout" path="M -4.58333E-6 -4.07407E-6 L -4.58333E-6 1.00093 " pathEditMode="relative" rAng="0" ptsTypes="AA">
                                      <p:cBhvr>
                                        <p:cTn id="32" dur="75000" fill="hold"/>
                                        <p:tgtEl>
                                          <p:spTgt spid="95"/>
                                        </p:tgtEl>
                                        <p:attrNameLst>
                                          <p:attrName>ppt_x</p:attrName>
                                          <p:attrName>ppt_y</p:attrName>
                                        </p:attrNameLst>
                                      </p:cBhvr>
                                      <p:rCtr x="0" y="50046"/>
                                    </p:animMotion>
                                  </p:childTnLst>
                                </p:cTn>
                              </p:par>
                              <p:par>
                                <p:cTn id="33" presetID="42" presetClass="path" presetSubtype="0" repeatCount="indefinite" fill="hold" nodeType="withEffect">
                                  <p:stCondLst>
                                    <p:cond delay="0"/>
                                  </p:stCondLst>
                                  <p:childTnLst>
                                    <p:animMotion origin="layout" path="M 2.08333E-7 -3.7037E-6 L 2.08333E-7 1.00093 " pathEditMode="relative" rAng="0" ptsTypes="AA">
                                      <p:cBhvr>
                                        <p:cTn id="34" dur="110000" fill="hold"/>
                                        <p:tgtEl>
                                          <p:spTgt spid="94"/>
                                        </p:tgtEl>
                                        <p:attrNameLst>
                                          <p:attrName>ppt_x</p:attrName>
                                          <p:attrName>ppt_y</p:attrName>
                                        </p:attrNameLst>
                                      </p:cBhvr>
                                      <p:rCtr x="0" y="50046"/>
                                    </p:animMotion>
                                  </p:childTnLst>
                                </p:cTn>
                              </p:par>
                              <p:par>
                                <p:cTn id="35" presetID="42" presetClass="path" presetSubtype="0" repeatCount="indefinite" fill="hold" nodeType="withEffect">
                                  <p:stCondLst>
                                    <p:cond delay="0"/>
                                  </p:stCondLst>
                                  <p:childTnLst>
                                    <p:animMotion origin="layout" path="M -1.25E-6 -2.96296E-6 L -1.25E-6 1.00093 " pathEditMode="relative" rAng="0" ptsTypes="AA">
                                      <p:cBhvr>
                                        <p:cTn id="36" dur="70000" fill="hold"/>
                                        <p:tgtEl>
                                          <p:spTgt spid="114"/>
                                        </p:tgtEl>
                                        <p:attrNameLst>
                                          <p:attrName>ppt_x</p:attrName>
                                          <p:attrName>ppt_y</p:attrName>
                                        </p:attrNameLst>
                                      </p:cBhvr>
                                      <p:rCtr x="0" y="5004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DCECCB84-F9BA-43D5-87BE-67443E8EF086}">
      <p15:sldGuideLst xmlns:p15="http://schemas.microsoft.com/office/powerpoint/2012/main">
        <p15:guide id="1" orient="horz" pos="216">
          <p15:clr>
            <a:srgbClr val="FBAE40"/>
          </p15:clr>
        </p15:guide>
      </p15:sldGuideLst>
    </p:ext>
  </p:extLst>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userDrawn="1">
  <p:cSld name="2_Agenda_Pict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AF38B8-4833-7D15-090E-6473727C5CDE}"/>
              </a:ext>
            </a:extLst>
          </p:cNvPr>
          <p:cNvSpPr>
            <a:spLocks noGrp="1"/>
          </p:cNvSpPr>
          <p:nvPr>
            <p:ph type="title"/>
          </p:nvPr>
        </p:nvSpPr>
        <p:spPr>
          <a:xfrm>
            <a:off x="236054" y="761443"/>
            <a:ext cx="7108581" cy="865194"/>
          </a:xfrm>
        </p:spPr>
        <p:txBody>
          <a:bodyPr anchor="b"/>
          <a:lstStyle>
            <a:lvl1pPr>
              <a:defRPr sz="3400"/>
            </a:lvl1pPr>
          </a:lstStyle>
          <a:p>
            <a:r>
              <a:rPr lang="en-US"/>
              <a:t>Click to edit Master title style</a:t>
            </a:r>
          </a:p>
        </p:txBody>
      </p:sp>
      <p:sp>
        <p:nvSpPr>
          <p:cNvPr id="6" name="Rectangle 5">
            <a:extLst>
              <a:ext uri="{FF2B5EF4-FFF2-40B4-BE49-F238E27FC236}">
                <a16:creationId xmlns:a16="http://schemas.microsoft.com/office/drawing/2014/main" id="{ED6E88AD-AF36-C997-5DD8-DA299A408546}"/>
              </a:ext>
            </a:extLst>
          </p:cNvPr>
          <p:cNvSpPr/>
          <p:nvPr userDrawn="1"/>
        </p:nvSpPr>
        <p:spPr>
          <a:xfrm>
            <a:off x="236054" y="1674779"/>
            <a:ext cx="1163687" cy="75431"/>
          </a:xfrm>
          <a:prstGeom prst="rect">
            <a:avLst/>
          </a:prstGeom>
          <a:gradFill flip="none" rotWithShape="1">
            <a:gsLst>
              <a:gs pos="7000">
                <a:schemeClr val="accent2"/>
              </a:gs>
              <a:gs pos="93000">
                <a:schemeClr val="accent5"/>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7">
            <a:extLst>
              <a:ext uri="{FF2B5EF4-FFF2-40B4-BE49-F238E27FC236}">
                <a16:creationId xmlns:a16="http://schemas.microsoft.com/office/drawing/2014/main" id="{D256BAFC-DF95-BFCA-DBF8-7226DB800469}"/>
              </a:ext>
            </a:extLst>
          </p:cNvPr>
          <p:cNvSpPr>
            <a:spLocks noGrp="1"/>
          </p:cNvSpPr>
          <p:nvPr>
            <p:ph type="body" sz="quarter" idx="11" hasCustomPrompt="1"/>
          </p:nvPr>
        </p:nvSpPr>
        <p:spPr>
          <a:xfrm>
            <a:off x="236054" y="2010228"/>
            <a:ext cx="3548199" cy="338554"/>
          </a:xfrm>
          <a:prstGeom prst="rect">
            <a:avLst/>
          </a:prstGeom>
        </p:spPr>
        <p:txBody>
          <a:bodyPr wrap="square">
            <a:spAutoFit/>
          </a:bodyPr>
          <a:lstStyle>
            <a:lvl1pPr marL="0" indent="0">
              <a:buNone/>
              <a:defRPr sz="1600" b="1" i="0">
                <a:solidFill>
                  <a:schemeClr val="accent1"/>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a:t>Title</a:t>
            </a:r>
          </a:p>
        </p:txBody>
      </p:sp>
      <p:sp>
        <p:nvSpPr>
          <p:cNvPr id="9" name="Text Placeholder 7">
            <a:extLst>
              <a:ext uri="{FF2B5EF4-FFF2-40B4-BE49-F238E27FC236}">
                <a16:creationId xmlns:a16="http://schemas.microsoft.com/office/drawing/2014/main" id="{4778F3F7-44C7-126F-40FB-1C988B6EEE7A}"/>
              </a:ext>
            </a:extLst>
          </p:cNvPr>
          <p:cNvSpPr>
            <a:spLocks noGrp="1"/>
          </p:cNvSpPr>
          <p:nvPr>
            <p:ph type="body" sz="quarter" idx="12" hasCustomPrompt="1"/>
          </p:nvPr>
        </p:nvSpPr>
        <p:spPr>
          <a:xfrm>
            <a:off x="3888544" y="2010228"/>
            <a:ext cx="3456091" cy="338554"/>
          </a:xfrm>
          <a:prstGeom prst="rect">
            <a:avLst/>
          </a:prstGeom>
        </p:spPr>
        <p:txBody>
          <a:bodyPr wrap="square">
            <a:spAutoFit/>
          </a:bodyPr>
          <a:lstStyle>
            <a:lvl1pPr marL="0" indent="0">
              <a:buNone/>
              <a:defRPr sz="1600" b="1" i="0">
                <a:solidFill>
                  <a:schemeClr val="accent2"/>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a:t>Speaker</a:t>
            </a:r>
          </a:p>
        </p:txBody>
      </p:sp>
      <p:sp>
        <p:nvSpPr>
          <p:cNvPr id="11" name="Text Placeholder 7">
            <a:extLst>
              <a:ext uri="{FF2B5EF4-FFF2-40B4-BE49-F238E27FC236}">
                <a16:creationId xmlns:a16="http://schemas.microsoft.com/office/drawing/2014/main" id="{85D4E920-1C5F-F828-FA2C-59DF3A93B5C3}"/>
              </a:ext>
            </a:extLst>
          </p:cNvPr>
          <p:cNvSpPr>
            <a:spLocks noGrp="1"/>
          </p:cNvSpPr>
          <p:nvPr>
            <p:ph type="body" sz="quarter" idx="13" hasCustomPrompt="1"/>
          </p:nvPr>
        </p:nvSpPr>
        <p:spPr>
          <a:xfrm>
            <a:off x="236054" y="2481571"/>
            <a:ext cx="3548199" cy="338554"/>
          </a:xfrm>
          <a:prstGeom prst="rect">
            <a:avLst/>
          </a:prstGeom>
        </p:spPr>
        <p:txBody>
          <a:bodyPr wrap="square">
            <a:spAutoFit/>
          </a:bodyPr>
          <a:lstStyle>
            <a:lvl1pPr marL="0" indent="0">
              <a:buNone/>
              <a:defRPr sz="1600" b="1" i="0">
                <a:solidFill>
                  <a:schemeClr val="accent1"/>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a:t>Title</a:t>
            </a:r>
          </a:p>
        </p:txBody>
      </p:sp>
      <p:sp>
        <p:nvSpPr>
          <p:cNvPr id="13" name="Text Placeholder 7">
            <a:extLst>
              <a:ext uri="{FF2B5EF4-FFF2-40B4-BE49-F238E27FC236}">
                <a16:creationId xmlns:a16="http://schemas.microsoft.com/office/drawing/2014/main" id="{36414C3C-CEDA-6F82-B2E4-4C9DE6DCABCC}"/>
              </a:ext>
            </a:extLst>
          </p:cNvPr>
          <p:cNvSpPr>
            <a:spLocks noGrp="1"/>
          </p:cNvSpPr>
          <p:nvPr>
            <p:ph type="body" sz="quarter" idx="14" hasCustomPrompt="1"/>
          </p:nvPr>
        </p:nvSpPr>
        <p:spPr>
          <a:xfrm>
            <a:off x="3888544" y="2481571"/>
            <a:ext cx="3456091" cy="338554"/>
          </a:xfrm>
          <a:prstGeom prst="rect">
            <a:avLst/>
          </a:prstGeom>
        </p:spPr>
        <p:txBody>
          <a:bodyPr wrap="square">
            <a:spAutoFit/>
          </a:bodyPr>
          <a:lstStyle>
            <a:lvl1pPr marL="0" indent="0">
              <a:buNone/>
              <a:defRPr sz="1600" b="1" i="0">
                <a:solidFill>
                  <a:schemeClr val="accent2"/>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a:t>Speaker</a:t>
            </a:r>
          </a:p>
        </p:txBody>
      </p:sp>
      <p:sp>
        <p:nvSpPr>
          <p:cNvPr id="14" name="Text Placeholder 7">
            <a:extLst>
              <a:ext uri="{FF2B5EF4-FFF2-40B4-BE49-F238E27FC236}">
                <a16:creationId xmlns:a16="http://schemas.microsoft.com/office/drawing/2014/main" id="{59F93CD7-543B-3286-F021-EC14FDFD494B}"/>
              </a:ext>
            </a:extLst>
          </p:cNvPr>
          <p:cNvSpPr>
            <a:spLocks noGrp="1"/>
          </p:cNvSpPr>
          <p:nvPr>
            <p:ph type="body" sz="quarter" idx="15" hasCustomPrompt="1"/>
          </p:nvPr>
        </p:nvSpPr>
        <p:spPr>
          <a:xfrm>
            <a:off x="236054" y="2952914"/>
            <a:ext cx="3548199" cy="338554"/>
          </a:xfrm>
          <a:prstGeom prst="rect">
            <a:avLst/>
          </a:prstGeom>
        </p:spPr>
        <p:txBody>
          <a:bodyPr wrap="square">
            <a:spAutoFit/>
          </a:bodyPr>
          <a:lstStyle>
            <a:lvl1pPr marL="0" indent="0">
              <a:buNone/>
              <a:defRPr sz="1600" b="1" i="0">
                <a:solidFill>
                  <a:schemeClr val="accent1"/>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a:t>Title</a:t>
            </a:r>
          </a:p>
        </p:txBody>
      </p:sp>
      <p:sp>
        <p:nvSpPr>
          <p:cNvPr id="15" name="Text Placeholder 7">
            <a:extLst>
              <a:ext uri="{FF2B5EF4-FFF2-40B4-BE49-F238E27FC236}">
                <a16:creationId xmlns:a16="http://schemas.microsoft.com/office/drawing/2014/main" id="{BC0E5663-0B15-8D88-934F-22BF622FFF59}"/>
              </a:ext>
            </a:extLst>
          </p:cNvPr>
          <p:cNvSpPr>
            <a:spLocks noGrp="1"/>
          </p:cNvSpPr>
          <p:nvPr>
            <p:ph type="body" sz="quarter" idx="16" hasCustomPrompt="1"/>
          </p:nvPr>
        </p:nvSpPr>
        <p:spPr>
          <a:xfrm>
            <a:off x="3888544" y="2952914"/>
            <a:ext cx="3456091" cy="338554"/>
          </a:xfrm>
          <a:prstGeom prst="rect">
            <a:avLst/>
          </a:prstGeom>
        </p:spPr>
        <p:txBody>
          <a:bodyPr wrap="square">
            <a:spAutoFit/>
          </a:bodyPr>
          <a:lstStyle>
            <a:lvl1pPr marL="0" indent="0">
              <a:buNone/>
              <a:defRPr sz="1600" b="1" i="0">
                <a:solidFill>
                  <a:schemeClr val="accent2"/>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a:t>Speaker</a:t>
            </a:r>
          </a:p>
        </p:txBody>
      </p:sp>
      <p:sp>
        <p:nvSpPr>
          <p:cNvPr id="17" name="Text Placeholder 7">
            <a:extLst>
              <a:ext uri="{FF2B5EF4-FFF2-40B4-BE49-F238E27FC236}">
                <a16:creationId xmlns:a16="http://schemas.microsoft.com/office/drawing/2014/main" id="{E89D9527-DBE7-8BBB-7242-C76590BD20DA}"/>
              </a:ext>
            </a:extLst>
          </p:cNvPr>
          <p:cNvSpPr>
            <a:spLocks noGrp="1"/>
          </p:cNvSpPr>
          <p:nvPr>
            <p:ph type="body" sz="quarter" idx="17" hasCustomPrompt="1"/>
          </p:nvPr>
        </p:nvSpPr>
        <p:spPr>
          <a:xfrm>
            <a:off x="236054" y="3424257"/>
            <a:ext cx="3548199" cy="338554"/>
          </a:xfrm>
          <a:prstGeom prst="rect">
            <a:avLst/>
          </a:prstGeom>
        </p:spPr>
        <p:txBody>
          <a:bodyPr wrap="square">
            <a:spAutoFit/>
          </a:bodyPr>
          <a:lstStyle>
            <a:lvl1pPr marL="0" indent="0">
              <a:buNone/>
              <a:defRPr sz="1600" b="1" i="0">
                <a:solidFill>
                  <a:schemeClr val="accent1"/>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a:t>Title</a:t>
            </a:r>
          </a:p>
        </p:txBody>
      </p:sp>
      <p:sp>
        <p:nvSpPr>
          <p:cNvPr id="18" name="Text Placeholder 7">
            <a:extLst>
              <a:ext uri="{FF2B5EF4-FFF2-40B4-BE49-F238E27FC236}">
                <a16:creationId xmlns:a16="http://schemas.microsoft.com/office/drawing/2014/main" id="{E574360E-BFBD-DC7F-D37B-324EAF8F3C9D}"/>
              </a:ext>
            </a:extLst>
          </p:cNvPr>
          <p:cNvSpPr>
            <a:spLocks noGrp="1"/>
          </p:cNvSpPr>
          <p:nvPr>
            <p:ph type="body" sz="quarter" idx="18" hasCustomPrompt="1"/>
          </p:nvPr>
        </p:nvSpPr>
        <p:spPr>
          <a:xfrm>
            <a:off x="3888544" y="3424257"/>
            <a:ext cx="3456091" cy="338554"/>
          </a:xfrm>
          <a:prstGeom prst="rect">
            <a:avLst/>
          </a:prstGeom>
        </p:spPr>
        <p:txBody>
          <a:bodyPr wrap="square">
            <a:spAutoFit/>
          </a:bodyPr>
          <a:lstStyle>
            <a:lvl1pPr marL="0" indent="0">
              <a:buNone/>
              <a:defRPr sz="1600" b="1" i="0">
                <a:solidFill>
                  <a:schemeClr val="accent2"/>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a:t>Speaker</a:t>
            </a:r>
          </a:p>
        </p:txBody>
      </p:sp>
      <p:sp>
        <p:nvSpPr>
          <p:cNvPr id="19" name="Text Placeholder 7">
            <a:extLst>
              <a:ext uri="{FF2B5EF4-FFF2-40B4-BE49-F238E27FC236}">
                <a16:creationId xmlns:a16="http://schemas.microsoft.com/office/drawing/2014/main" id="{6A772123-E7AE-AE0F-9587-16DED282F0BC}"/>
              </a:ext>
            </a:extLst>
          </p:cNvPr>
          <p:cNvSpPr>
            <a:spLocks noGrp="1"/>
          </p:cNvSpPr>
          <p:nvPr>
            <p:ph type="body" sz="quarter" idx="19" hasCustomPrompt="1"/>
          </p:nvPr>
        </p:nvSpPr>
        <p:spPr>
          <a:xfrm>
            <a:off x="236054" y="3895600"/>
            <a:ext cx="3548199" cy="338554"/>
          </a:xfrm>
          <a:prstGeom prst="rect">
            <a:avLst/>
          </a:prstGeom>
        </p:spPr>
        <p:txBody>
          <a:bodyPr wrap="square">
            <a:spAutoFit/>
          </a:bodyPr>
          <a:lstStyle>
            <a:lvl1pPr marL="0" indent="0">
              <a:buNone/>
              <a:defRPr sz="1600" b="1" i="0">
                <a:solidFill>
                  <a:schemeClr val="accent1"/>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a:t>Title</a:t>
            </a:r>
          </a:p>
        </p:txBody>
      </p:sp>
      <p:sp>
        <p:nvSpPr>
          <p:cNvPr id="20" name="Text Placeholder 7">
            <a:extLst>
              <a:ext uri="{FF2B5EF4-FFF2-40B4-BE49-F238E27FC236}">
                <a16:creationId xmlns:a16="http://schemas.microsoft.com/office/drawing/2014/main" id="{40FE62E4-B3B9-6074-341C-99415B9E68A9}"/>
              </a:ext>
            </a:extLst>
          </p:cNvPr>
          <p:cNvSpPr>
            <a:spLocks noGrp="1"/>
          </p:cNvSpPr>
          <p:nvPr>
            <p:ph type="body" sz="quarter" idx="20" hasCustomPrompt="1"/>
          </p:nvPr>
        </p:nvSpPr>
        <p:spPr>
          <a:xfrm>
            <a:off x="3888544" y="3895600"/>
            <a:ext cx="3456091" cy="338554"/>
          </a:xfrm>
          <a:prstGeom prst="rect">
            <a:avLst/>
          </a:prstGeom>
        </p:spPr>
        <p:txBody>
          <a:bodyPr wrap="square">
            <a:spAutoFit/>
          </a:bodyPr>
          <a:lstStyle>
            <a:lvl1pPr marL="0" indent="0">
              <a:buNone/>
              <a:defRPr sz="1600" b="1" i="0">
                <a:solidFill>
                  <a:schemeClr val="accent2"/>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a:t>Speaker</a:t>
            </a:r>
          </a:p>
        </p:txBody>
      </p:sp>
      <p:sp>
        <p:nvSpPr>
          <p:cNvPr id="21" name="Text Placeholder 7">
            <a:extLst>
              <a:ext uri="{FF2B5EF4-FFF2-40B4-BE49-F238E27FC236}">
                <a16:creationId xmlns:a16="http://schemas.microsoft.com/office/drawing/2014/main" id="{46470755-8912-AF71-D19F-543E34D56300}"/>
              </a:ext>
            </a:extLst>
          </p:cNvPr>
          <p:cNvSpPr>
            <a:spLocks noGrp="1"/>
          </p:cNvSpPr>
          <p:nvPr>
            <p:ph type="body" sz="quarter" idx="21" hasCustomPrompt="1"/>
          </p:nvPr>
        </p:nvSpPr>
        <p:spPr>
          <a:xfrm>
            <a:off x="236054" y="4366943"/>
            <a:ext cx="3548199" cy="338554"/>
          </a:xfrm>
          <a:prstGeom prst="rect">
            <a:avLst/>
          </a:prstGeom>
        </p:spPr>
        <p:txBody>
          <a:bodyPr wrap="square">
            <a:spAutoFit/>
          </a:bodyPr>
          <a:lstStyle>
            <a:lvl1pPr marL="0" indent="0">
              <a:buNone/>
              <a:defRPr sz="1600" b="1" i="0">
                <a:solidFill>
                  <a:schemeClr val="accent1"/>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a:t>Title</a:t>
            </a:r>
          </a:p>
        </p:txBody>
      </p:sp>
      <p:sp>
        <p:nvSpPr>
          <p:cNvPr id="22" name="Text Placeholder 7">
            <a:extLst>
              <a:ext uri="{FF2B5EF4-FFF2-40B4-BE49-F238E27FC236}">
                <a16:creationId xmlns:a16="http://schemas.microsoft.com/office/drawing/2014/main" id="{4C5036D3-DC5E-E2A8-3D1B-6487B147C77D}"/>
              </a:ext>
            </a:extLst>
          </p:cNvPr>
          <p:cNvSpPr>
            <a:spLocks noGrp="1"/>
          </p:cNvSpPr>
          <p:nvPr>
            <p:ph type="body" sz="quarter" idx="22" hasCustomPrompt="1"/>
          </p:nvPr>
        </p:nvSpPr>
        <p:spPr>
          <a:xfrm>
            <a:off x="3888544" y="4366943"/>
            <a:ext cx="3456091" cy="338554"/>
          </a:xfrm>
          <a:prstGeom prst="rect">
            <a:avLst/>
          </a:prstGeom>
        </p:spPr>
        <p:txBody>
          <a:bodyPr wrap="square">
            <a:spAutoFit/>
          </a:bodyPr>
          <a:lstStyle>
            <a:lvl1pPr marL="0" indent="0">
              <a:buNone/>
              <a:defRPr sz="1600" b="1" i="0">
                <a:solidFill>
                  <a:schemeClr val="accent2"/>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a:t>Speaker</a:t>
            </a:r>
          </a:p>
        </p:txBody>
      </p:sp>
      <p:sp>
        <p:nvSpPr>
          <p:cNvPr id="23" name="Text Placeholder 7">
            <a:extLst>
              <a:ext uri="{FF2B5EF4-FFF2-40B4-BE49-F238E27FC236}">
                <a16:creationId xmlns:a16="http://schemas.microsoft.com/office/drawing/2014/main" id="{C63D6FC3-F8A8-CCDF-447A-C2D6868CA7FA}"/>
              </a:ext>
            </a:extLst>
          </p:cNvPr>
          <p:cNvSpPr>
            <a:spLocks noGrp="1"/>
          </p:cNvSpPr>
          <p:nvPr>
            <p:ph type="body" sz="quarter" idx="23" hasCustomPrompt="1"/>
          </p:nvPr>
        </p:nvSpPr>
        <p:spPr>
          <a:xfrm>
            <a:off x="236054" y="4838283"/>
            <a:ext cx="3548199" cy="338554"/>
          </a:xfrm>
          <a:prstGeom prst="rect">
            <a:avLst/>
          </a:prstGeom>
        </p:spPr>
        <p:txBody>
          <a:bodyPr wrap="square">
            <a:spAutoFit/>
          </a:bodyPr>
          <a:lstStyle>
            <a:lvl1pPr marL="0" indent="0">
              <a:buNone/>
              <a:defRPr sz="1600" b="1" i="0">
                <a:solidFill>
                  <a:schemeClr val="accent1"/>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a:t>Title</a:t>
            </a:r>
          </a:p>
        </p:txBody>
      </p:sp>
      <p:sp>
        <p:nvSpPr>
          <p:cNvPr id="24" name="Text Placeholder 7">
            <a:extLst>
              <a:ext uri="{FF2B5EF4-FFF2-40B4-BE49-F238E27FC236}">
                <a16:creationId xmlns:a16="http://schemas.microsoft.com/office/drawing/2014/main" id="{6F93ADA9-3F19-B114-75FE-DA37F00C1B65}"/>
              </a:ext>
            </a:extLst>
          </p:cNvPr>
          <p:cNvSpPr>
            <a:spLocks noGrp="1"/>
          </p:cNvSpPr>
          <p:nvPr>
            <p:ph type="body" sz="quarter" idx="24" hasCustomPrompt="1"/>
          </p:nvPr>
        </p:nvSpPr>
        <p:spPr>
          <a:xfrm>
            <a:off x="3888544" y="4838283"/>
            <a:ext cx="3456091" cy="338554"/>
          </a:xfrm>
          <a:prstGeom prst="rect">
            <a:avLst/>
          </a:prstGeom>
        </p:spPr>
        <p:txBody>
          <a:bodyPr wrap="square">
            <a:spAutoFit/>
          </a:bodyPr>
          <a:lstStyle>
            <a:lvl1pPr marL="0" indent="0">
              <a:buNone/>
              <a:defRPr sz="1600" b="1" i="0">
                <a:solidFill>
                  <a:schemeClr val="accent2"/>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a:t>Speaker</a:t>
            </a:r>
          </a:p>
        </p:txBody>
      </p:sp>
      <p:sp>
        <p:nvSpPr>
          <p:cNvPr id="12" name="Picture Placeholder 11">
            <a:extLst>
              <a:ext uri="{FF2B5EF4-FFF2-40B4-BE49-F238E27FC236}">
                <a16:creationId xmlns:a16="http://schemas.microsoft.com/office/drawing/2014/main" id="{F5BAEC73-C0C5-5AB3-F5EE-F9DDB60400FF}"/>
              </a:ext>
            </a:extLst>
          </p:cNvPr>
          <p:cNvSpPr>
            <a:spLocks noGrp="1"/>
          </p:cNvSpPr>
          <p:nvPr>
            <p:ph type="pic" sz="quarter" idx="27" hasCustomPrompt="1"/>
          </p:nvPr>
        </p:nvSpPr>
        <p:spPr>
          <a:xfrm>
            <a:off x="7745858" y="363164"/>
            <a:ext cx="4472084" cy="6494835"/>
          </a:xfrm>
          <a:custGeom>
            <a:avLst/>
            <a:gdLst>
              <a:gd name="connsiteX0" fmla="*/ 331657 w 4472084"/>
              <a:gd name="connsiteY0" fmla="*/ 0 h 6485860"/>
              <a:gd name="connsiteX1" fmla="*/ 4472084 w 4472084"/>
              <a:gd name="connsiteY1" fmla="*/ 0 h 6485860"/>
              <a:gd name="connsiteX2" fmla="*/ 4472084 w 4472084"/>
              <a:gd name="connsiteY2" fmla="*/ 6485860 h 6485860"/>
              <a:gd name="connsiteX3" fmla="*/ 0 w 4472084"/>
              <a:gd name="connsiteY3" fmla="*/ 6485860 h 6485860"/>
              <a:gd name="connsiteX4" fmla="*/ 0 w 4472084"/>
              <a:gd name="connsiteY4" fmla="*/ 331657 h 6485860"/>
              <a:gd name="connsiteX5" fmla="*/ 331657 w 4472084"/>
              <a:gd name="connsiteY5" fmla="*/ 0 h 6485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72084" h="6485860">
                <a:moveTo>
                  <a:pt x="331657" y="0"/>
                </a:moveTo>
                <a:lnTo>
                  <a:pt x="4472084" y="0"/>
                </a:lnTo>
                <a:lnTo>
                  <a:pt x="4472084" y="6485860"/>
                </a:lnTo>
                <a:lnTo>
                  <a:pt x="0" y="6485860"/>
                </a:lnTo>
                <a:lnTo>
                  <a:pt x="0" y="331657"/>
                </a:lnTo>
                <a:cubicBezTo>
                  <a:pt x="0" y="148488"/>
                  <a:pt x="148488" y="0"/>
                  <a:pt x="331657" y="0"/>
                </a:cubicBezTo>
                <a:close/>
              </a:path>
            </a:pathLst>
          </a:custGeom>
          <a:solidFill>
            <a:schemeClr val="bg1">
              <a:lumMod val="95000"/>
            </a:schemeClr>
          </a:solidFill>
          <a:ln w="60325">
            <a:noFill/>
          </a:ln>
        </p:spPr>
        <p:txBody>
          <a:bodyPr vert="horz" wrap="square" lIns="0" tIns="45720" rIns="0" bIns="45720" rtlCol="0">
            <a:noAutofit/>
          </a:bodyPr>
          <a:lstStyle>
            <a:lvl1pPr marL="7938" indent="0">
              <a:buNone/>
              <a:defRPr lang="en-US" dirty="0"/>
            </a:lvl1pPr>
          </a:lstStyle>
          <a:p>
            <a:pPr marL="293688" lvl="0" indent="-285750"/>
            <a:r>
              <a:rPr lang="en-US"/>
              <a:t>      </a:t>
            </a:r>
          </a:p>
        </p:txBody>
      </p:sp>
      <p:pic>
        <p:nvPicPr>
          <p:cNvPr id="4" name="Picture 3">
            <a:extLst>
              <a:ext uri="{FF2B5EF4-FFF2-40B4-BE49-F238E27FC236}">
                <a16:creationId xmlns:a16="http://schemas.microsoft.com/office/drawing/2014/main" id="{F4EAA91B-1174-5477-B4DF-5C2E14368779}"/>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256032" y="6254496"/>
            <a:ext cx="292100" cy="368300"/>
          </a:xfrm>
          <a:prstGeom prst="rect">
            <a:avLst/>
          </a:prstGeom>
        </p:spPr>
      </p:pic>
      <p:sp>
        <p:nvSpPr>
          <p:cNvPr id="7" name="TextBox 6">
            <a:extLst>
              <a:ext uri="{FF2B5EF4-FFF2-40B4-BE49-F238E27FC236}">
                <a16:creationId xmlns:a16="http://schemas.microsoft.com/office/drawing/2014/main" id="{3882E7E6-6502-26AB-8D0B-1E8F8E7C0AC9}"/>
              </a:ext>
            </a:extLst>
          </p:cNvPr>
          <p:cNvSpPr txBox="1">
            <a:spLocks noChangeArrowheads="1"/>
          </p:cNvSpPr>
          <p:nvPr userDrawn="1"/>
        </p:nvSpPr>
        <p:spPr bwMode="auto">
          <a:xfrm>
            <a:off x="691527" y="6544036"/>
            <a:ext cx="5726286" cy="923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marL="0" lvl="0" indent="0" algn="l">
              <a:lnSpc>
                <a:spcPct val="100000"/>
              </a:lnSpc>
              <a:defRPr sz="1800">
                <a:solidFill>
                  <a:srgbClr val="000000"/>
                </a:solidFill>
              </a:defRPr>
            </a:pPr>
            <a:r>
              <a:rPr lang="ga-IE" sz="600" b="0" i="0" baseline="0">
                <a:solidFill>
                  <a:schemeClr val="bg1">
                    <a:lumMod val="85000"/>
                  </a:schemeClr>
                </a:solidFill>
                <a:latin typeface="+mn-lt"/>
              </a:rPr>
              <a:t>© 2023 Epsilon Data Management, LLC. All rights reserved. Proprietary and confidential. V-3.20.23</a:t>
            </a:r>
          </a:p>
        </p:txBody>
      </p:sp>
      <p:pic>
        <p:nvPicPr>
          <p:cNvPr id="26" name="Picture 25" descr="Shape&#10;&#10;Description automatically generated">
            <a:extLst>
              <a:ext uri="{FF2B5EF4-FFF2-40B4-BE49-F238E27FC236}">
                <a16:creationId xmlns:a16="http://schemas.microsoft.com/office/drawing/2014/main" id="{A76AF585-A365-825E-7E46-FFD38DEBEACD}"/>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7556397" y="173736"/>
            <a:ext cx="4661545" cy="6684264"/>
          </a:xfrm>
          <a:prstGeom prst="rect">
            <a:avLst/>
          </a:prstGeom>
        </p:spPr>
      </p:pic>
    </p:spTree>
    <p:extLst>
      <p:ext uri="{BB962C8B-B14F-4D97-AF65-F5344CB8AC3E}">
        <p14:creationId xmlns:p14="http://schemas.microsoft.com/office/powerpoint/2010/main" val="2807080082"/>
      </p:ext>
    </p:extLst>
  </p:cSld>
  <p:clrMapOvr>
    <a:masterClrMapping/>
  </p:clrMapOvr>
  <p:extLst>
    <p:ext uri="{DCECCB84-F9BA-43D5-87BE-67443E8EF086}">
      <p15:sldGuideLst xmlns:p15="http://schemas.microsoft.com/office/powerpoint/2012/main">
        <p15:guide id="1" orient="horz" pos="216">
          <p15:clr>
            <a:srgbClr val="FBAE40"/>
          </p15:clr>
        </p15:guide>
      </p15:sldGuideLst>
    </p:ext>
  </p:extLst>
</p:sldLayout>
</file>

<file path=ppt/slideLayouts/slideLayout183.xml><?xml version="1.0" encoding="utf-8"?>
<p:sldLayout xmlns:a="http://schemas.openxmlformats.org/drawingml/2006/main" xmlns:r="http://schemas.openxmlformats.org/officeDocument/2006/relationships" xmlns:p="http://schemas.openxmlformats.org/presentationml/2006/main" preserve="1" userDrawn="1">
  <p:cSld name="1_Presenter Slide 4 people white">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D256BAFC-DF95-BFCA-DBF8-7226DB800469}"/>
              </a:ext>
            </a:extLst>
          </p:cNvPr>
          <p:cNvSpPr>
            <a:spLocks noGrp="1"/>
          </p:cNvSpPr>
          <p:nvPr>
            <p:ph type="body" sz="quarter" idx="11" hasCustomPrompt="1"/>
          </p:nvPr>
        </p:nvSpPr>
        <p:spPr>
          <a:xfrm>
            <a:off x="447701" y="4875121"/>
            <a:ext cx="2719838" cy="307777"/>
          </a:xfrm>
          <a:prstGeom prst="rect">
            <a:avLst/>
          </a:prstGeom>
        </p:spPr>
        <p:txBody>
          <a:bodyPr wrap="square">
            <a:spAutoFit/>
          </a:bodyPr>
          <a:lstStyle>
            <a:lvl1pPr marL="0" indent="0" algn="ctr">
              <a:buNone/>
              <a:defRPr sz="1400" b="0" i="0">
                <a:latin typeface="+mn-lt"/>
              </a:defRPr>
            </a:lvl1pPr>
            <a:lvl2pPr marL="457200" indent="0">
              <a:buNone/>
              <a:defRPr/>
            </a:lvl2pPr>
            <a:lvl3pPr marL="914400" indent="0">
              <a:buNone/>
              <a:defRPr/>
            </a:lvl3pPr>
            <a:lvl4pPr marL="1371600" indent="0">
              <a:buNone/>
              <a:defRPr/>
            </a:lvl4pPr>
            <a:lvl5pPr marL="1828800" indent="0">
              <a:buNone/>
              <a:defRPr/>
            </a:lvl5pPr>
          </a:lstStyle>
          <a:p>
            <a:pPr lvl="0"/>
            <a:r>
              <a:rPr lang="en-US"/>
              <a:t>Title</a:t>
            </a:r>
          </a:p>
        </p:txBody>
      </p:sp>
      <p:sp>
        <p:nvSpPr>
          <p:cNvPr id="9" name="Text Placeholder 7">
            <a:extLst>
              <a:ext uri="{FF2B5EF4-FFF2-40B4-BE49-F238E27FC236}">
                <a16:creationId xmlns:a16="http://schemas.microsoft.com/office/drawing/2014/main" id="{4778F3F7-44C7-126F-40FB-1C988B6EEE7A}"/>
              </a:ext>
            </a:extLst>
          </p:cNvPr>
          <p:cNvSpPr>
            <a:spLocks noGrp="1"/>
          </p:cNvSpPr>
          <p:nvPr>
            <p:ph type="body" sz="quarter" idx="12" hasCustomPrompt="1"/>
          </p:nvPr>
        </p:nvSpPr>
        <p:spPr>
          <a:xfrm>
            <a:off x="447701" y="4573626"/>
            <a:ext cx="2719838" cy="338554"/>
          </a:xfrm>
          <a:prstGeom prst="rect">
            <a:avLst/>
          </a:prstGeom>
        </p:spPr>
        <p:txBody>
          <a:bodyPr wrap="square" anchor="b">
            <a:spAutoFit/>
          </a:bodyPr>
          <a:lstStyle>
            <a:lvl1pPr marL="0" indent="0" algn="ctr">
              <a:spcAft>
                <a:spcPts val="0"/>
              </a:spcAft>
              <a:buNone/>
              <a:defRPr sz="1600" b="1" i="0">
                <a:solidFill>
                  <a:schemeClr val="accent2"/>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a:t>Name</a:t>
            </a:r>
          </a:p>
        </p:txBody>
      </p:sp>
      <p:sp>
        <p:nvSpPr>
          <p:cNvPr id="10" name="Picture Placeholder 9">
            <a:extLst>
              <a:ext uri="{FF2B5EF4-FFF2-40B4-BE49-F238E27FC236}">
                <a16:creationId xmlns:a16="http://schemas.microsoft.com/office/drawing/2014/main" id="{B00EE88F-AE7C-C386-1C73-1F5897B651A9}"/>
              </a:ext>
            </a:extLst>
          </p:cNvPr>
          <p:cNvSpPr>
            <a:spLocks noGrp="1"/>
          </p:cNvSpPr>
          <p:nvPr>
            <p:ph type="pic" sz="quarter" idx="13" hasCustomPrompt="1"/>
          </p:nvPr>
        </p:nvSpPr>
        <p:spPr>
          <a:xfrm>
            <a:off x="864858" y="2427766"/>
            <a:ext cx="1885524" cy="1887555"/>
          </a:xfrm>
          <a:prstGeom prst="ellipse">
            <a:avLst/>
          </a:prstGeom>
          <a:solidFill>
            <a:schemeClr val="bg1">
              <a:lumMod val="95000"/>
            </a:schemeClr>
          </a:solidFill>
          <a:ln w="38100">
            <a:solidFill>
              <a:schemeClr val="accent2"/>
            </a:solidFill>
          </a:ln>
        </p:spPr>
        <p:txBody>
          <a:bodyPr anchor="ctr"/>
          <a:lstStyle>
            <a:lvl1pPr marL="7938" indent="0" algn="ctr">
              <a:buNone/>
              <a:defRPr sz="1200"/>
            </a:lvl1pPr>
          </a:lstStyle>
          <a:p>
            <a:r>
              <a:rPr lang="en-US"/>
              <a:t>Click icon to add headshot</a:t>
            </a:r>
          </a:p>
        </p:txBody>
      </p:sp>
      <p:sp>
        <p:nvSpPr>
          <p:cNvPr id="28" name="Text Placeholder 7">
            <a:extLst>
              <a:ext uri="{FF2B5EF4-FFF2-40B4-BE49-F238E27FC236}">
                <a16:creationId xmlns:a16="http://schemas.microsoft.com/office/drawing/2014/main" id="{BAE3F959-C6F8-0682-FBC2-4F1BC30213E4}"/>
              </a:ext>
            </a:extLst>
          </p:cNvPr>
          <p:cNvSpPr>
            <a:spLocks noGrp="1"/>
          </p:cNvSpPr>
          <p:nvPr>
            <p:ph type="body" sz="quarter" idx="14" hasCustomPrompt="1"/>
          </p:nvPr>
        </p:nvSpPr>
        <p:spPr>
          <a:xfrm>
            <a:off x="3302479" y="4875121"/>
            <a:ext cx="2719838" cy="307777"/>
          </a:xfrm>
          <a:prstGeom prst="rect">
            <a:avLst/>
          </a:prstGeom>
        </p:spPr>
        <p:txBody>
          <a:bodyPr wrap="square">
            <a:spAutoFit/>
          </a:bodyPr>
          <a:lstStyle>
            <a:lvl1pPr marL="0" indent="0" algn="ctr">
              <a:buNone/>
              <a:defRPr sz="1400" b="0" i="0">
                <a:latin typeface="+mn-lt"/>
              </a:defRPr>
            </a:lvl1pPr>
            <a:lvl2pPr marL="457200" indent="0">
              <a:buNone/>
              <a:defRPr/>
            </a:lvl2pPr>
            <a:lvl3pPr marL="914400" indent="0">
              <a:buNone/>
              <a:defRPr/>
            </a:lvl3pPr>
            <a:lvl4pPr marL="1371600" indent="0">
              <a:buNone/>
              <a:defRPr/>
            </a:lvl4pPr>
            <a:lvl5pPr marL="1828800" indent="0">
              <a:buNone/>
              <a:defRPr/>
            </a:lvl5pPr>
          </a:lstStyle>
          <a:p>
            <a:pPr lvl="0"/>
            <a:r>
              <a:rPr lang="en-US"/>
              <a:t>Title</a:t>
            </a:r>
          </a:p>
        </p:txBody>
      </p:sp>
      <p:sp>
        <p:nvSpPr>
          <p:cNvPr id="29" name="Text Placeholder 7">
            <a:extLst>
              <a:ext uri="{FF2B5EF4-FFF2-40B4-BE49-F238E27FC236}">
                <a16:creationId xmlns:a16="http://schemas.microsoft.com/office/drawing/2014/main" id="{E6F3F84E-33AA-07DC-69BF-39CA8541767B}"/>
              </a:ext>
            </a:extLst>
          </p:cNvPr>
          <p:cNvSpPr>
            <a:spLocks noGrp="1"/>
          </p:cNvSpPr>
          <p:nvPr>
            <p:ph type="body" sz="quarter" idx="15" hasCustomPrompt="1"/>
          </p:nvPr>
        </p:nvSpPr>
        <p:spPr>
          <a:xfrm>
            <a:off x="3302479" y="4573626"/>
            <a:ext cx="2719838" cy="338554"/>
          </a:xfrm>
          <a:prstGeom prst="rect">
            <a:avLst/>
          </a:prstGeom>
        </p:spPr>
        <p:txBody>
          <a:bodyPr wrap="square" anchor="b">
            <a:spAutoFit/>
          </a:bodyPr>
          <a:lstStyle>
            <a:lvl1pPr marL="0" indent="0" algn="ctr">
              <a:spcAft>
                <a:spcPts val="0"/>
              </a:spcAft>
              <a:buNone/>
              <a:defRPr sz="1600" b="1" i="0">
                <a:solidFill>
                  <a:schemeClr val="accent2"/>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a:t>Name</a:t>
            </a:r>
          </a:p>
        </p:txBody>
      </p:sp>
      <p:sp>
        <p:nvSpPr>
          <p:cNvPr id="30" name="Picture Placeholder 9">
            <a:extLst>
              <a:ext uri="{FF2B5EF4-FFF2-40B4-BE49-F238E27FC236}">
                <a16:creationId xmlns:a16="http://schemas.microsoft.com/office/drawing/2014/main" id="{91DC5A23-7B00-058F-528E-A343453540E3}"/>
              </a:ext>
            </a:extLst>
          </p:cNvPr>
          <p:cNvSpPr>
            <a:spLocks noGrp="1"/>
          </p:cNvSpPr>
          <p:nvPr>
            <p:ph type="pic" sz="quarter" idx="16" hasCustomPrompt="1"/>
          </p:nvPr>
        </p:nvSpPr>
        <p:spPr>
          <a:xfrm>
            <a:off x="3719636" y="2427766"/>
            <a:ext cx="1885524" cy="1887555"/>
          </a:xfrm>
          <a:prstGeom prst="ellipse">
            <a:avLst/>
          </a:prstGeom>
          <a:solidFill>
            <a:schemeClr val="bg1">
              <a:lumMod val="95000"/>
            </a:schemeClr>
          </a:solidFill>
          <a:ln w="38100">
            <a:solidFill>
              <a:schemeClr val="accent2"/>
            </a:solidFill>
          </a:ln>
        </p:spPr>
        <p:txBody>
          <a:bodyPr anchor="ctr"/>
          <a:lstStyle>
            <a:lvl1pPr marL="7938" indent="0" algn="ctr">
              <a:buNone/>
              <a:defRPr sz="1200"/>
            </a:lvl1pPr>
          </a:lstStyle>
          <a:p>
            <a:r>
              <a:rPr lang="en-US"/>
              <a:t>Click icon to add headshot</a:t>
            </a:r>
          </a:p>
        </p:txBody>
      </p:sp>
      <p:sp>
        <p:nvSpPr>
          <p:cNvPr id="31" name="Text Placeholder 7">
            <a:extLst>
              <a:ext uri="{FF2B5EF4-FFF2-40B4-BE49-F238E27FC236}">
                <a16:creationId xmlns:a16="http://schemas.microsoft.com/office/drawing/2014/main" id="{09A3A5A3-C2EA-2FFE-C3E1-C3EF426C05AB}"/>
              </a:ext>
            </a:extLst>
          </p:cNvPr>
          <p:cNvSpPr>
            <a:spLocks noGrp="1"/>
          </p:cNvSpPr>
          <p:nvPr>
            <p:ph type="body" sz="quarter" idx="17" hasCustomPrompt="1"/>
          </p:nvPr>
        </p:nvSpPr>
        <p:spPr>
          <a:xfrm>
            <a:off x="6157257" y="4875121"/>
            <a:ext cx="2719838" cy="307777"/>
          </a:xfrm>
          <a:prstGeom prst="rect">
            <a:avLst/>
          </a:prstGeom>
        </p:spPr>
        <p:txBody>
          <a:bodyPr wrap="square">
            <a:spAutoFit/>
          </a:bodyPr>
          <a:lstStyle>
            <a:lvl1pPr marL="0" indent="0" algn="ctr">
              <a:buNone/>
              <a:defRPr sz="1400" b="0" i="0">
                <a:latin typeface="+mn-lt"/>
              </a:defRPr>
            </a:lvl1pPr>
            <a:lvl2pPr marL="457200" indent="0">
              <a:buNone/>
              <a:defRPr/>
            </a:lvl2pPr>
            <a:lvl3pPr marL="914400" indent="0">
              <a:buNone/>
              <a:defRPr/>
            </a:lvl3pPr>
            <a:lvl4pPr marL="1371600" indent="0">
              <a:buNone/>
              <a:defRPr/>
            </a:lvl4pPr>
            <a:lvl5pPr marL="1828800" indent="0">
              <a:buNone/>
              <a:defRPr/>
            </a:lvl5pPr>
          </a:lstStyle>
          <a:p>
            <a:pPr lvl="0"/>
            <a:r>
              <a:rPr lang="en-US"/>
              <a:t>Title</a:t>
            </a:r>
          </a:p>
        </p:txBody>
      </p:sp>
      <p:sp>
        <p:nvSpPr>
          <p:cNvPr id="32" name="Text Placeholder 7">
            <a:extLst>
              <a:ext uri="{FF2B5EF4-FFF2-40B4-BE49-F238E27FC236}">
                <a16:creationId xmlns:a16="http://schemas.microsoft.com/office/drawing/2014/main" id="{BED2E2B4-1AE0-7D02-7D16-77F9221401C9}"/>
              </a:ext>
            </a:extLst>
          </p:cNvPr>
          <p:cNvSpPr>
            <a:spLocks noGrp="1"/>
          </p:cNvSpPr>
          <p:nvPr>
            <p:ph type="body" sz="quarter" idx="18" hasCustomPrompt="1"/>
          </p:nvPr>
        </p:nvSpPr>
        <p:spPr>
          <a:xfrm>
            <a:off x="6157257" y="4573626"/>
            <a:ext cx="2719838" cy="338554"/>
          </a:xfrm>
          <a:prstGeom prst="rect">
            <a:avLst/>
          </a:prstGeom>
        </p:spPr>
        <p:txBody>
          <a:bodyPr wrap="square" anchor="b">
            <a:spAutoFit/>
          </a:bodyPr>
          <a:lstStyle>
            <a:lvl1pPr marL="0" indent="0" algn="ctr">
              <a:spcAft>
                <a:spcPts val="0"/>
              </a:spcAft>
              <a:buNone/>
              <a:defRPr sz="1600" b="1" i="0">
                <a:solidFill>
                  <a:schemeClr val="accent2"/>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a:t>Name</a:t>
            </a:r>
          </a:p>
        </p:txBody>
      </p:sp>
      <p:sp>
        <p:nvSpPr>
          <p:cNvPr id="33" name="Picture Placeholder 9">
            <a:extLst>
              <a:ext uri="{FF2B5EF4-FFF2-40B4-BE49-F238E27FC236}">
                <a16:creationId xmlns:a16="http://schemas.microsoft.com/office/drawing/2014/main" id="{6280DC09-E9DA-E0B2-477E-90EA181D0DC9}"/>
              </a:ext>
            </a:extLst>
          </p:cNvPr>
          <p:cNvSpPr>
            <a:spLocks noGrp="1"/>
          </p:cNvSpPr>
          <p:nvPr>
            <p:ph type="pic" sz="quarter" idx="19" hasCustomPrompt="1"/>
          </p:nvPr>
        </p:nvSpPr>
        <p:spPr>
          <a:xfrm>
            <a:off x="6574414" y="2427766"/>
            <a:ext cx="1885524" cy="1887555"/>
          </a:xfrm>
          <a:prstGeom prst="ellipse">
            <a:avLst/>
          </a:prstGeom>
          <a:solidFill>
            <a:schemeClr val="bg1">
              <a:lumMod val="95000"/>
            </a:schemeClr>
          </a:solidFill>
          <a:ln w="38100">
            <a:solidFill>
              <a:schemeClr val="accent2"/>
            </a:solidFill>
          </a:ln>
        </p:spPr>
        <p:txBody>
          <a:bodyPr anchor="ctr"/>
          <a:lstStyle>
            <a:lvl1pPr marL="7938" indent="0" algn="ctr">
              <a:buNone/>
              <a:defRPr sz="1200"/>
            </a:lvl1pPr>
          </a:lstStyle>
          <a:p>
            <a:r>
              <a:rPr lang="en-US"/>
              <a:t>Click icon to add headshot</a:t>
            </a:r>
          </a:p>
        </p:txBody>
      </p:sp>
      <p:sp>
        <p:nvSpPr>
          <p:cNvPr id="34" name="Text Placeholder 7">
            <a:extLst>
              <a:ext uri="{FF2B5EF4-FFF2-40B4-BE49-F238E27FC236}">
                <a16:creationId xmlns:a16="http://schemas.microsoft.com/office/drawing/2014/main" id="{9F21542E-FF09-7F51-CD09-7FB0DE1FE1EE}"/>
              </a:ext>
            </a:extLst>
          </p:cNvPr>
          <p:cNvSpPr>
            <a:spLocks noGrp="1"/>
          </p:cNvSpPr>
          <p:nvPr>
            <p:ph type="body" sz="quarter" idx="20" hasCustomPrompt="1"/>
          </p:nvPr>
        </p:nvSpPr>
        <p:spPr>
          <a:xfrm>
            <a:off x="9012035" y="4875121"/>
            <a:ext cx="2719838" cy="307777"/>
          </a:xfrm>
          <a:prstGeom prst="rect">
            <a:avLst/>
          </a:prstGeom>
        </p:spPr>
        <p:txBody>
          <a:bodyPr wrap="square">
            <a:spAutoFit/>
          </a:bodyPr>
          <a:lstStyle>
            <a:lvl1pPr marL="0" indent="0" algn="ctr">
              <a:buNone/>
              <a:defRPr sz="1400" b="0" i="0">
                <a:latin typeface="+mn-lt"/>
              </a:defRPr>
            </a:lvl1pPr>
            <a:lvl2pPr marL="457200" indent="0">
              <a:buNone/>
              <a:defRPr/>
            </a:lvl2pPr>
            <a:lvl3pPr marL="914400" indent="0">
              <a:buNone/>
              <a:defRPr/>
            </a:lvl3pPr>
            <a:lvl4pPr marL="1371600" indent="0">
              <a:buNone/>
              <a:defRPr/>
            </a:lvl4pPr>
            <a:lvl5pPr marL="1828800" indent="0">
              <a:buNone/>
              <a:defRPr/>
            </a:lvl5pPr>
          </a:lstStyle>
          <a:p>
            <a:pPr lvl="0"/>
            <a:r>
              <a:rPr lang="en-US"/>
              <a:t>Title</a:t>
            </a:r>
          </a:p>
        </p:txBody>
      </p:sp>
      <p:sp>
        <p:nvSpPr>
          <p:cNvPr id="35" name="Text Placeholder 7">
            <a:extLst>
              <a:ext uri="{FF2B5EF4-FFF2-40B4-BE49-F238E27FC236}">
                <a16:creationId xmlns:a16="http://schemas.microsoft.com/office/drawing/2014/main" id="{AA5D26A2-3A2D-129A-D37C-3731AEB15118}"/>
              </a:ext>
            </a:extLst>
          </p:cNvPr>
          <p:cNvSpPr>
            <a:spLocks noGrp="1"/>
          </p:cNvSpPr>
          <p:nvPr>
            <p:ph type="body" sz="quarter" idx="21" hasCustomPrompt="1"/>
          </p:nvPr>
        </p:nvSpPr>
        <p:spPr>
          <a:xfrm>
            <a:off x="9012035" y="4573626"/>
            <a:ext cx="2719838" cy="338554"/>
          </a:xfrm>
          <a:prstGeom prst="rect">
            <a:avLst/>
          </a:prstGeom>
        </p:spPr>
        <p:txBody>
          <a:bodyPr wrap="square" anchor="b">
            <a:spAutoFit/>
          </a:bodyPr>
          <a:lstStyle>
            <a:lvl1pPr marL="0" indent="0" algn="ctr">
              <a:spcAft>
                <a:spcPts val="0"/>
              </a:spcAft>
              <a:buNone/>
              <a:defRPr sz="1600" b="1" i="0">
                <a:solidFill>
                  <a:schemeClr val="accent2"/>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a:t>Name</a:t>
            </a:r>
          </a:p>
        </p:txBody>
      </p:sp>
      <p:sp>
        <p:nvSpPr>
          <p:cNvPr id="36" name="Picture Placeholder 9">
            <a:extLst>
              <a:ext uri="{FF2B5EF4-FFF2-40B4-BE49-F238E27FC236}">
                <a16:creationId xmlns:a16="http://schemas.microsoft.com/office/drawing/2014/main" id="{4C0D3DE0-2FE9-2E46-2DDF-382521FC49CE}"/>
              </a:ext>
            </a:extLst>
          </p:cNvPr>
          <p:cNvSpPr>
            <a:spLocks noGrp="1"/>
          </p:cNvSpPr>
          <p:nvPr>
            <p:ph type="pic" sz="quarter" idx="22" hasCustomPrompt="1"/>
          </p:nvPr>
        </p:nvSpPr>
        <p:spPr>
          <a:xfrm>
            <a:off x="9429192" y="2427766"/>
            <a:ext cx="1885524" cy="1887555"/>
          </a:xfrm>
          <a:prstGeom prst="ellipse">
            <a:avLst/>
          </a:prstGeom>
          <a:solidFill>
            <a:schemeClr val="bg1">
              <a:lumMod val="95000"/>
            </a:schemeClr>
          </a:solidFill>
          <a:ln w="38100">
            <a:solidFill>
              <a:schemeClr val="accent2"/>
            </a:solidFill>
          </a:ln>
        </p:spPr>
        <p:txBody>
          <a:bodyPr anchor="ctr"/>
          <a:lstStyle>
            <a:lvl1pPr marL="7938" indent="0" algn="ctr">
              <a:buNone/>
              <a:defRPr sz="1200"/>
            </a:lvl1pPr>
          </a:lstStyle>
          <a:p>
            <a:r>
              <a:rPr lang="en-US"/>
              <a:t>Click icon to add headshot</a:t>
            </a:r>
          </a:p>
        </p:txBody>
      </p:sp>
      <p:sp>
        <p:nvSpPr>
          <p:cNvPr id="37" name="Title 36">
            <a:extLst>
              <a:ext uri="{FF2B5EF4-FFF2-40B4-BE49-F238E27FC236}">
                <a16:creationId xmlns:a16="http://schemas.microsoft.com/office/drawing/2014/main" id="{D9670E94-D140-B500-FBCF-AABE7EEBABAE}"/>
              </a:ext>
            </a:extLst>
          </p:cNvPr>
          <p:cNvSpPr>
            <a:spLocks noGrp="1"/>
          </p:cNvSpPr>
          <p:nvPr>
            <p:ph type="title"/>
          </p:nvPr>
        </p:nvSpPr>
        <p:spPr>
          <a:xfrm>
            <a:off x="237744" y="283464"/>
            <a:ext cx="11566478" cy="936620"/>
          </a:xfrm>
        </p:spPr>
        <p:txBody>
          <a:bodyPr anchor="t"/>
          <a:lstStyle>
            <a:lvl1pPr>
              <a:defRPr>
                <a:solidFill>
                  <a:schemeClr val="accent1"/>
                </a:solidFill>
              </a:defRPr>
            </a:lvl1pPr>
          </a:lstStyle>
          <a:p>
            <a:r>
              <a:rPr lang="en-US"/>
              <a:t>Click to edit Master title style</a:t>
            </a:r>
          </a:p>
        </p:txBody>
      </p:sp>
      <p:pic>
        <p:nvPicPr>
          <p:cNvPr id="6" name="Picture 5">
            <a:extLst>
              <a:ext uri="{FF2B5EF4-FFF2-40B4-BE49-F238E27FC236}">
                <a16:creationId xmlns:a16="http://schemas.microsoft.com/office/drawing/2014/main" id="{F56897B0-7EF6-866D-0182-9741523E2FFE}"/>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256032" y="6254496"/>
            <a:ext cx="292100" cy="368300"/>
          </a:xfrm>
          <a:prstGeom prst="rect">
            <a:avLst/>
          </a:prstGeom>
        </p:spPr>
      </p:pic>
      <p:sp>
        <p:nvSpPr>
          <p:cNvPr id="7" name="TextBox 6">
            <a:extLst>
              <a:ext uri="{FF2B5EF4-FFF2-40B4-BE49-F238E27FC236}">
                <a16:creationId xmlns:a16="http://schemas.microsoft.com/office/drawing/2014/main" id="{C4549FE0-17A2-51D8-6E18-E5518AFECB20}"/>
              </a:ext>
            </a:extLst>
          </p:cNvPr>
          <p:cNvSpPr txBox="1">
            <a:spLocks noChangeArrowheads="1"/>
          </p:cNvSpPr>
          <p:nvPr userDrawn="1"/>
        </p:nvSpPr>
        <p:spPr bwMode="auto">
          <a:xfrm>
            <a:off x="691527" y="6544036"/>
            <a:ext cx="5726286" cy="923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marL="0" lvl="0" indent="0" algn="l">
              <a:lnSpc>
                <a:spcPct val="100000"/>
              </a:lnSpc>
              <a:defRPr sz="1800">
                <a:solidFill>
                  <a:srgbClr val="000000"/>
                </a:solidFill>
              </a:defRPr>
            </a:pPr>
            <a:r>
              <a:rPr lang="ga-IE" sz="600" b="0" i="0" baseline="0">
                <a:solidFill>
                  <a:schemeClr val="bg1">
                    <a:lumMod val="85000"/>
                  </a:schemeClr>
                </a:solidFill>
                <a:latin typeface="+mn-lt"/>
              </a:rPr>
              <a:t>© 2023 Epsilon Data Management, LLC. All rights reserved. Proprietary and confidential. V-3.20.23</a:t>
            </a:r>
          </a:p>
        </p:txBody>
      </p:sp>
      <p:sp>
        <p:nvSpPr>
          <p:cNvPr id="11" name="TextBox 10">
            <a:extLst>
              <a:ext uri="{FF2B5EF4-FFF2-40B4-BE49-F238E27FC236}">
                <a16:creationId xmlns:a16="http://schemas.microsoft.com/office/drawing/2014/main" id="{F88E0E73-5C7A-A23A-299E-49D5A6A45555}"/>
              </a:ext>
            </a:extLst>
          </p:cNvPr>
          <p:cNvSpPr txBox="1">
            <a:spLocks noChangeAspect="1"/>
          </p:cNvSpPr>
          <p:nvPr userDrawn="1"/>
        </p:nvSpPr>
        <p:spPr>
          <a:xfrm>
            <a:off x="11722608" y="6446520"/>
            <a:ext cx="227692" cy="228600"/>
          </a:xfrm>
          <a:prstGeom prst="ellipse">
            <a:avLst/>
          </a:prstGeom>
          <a:solidFill>
            <a:schemeClr val="accent1"/>
          </a:solidFill>
        </p:spPr>
        <p:txBody>
          <a:bodyPr wrap="none" rtlCol="0" anchor="ctr">
            <a:noAutofit/>
          </a:bodyPr>
          <a:lstStyle/>
          <a:p>
            <a:pPr algn="ctr"/>
            <a:fld id="{9F77B881-CDA4-7041-897F-97D0053686EF}" type="slidenum">
              <a:rPr lang="en-US" sz="700" b="1" i="0" smtClean="0">
                <a:solidFill>
                  <a:schemeClr val="bg1"/>
                </a:solidFill>
                <a:latin typeface="+mn-lt"/>
              </a:rPr>
              <a:pPr algn="ctr"/>
              <a:t>‹#›</a:t>
            </a:fld>
            <a:endParaRPr lang="en-US" sz="700" b="1" i="0">
              <a:solidFill>
                <a:schemeClr val="bg1"/>
              </a:solidFill>
              <a:latin typeface="+mn-lt"/>
            </a:endParaRPr>
          </a:p>
        </p:txBody>
      </p:sp>
      <p:sp>
        <p:nvSpPr>
          <p:cNvPr id="2" name="Rectangle 1">
            <a:extLst>
              <a:ext uri="{FF2B5EF4-FFF2-40B4-BE49-F238E27FC236}">
                <a16:creationId xmlns:a16="http://schemas.microsoft.com/office/drawing/2014/main" id="{C801B021-FC19-2B5E-7939-A67F79C65EE9}"/>
              </a:ext>
            </a:extLst>
          </p:cNvPr>
          <p:cNvSpPr/>
          <p:nvPr userDrawn="1"/>
        </p:nvSpPr>
        <p:spPr>
          <a:xfrm rot="5400000" flipV="1">
            <a:off x="8729393" y="3392424"/>
            <a:ext cx="6858000" cy="73152"/>
          </a:xfrm>
          <a:prstGeom prst="rect">
            <a:avLst/>
          </a:prstGeom>
          <a:gradFill flip="none" rotWithShape="1">
            <a:gsLst>
              <a:gs pos="68000">
                <a:schemeClr val="accent2"/>
              </a:gs>
              <a:gs pos="8000">
                <a:schemeClr val="accent5"/>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71646485"/>
      </p:ext>
    </p:extLst>
  </p:cSld>
  <p:clrMapOvr>
    <a:masterClrMapping/>
  </p:clrMapOvr>
  <p:extLst>
    <p:ext uri="{DCECCB84-F9BA-43D5-87BE-67443E8EF086}">
      <p15:sldGuideLst xmlns:p15="http://schemas.microsoft.com/office/powerpoint/2012/main">
        <p15:guide id="1" orient="horz" pos="216">
          <p15:clr>
            <a:srgbClr val="FBAE40"/>
          </p15:clr>
        </p15:guide>
      </p15:sldGuideLst>
    </p:ext>
  </p:extLst>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userDrawn="1">
  <p:cSld name="1_Presenter Slide 8 people white">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D256BAFC-DF95-BFCA-DBF8-7226DB800469}"/>
              </a:ext>
            </a:extLst>
          </p:cNvPr>
          <p:cNvSpPr>
            <a:spLocks noGrp="1"/>
          </p:cNvSpPr>
          <p:nvPr>
            <p:ph type="body" sz="quarter" idx="11" hasCustomPrompt="1"/>
          </p:nvPr>
        </p:nvSpPr>
        <p:spPr>
          <a:xfrm>
            <a:off x="447701" y="3340648"/>
            <a:ext cx="2719838" cy="276999"/>
          </a:xfrm>
          <a:prstGeom prst="rect">
            <a:avLst/>
          </a:prstGeom>
        </p:spPr>
        <p:txBody>
          <a:bodyPr wrap="square">
            <a:spAutoFit/>
          </a:bodyPr>
          <a:lstStyle>
            <a:lvl1pPr marL="0" indent="0" algn="ctr">
              <a:buNone/>
              <a:defRPr sz="1200" b="0" i="0">
                <a:latin typeface="+mn-lt"/>
              </a:defRPr>
            </a:lvl1pPr>
            <a:lvl2pPr marL="457200" indent="0">
              <a:buNone/>
              <a:defRPr/>
            </a:lvl2pPr>
            <a:lvl3pPr marL="914400" indent="0">
              <a:buNone/>
              <a:defRPr/>
            </a:lvl3pPr>
            <a:lvl4pPr marL="1371600" indent="0">
              <a:buNone/>
              <a:defRPr/>
            </a:lvl4pPr>
            <a:lvl5pPr marL="1828800" indent="0">
              <a:buNone/>
              <a:defRPr/>
            </a:lvl5pPr>
          </a:lstStyle>
          <a:p>
            <a:pPr lvl="0"/>
            <a:r>
              <a:rPr lang="en-US"/>
              <a:t>Title</a:t>
            </a:r>
          </a:p>
        </p:txBody>
      </p:sp>
      <p:sp>
        <p:nvSpPr>
          <p:cNvPr id="9" name="Text Placeholder 7">
            <a:extLst>
              <a:ext uri="{FF2B5EF4-FFF2-40B4-BE49-F238E27FC236}">
                <a16:creationId xmlns:a16="http://schemas.microsoft.com/office/drawing/2014/main" id="{4778F3F7-44C7-126F-40FB-1C988B6EEE7A}"/>
              </a:ext>
            </a:extLst>
          </p:cNvPr>
          <p:cNvSpPr>
            <a:spLocks noGrp="1"/>
          </p:cNvSpPr>
          <p:nvPr>
            <p:ph type="body" sz="quarter" idx="12" hasCustomPrompt="1"/>
          </p:nvPr>
        </p:nvSpPr>
        <p:spPr>
          <a:xfrm>
            <a:off x="447701" y="3086569"/>
            <a:ext cx="2719838" cy="307777"/>
          </a:xfrm>
          <a:prstGeom prst="rect">
            <a:avLst/>
          </a:prstGeom>
        </p:spPr>
        <p:txBody>
          <a:bodyPr wrap="square">
            <a:spAutoFit/>
          </a:bodyPr>
          <a:lstStyle>
            <a:lvl1pPr marL="0" indent="0" algn="ctr">
              <a:buNone/>
              <a:defRPr sz="1400" b="1" i="0">
                <a:solidFill>
                  <a:schemeClr val="accent2"/>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a:t>Name</a:t>
            </a:r>
          </a:p>
        </p:txBody>
      </p:sp>
      <p:sp>
        <p:nvSpPr>
          <p:cNvPr id="10" name="Picture Placeholder 9">
            <a:extLst>
              <a:ext uri="{FF2B5EF4-FFF2-40B4-BE49-F238E27FC236}">
                <a16:creationId xmlns:a16="http://schemas.microsoft.com/office/drawing/2014/main" id="{B00EE88F-AE7C-C386-1C73-1F5897B651A9}"/>
              </a:ext>
            </a:extLst>
          </p:cNvPr>
          <p:cNvSpPr>
            <a:spLocks noGrp="1"/>
          </p:cNvSpPr>
          <p:nvPr>
            <p:ph type="pic" sz="quarter" idx="13" hasCustomPrompt="1"/>
          </p:nvPr>
        </p:nvSpPr>
        <p:spPr>
          <a:xfrm>
            <a:off x="1045578" y="1510702"/>
            <a:ext cx="1524086" cy="1527048"/>
          </a:xfrm>
          <a:prstGeom prst="ellipse">
            <a:avLst/>
          </a:prstGeom>
          <a:ln w="38100">
            <a:solidFill>
              <a:schemeClr val="accent2"/>
            </a:solidFill>
          </a:ln>
        </p:spPr>
        <p:txBody>
          <a:bodyPr anchor="ctr"/>
          <a:lstStyle>
            <a:lvl1pPr marL="7938" indent="0" algn="ctr">
              <a:buNone/>
              <a:defRPr sz="1200"/>
            </a:lvl1pPr>
          </a:lstStyle>
          <a:p>
            <a:r>
              <a:rPr lang="en-US"/>
              <a:t>Click icon to add headshot</a:t>
            </a:r>
          </a:p>
        </p:txBody>
      </p:sp>
      <p:sp>
        <p:nvSpPr>
          <p:cNvPr id="28" name="Text Placeholder 7">
            <a:extLst>
              <a:ext uri="{FF2B5EF4-FFF2-40B4-BE49-F238E27FC236}">
                <a16:creationId xmlns:a16="http://schemas.microsoft.com/office/drawing/2014/main" id="{BAE3F959-C6F8-0682-FBC2-4F1BC30213E4}"/>
              </a:ext>
            </a:extLst>
          </p:cNvPr>
          <p:cNvSpPr>
            <a:spLocks noGrp="1"/>
          </p:cNvSpPr>
          <p:nvPr>
            <p:ph type="body" sz="quarter" idx="14" hasCustomPrompt="1"/>
          </p:nvPr>
        </p:nvSpPr>
        <p:spPr>
          <a:xfrm>
            <a:off x="3302479" y="3340648"/>
            <a:ext cx="2719838" cy="276999"/>
          </a:xfrm>
          <a:prstGeom prst="rect">
            <a:avLst/>
          </a:prstGeom>
        </p:spPr>
        <p:txBody>
          <a:bodyPr wrap="square">
            <a:spAutoFit/>
          </a:bodyPr>
          <a:lstStyle>
            <a:lvl1pPr marL="0" indent="0" algn="ctr">
              <a:buNone/>
              <a:defRPr sz="1200" b="0" i="0">
                <a:latin typeface="+mn-lt"/>
              </a:defRPr>
            </a:lvl1pPr>
            <a:lvl2pPr marL="457200" indent="0">
              <a:buNone/>
              <a:defRPr/>
            </a:lvl2pPr>
            <a:lvl3pPr marL="914400" indent="0">
              <a:buNone/>
              <a:defRPr/>
            </a:lvl3pPr>
            <a:lvl4pPr marL="1371600" indent="0">
              <a:buNone/>
              <a:defRPr/>
            </a:lvl4pPr>
            <a:lvl5pPr marL="1828800" indent="0">
              <a:buNone/>
              <a:defRPr/>
            </a:lvl5pPr>
          </a:lstStyle>
          <a:p>
            <a:pPr lvl="0"/>
            <a:r>
              <a:rPr lang="en-US"/>
              <a:t>Title</a:t>
            </a:r>
          </a:p>
        </p:txBody>
      </p:sp>
      <p:sp>
        <p:nvSpPr>
          <p:cNvPr id="29" name="Text Placeholder 7">
            <a:extLst>
              <a:ext uri="{FF2B5EF4-FFF2-40B4-BE49-F238E27FC236}">
                <a16:creationId xmlns:a16="http://schemas.microsoft.com/office/drawing/2014/main" id="{E6F3F84E-33AA-07DC-69BF-39CA8541767B}"/>
              </a:ext>
            </a:extLst>
          </p:cNvPr>
          <p:cNvSpPr>
            <a:spLocks noGrp="1"/>
          </p:cNvSpPr>
          <p:nvPr>
            <p:ph type="body" sz="quarter" idx="15" hasCustomPrompt="1"/>
          </p:nvPr>
        </p:nvSpPr>
        <p:spPr>
          <a:xfrm>
            <a:off x="3302479" y="3086569"/>
            <a:ext cx="2719838" cy="307777"/>
          </a:xfrm>
          <a:prstGeom prst="rect">
            <a:avLst/>
          </a:prstGeom>
        </p:spPr>
        <p:txBody>
          <a:bodyPr wrap="square">
            <a:spAutoFit/>
          </a:bodyPr>
          <a:lstStyle>
            <a:lvl1pPr marL="0" indent="0" algn="ctr">
              <a:buNone/>
              <a:defRPr sz="1400" b="1" i="0">
                <a:solidFill>
                  <a:schemeClr val="accent2"/>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a:t>Name</a:t>
            </a:r>
          </a:p>
        </p:txBody>
      </p:sp>
      <p:sp>
        <p:nvSpPr>
          <p:cNvPr id="30" name="Picture Placeholder 9">
            <a:extLst>
              <a:ext uri="{FF2B5EF4-FFF2-40B4-BE49-F238E27FC236}">
                <a16:creationId xmlns:a16="http://schemas.microsoft.com/office/drawing/2014/main" id="{91DC5A23-7B00-058F-528E-A343453540E3}"/>
              </a:ext>
            </a:extLst>
          </p:cNvPr>
          <p:cNvSpPr>
            <a:spLocks noGrp="1"/>
          </p:cNvSpPr>
          <p:nvPr>
            <p:ph type="pic" sz="quarter" idx="16" hasCustomPrompt="1"/>
          </p:nvPr>
        </p:nvSpPr>
        <p:spPr>
          <a:xfrm>
            <a:off x="3900356" y="1510702"/>
            <a:ext cx="1524086" cy="1527048"/>
          </a:xfrm>
          <a:prstGeom prst="ellipse">
            <a:avLst/>
          </a:prstGeom>
          <a:ln w="38100">
            <a:solidFill>
              <a:schemeClr val="accent2"/>
            </a:solidFill>
          </a:ln>
        </p:spPr>
        <p:txBody>
          <a:bodyPr anchor="ctr"/>
          <a:lstStyle>
            <a:lvl1pPr marL="7938" indent="0" algn="ctr">
              <a:buNone/>
              <a:defRPr sz="1200"/>
            </a:lvl1pPr>
          </a:lstStyle>
          <a:p>
            <a:r>
              <a:rPr lang="en-US"/>
              <a:t>Click icon to add headshot</a:t>
            </a:r>
          </a:p>
        </p:txBody>
      </p:sp>
      <p:sp>
        <p:nvSpPr>
          <p:cNvPr id="31" name="Text Placeholder 7">
            <a:extLst>
              <a:ext uri="{FF2B5EF4-FFF2-40B4-BE49-F238E27FC236}">
                <a16:creationId xmlns:a16="http://schemas.microsoft.com/office/drawing/2014/main" id="{09A3A5A3-C2EA-2FFE-C3E1-C3EF426C05AB}"/>
              </a:ext>
            </a:extLst>
          </p:cNvPr>
          <p:cNvSpPr>
            <a:spLocks noGrp="1"/>
          </p:cNvSpPr>
          <p:nvPr>
            <p:ph type="body" sz="quarter" idx="17" hasCustomPrompt="1"/>
          </p:nvPr>
        </p:nvSpPr>
        <p:spPr>
          <a:xfrm>
            <a:off x="6157257" y="3340648"/>
            <a:ext cx="2719838" cy="276999"/>
          </a:xfrm>
          <a:prstGeom prst="rect">
            <a:avLst/>
          </a:prstGeom>
        </p:spPr>
        <p:txBody>
          <a:bodyPr wrap="square">
            <a:spAutoFit/>
          </a:bodyPr>
          <a:lstStyle>
            <a:lvl1pPr marL="0" indent="0" algn="ctr">
              <a:buNone/>
              <a:defRPr sz="1200" b="0" i="0">
                <a:latin typeface="+mn-lt"/>
              </a:defRPr>
            </a:lvl1pPr>
            <a:lvl2pPr marL="457200" indent="0">
              <a:buNone/>
              <a:defRPr/>
            </a:lvl2pPr>
            <a:lvl3pPr marL="914400" indent="0">
              <a:buNone/>
              <a:defRPr/>
            </a:lvl3pPr>
            <a:lvl4pPr marL="1371600" indent="0">
              <a:buNone/>
              <a:defRPr/>
            </a:lvl4pPr>
            <a:lvl5pPr marL="1828800" indent="0">
              <a:buNone/>
              <a:defRPr/>
            </a:lvl5pPr>
          </a:lstStyle>
          <a:p>
            <a:pPr lvl="0"/>
            <a:r>
              <a:rPr lang="en-US"/>
              <a:t>Title</a:t>
            </a:r>
          </a:p>
        </p:txBody>
      </p:sp>
      <p:sp>
        <p:nvSpPr>
          <p:cNvPr id="32" name="Text Placeholder 7">
            <a:extLst>
              <a:ext uri="{FF2B5EF4-FFF2-40B4-BE49-F238E27FC236}">
                <a16:creationId xmlns:a16="http://schemas.microsoft.com/office/drawing/2014/main" id="{BED2E2B4-1AE0-7D02-7D16-77F9221401C9}"/>
              </a:ext>
            </a:extLst>
          </p:cNvPr>
          <p:cNvSpPr>
            <a:spLocks noGrp="1"/>
          </p:cNvSpPr>
          <p:nvPr>
            <p:ph type="body" sz="quarter" idx="18" hasCustomPrompt="1"/>
          </p:nvPr>
        </p:nvSpPr>
        <p:spPr>
          <a:xfrm>
            <a:off x="6157257" y="3086569"/>
            <a:ext cx="2719838" cy="307777"/>
          </a:xfrm>
          <a:prstGeom prst="rect">
            <a:avLst/>
          </a:prstGeom>
        </p:spPr>
        <p:txBody>
          <a:bodyPr wrap="square">
            <a:spAutoFit/>
          </a:bodyPr>
          <a:lstStyle>
            <a:lvl1pPr marL="0" indent="0" algn="ctr">
              <a:buNone/>
              <a:defRPr sz="1400" b="1" i="0">
                <a:solidFill>
                  <a:schemeClr val="accent2"/>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a:t>Name</a:t>
            </a:r>
          </a:p>
        </p:txBody>
      </p:sp>
      <p:sp>
        <p:nvSpPr>
          <p:cNvPr id="33" name="Picture Placeholder 9">
            <a:extLst>
              <a:ext uri="{FF2B5EF4-FFF2-40B4-BE49-F238E27FC236}">
                <a16:creationId xmlns:a16="http://schemas.microsoft.com/office/drawing/2014/main" id="{6280DC09-E9DA-E0B2-477E-90EA181D0DC9}"/>
              </a:ext>
            </a:extLst>
          </p:cNvPr>
          <p:cNvSpPr>
            <a:spLocks noGrp="1"/>
          </p:cNvSpPr>
          <p:nvPr>
            <p:ph type="pic" sz="quarter" idx="19" hasCustomPrompt="1"/>
          </p:nvPr>
        </p:nvSpPr>
        <p:spPr>
          <a:xfrm>
            <a:off x="6755134" y="1510702"/>
            <a:ext cx="1524086" cy="1527048"/>
          </a:xfrm>
          <a:prstGeom prst="ellipse">
            <a:avLst/>
          </a:prstGeom>
          <a:ln w="38100">
            <a:solidFill>
              <a:schemeClr val="accent2"/>
            </a:solidFill>
          </a:ln>
        </p:spPr>
        <p:txBody>
          <a:bodyPr anchor="ctr"/>
          <a:lstStyle>
            <a:lvl1pPr marL="7938" indent="0" algn="ctr">
              <a:buNone/>
              <a:defRPr sz="1200"/>
            </a:lvl1pPr>
          </a:lstStyle>
          <a:p>
            <a:r>
              <a:rPr lang="en-US"/>
              <a:t>Click icon to add headshot</a:t>
            </a:r>
          </a:p>
        </p:txBody>
      </p:sp>
      <p:sp>
        <p:nvSpPr>
          <p:cNvPr id="34" name="Text Placeholder 7">
            <a:extLst>
              <a:ext uri="{FF2B5EF4-FFF2-40B4-BE49-F238E27FC236}">
                <a16:creationId xmlns:a16="http://schemas.microsoft.com/office/drawing/2014/main" id="{9F21542E-FF09-7F51-CD09-7FB0DE1FE1EE}"/>
              </a:ext>
            </a:extLst>
          </p:cNvPr>
          <p:cNvSpPr>
            <a:spLocks noGrp="1"/>
          </p:cNvSpPr>
          <p:nvPr>
            <p:ph type="body" sz="quarter" idx="20" hasCustomPrompt="1"/>
          </p:nvPr>
        </p:nvSpPr>
        <p:spPr>
          <a:xfrm>
            <a:off x="9012035" y="3340648"/>
            <a:ext cx="2719838" cy="276999"/>
          </a:xfrm>
          <a:prstGeom prst="rect">
            <a:avLst/>
          </a:prstGeom>
        </p:spPr>
        <p:txBody>
          <a:bodyPr wrap="square">
            <a:spAutoFit/>
          </a:bodyPr>
          <a:lstStyle>
            <a:lvl1pPr marL="0" indent="0" algn="ctr">
              <a:buNone/>
              <a:defRPr sz="1200" b="0" i="0">
                <a:latin typeface="+mn-lt"/>
              </a:defRPr>
            </a:lvl1pPr>
            <a:lvl2pPr marL="457200" indent="0">
              <a:buNone/>
              <a:defRPr/>
            </a:lvl2pPr>
            <a:lvl3pPr marL="914400" indent="0">
              <a:buNone/>
              <a:defRPr/>
            </a:lvl3pPr>
            <a:lvl4pPr marL="1371600" indent="0">
              <a:buNone/>
              <a:defRPr/>
            </a:lvl4pPr>
            <a:lvl5pPr marL="1828800" indent="0">
              <a:buNone/>
              <a:defRPr/>
            </a:lvl5pPr>
          </a:lstStyle>
          <a:p>
            <a:pPr lvl="0"/>
            <a:r>
              <a:rPr lang="en-US"/>
              <a:t>Title</a:t>
            </a:r>
          </a:p>
        </p:txBody>
      </p:sp>
      <p:sp>
        <p:nvSpPr>
          <p:cNvPr id="35" name="Text Placeholder 7">
            <a:extLst>
              <a:ext uri="{FF2B5EF4-FFF2-40B4-BE49-F238E27FC236}">
                <a16:creationId xmlns:a16="http://schemas.microsoft.com/office/drawing/2014/main" id="{AA5D26A2-3A2D-129A-D37C-3731AEB15118}"/>
              </a:ext>
            </a:extLst>
          </p:cNvPr>
          <p:cNvSpPr>
            <a:spLocks noGrp="1"/>
          </p:cNvSpPr>
          <p:nvPr>
            <p:ph type="body" sz="quarter" idx="21" hasCustomPrompt="1"/>
          </p:nvPr>
        </p:nvSpPr>
        <p:spPr>
          <a:xfrm>
            <a:off x="9012035" y="3086569"/>
            <a:ext cx="2719838" cy="307777"/>
          </a:xfrm>
          <a:prstGeom prst="rect">
            <a:avLst/>
          </a:prstGeom>
        </p:spPr>
        <p:txBody>
          <a:bodyPr wrap="square">
            <a:spAutoFit/>
          </a:bodyPr>
          <a:lstStyle>
            <a:lvl1pPr marL="0" indent="0" algn="ctr">
              <a:buNone/>
              <a:defRPr sz="1400" b="1" i="0">
                <a:solidFill>
                  <a:schemeClr val="accent2"/>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a:t>Name</a:t>
            </a:r>
          </a:p>
        </p:txBody>
      </p:sp>
      <p:sp>
        <p:nvSpPr>
          <p:cNvPr id="36" name="Picture Placeholder 9">
            <a:extLst>
              <a:ext uri="{FF2B5EF4-FFF2-40B4-BE49-F238E27FC236}">
                <a16:creationId xmlns:a16="http://schemas.microsoft.com/office/drawing/2014/main" id="{4C0D3DE0-2FE9-2E46-2DDF-382521FC49CE}"/>
              </a:ext>
            </a:extLst>
          </p:cNvPr>
          <p:cNvSpPr>
            <a:spLocks noGrp="1"/>
          </p:cNvSpPr>
          <p:nvPr>
            <p:ph type="pic" sz="quarter" idx="22" hasCustomPrompt="1"/>
          </p:nvPr>
        </p:nvSpPr>
        <p:spPr>
          <a:xfrm>
            <a:off x="9609912" y="1510702"/>
            <a:ext cx="1524086" cy="1527048"/>
          </a:xfrm>
          <a:prstGeom prst="ellipse">
            <a:avLst/>
          </a:prstGeom>
          <a:ln w="38100">
            <a:solidFill>
              <a:schemeClr val="accent2"/>
            </a:solidFill>
          </a:ln>
        </p:spPr>
        <p:txBody>
          <a:bodyPr anchor="ctr"/>
          <a:lstStyle>
            <a:lvl1pPr marL="7938" indent="0" algn="ctr">
              <a:buNone/>
              <a:defRPr sz="1200"/>
            </a:lvl1pPr>
          </a:lstStyle>
          <a:p>
            <a:r>
              <a:rPr lang="en-US"/>
              <a:t>Click icon to add headshot</a:t>
            </a:r>
          </a:p>
        </p:txBody>
      </p:sp>
      <p:sp>
        <p:nvSpPr>
          <p:cNvPr id="37" name="Title 36">
            <a:extLst>
              <a:ext uri="{FF2B5EF4-FFF2-40B4-BE49-F238E27FC236}">
                <a16:creationId xmlns:a16="http://schemas.microsoft.com/office/drawing/2014/main" id="{D9670E94-D140-B500-FBCF-AABE7EEBABAE}"/>
              </a:ext>
            </a:extLst>
          </p:cNvPr>
          <p:cNvSpPr>
            <a:spLocks noGrp="1"/>
          </p:cNvSpPr>
          <p:nvPr>
            <p:ph type="title"/>
          </p:nvPr>
        </p:nvSpPr>
        <p:spPr>
          <a:xfrm>
            <a:off x="237744" y="283464"/>
            <a:ext cx="11566478" cy="936620"/>
          </a:xfrm>
        </p:spPr>
        <p:txBody>
          <a:bodyPr anchor="t"/>
          <a:lstStyle/>
          <a:p>
            <a:r>
              <a:rPr lang="en-US"/>
              <a:t>Click to edit Master title style</a:t>
            </a:r>
          </a:p>
        </p:txBody>
      </p:sp>
      <p:sp>
        <p:nvSpPr>
          <p:cNvPr id="2" name="Text Placeholder 7">
            <a:extLst>
              <a:ext uri="{FF2B5EF4-FFF2-40B4-BE49-F238E27FC236}">
                <a16:creationId xmlns:a16="http://schemas.microsoft.com/office/drawing/2014/main" id="{A5AC46BD-5E5D-B9DD-D3BF-E4A397FD523A}"/>
              </a:ext>
            </a:extLst>
          </p:cNvPr>
          <p:cNvSpPr>
            <a:spLocks noGrp="1"/>
          </p:cNvSpPr>
          <p:nvPr>
            <p:ph type="body" sz="quarter" idx="23" hasCustomPrompt="1"/>
          </p:nvPr>
        </p:nvSpPr>
        <p:spPr>
          <a:xfrm>
            <a:off x="447701" y="5764727"/>
            <a:ext cx="2719838" cy="276999"/>
          </a:xfrm>
          <a:prstGeom prst="rect">
            <a:avLst/>
          </a:prstGeom>
        </p:spPr>
        <p:txBody>
          <a:bodyPr wrap="square">
            <a:spAutoFit/>
          </a:bodyPr>
          <a:lstStyle>
            <a:lvl1pPr marL="0" indent="0" algn="ctr">
              <a:buNone/>
              <a:defRPr sz="1200" b="0" i="0">
                <a:latin typeface="+mn-lt"/>
              </a:defRPr>
            </a:lvl1pPr>
            <a:lvl2pPr marL="457200" indent="0">
              <a:buNone/>
              <a:defRPr/>
            </a:lvl2pPr>
            <a:lvl3pPr marL="914400" indent="0">
              <a:buNone/>
              <a:defRPr/>
            </a:lvl3pPr>
            <a:lvl4pPr marL="1371600" indent="0">
              <a:buNone/>
              <a:defRPr/>
            </a:lvl4pPr>
            <a:lvl5pPr marL="1828800" indent="0">
              <a:buNone/>
              <a:defRPr/>
            </a:lvl5pPr>
          </a:lstStyle>
          <a:p>
            <a:pPr lvl="0"/>
            <a:r>
              <a:rPr lang="en-US"/>
              <a:t>Title</a:t>
            </a:r>
          </a:p>
        </p:txBody>
      </p:sp>
      <p:sp>
        <p:nvSpPr>
          <p:cNvPr id="5" name="Text Placeholder 7">
            <a:extLst>
              <a:ext uri="{FF2B5EF4-FFF2-40B4-BE49-F238E27FC236}">
                <a16:creationId xmlns:a16="http://schemas.microsoft.com/office/drawing/2014/main" id="{F59E349D-8015-626D-8333-970B2FD39C88}"/>
              </a:ext>
            </a:extLst>
          </p:cNvPr>
          <p:cNvSpPr>
            <a:spLocks noGrp="1"/>
          </p:cNvSpPr>
          <p:nvPr>
            <p:ph type="body" sz="quarter" idx="24" hasCustomPrompt="1"/>
          </p:nvPr>
        </p:nvSpPr>
        <p:spPr>
          <a:xfrm>
            <a:off x="447701" y="5510648"/>
            <a:ext cx="2719838" cy="307777"/>
          </a:xfrm>
          <a:prstGeom prst="rect">
            <a:avLst/>
          </a:prstGeom>
        </p:spPr>
        <p:txBody>
          <a:bodyPr wrap="square">
            <a:spAutoFit/>
          </a:bodyPr>
          <a:lstStyle>
            <a:lvl1pPr marL="0" indent="0" algn="ctr">
              <a:buNone/>
              <a:defRPr sz="1400" b="1" i="0">
                <a:solidFill>
                  <a:schemeClr val="accent2"/>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a:t>Name</a:t>
            </a:r>
          </a:p>
        </p:txBody>
      </p:sp>
      <p:sp>
        <p:nvSpPr>
          <p:cNvPr id="11" name="Picture Placeholder 9">
            <a:extLst>
              <a:ext uri="{FF2B5EF4-FFF2-40B4-BE49-F238E27FC236}">
                <a16:creationId xmlns:a16="http://schemas.microsoft.com/office/drawing/2014/main" id="{4860F50D-8294-9796-A66D-A9F70056FB02}"/>
              </a:ext>
            </a:extLst>
          </p:cNvPr>
          <p:cNvSpPr>
            <a:spLocks noGrp="1"/>
          </p:cNvSpPr>
          <p:nvPr>
            <p:ph type="pic" sz="quarter" idx="25" hasCustomPrompt="1"/>
          </p:nvPr>
        </p:nvSpPr>
        <p:spPr>
          <a:xfrm>
            <a:off x="1045578" y="3934781"/>
            <a:ext cx="1524086" cy="1527048"/>
          </a:xfrm>
          <a:prstGeom prst="ellipse">
            <a:avLst/>
          </a:prstGeom>
          <a:ln w="38100">
            <a:solidFill>
              <a:schemeClr val="accent2"/>
            </a:solidFill>
          </a:ln>
        </p:spPr>
        <p:txBody>
          <a:bodyPr anchor="ctr"/>
          <a:lstStyle>
            <a:lvl1pPr marL="7938" indent="0" algn="ctr">
              <a:buNone/>
              <a:defRPr sz="1200"/>
            </a:lvl1pPr>
          </a:lstStyle>
          <a:p>
            <a:r>
              <a:rPr lang="en-US"/>
              <a:t>Click icon to add headshot</a:t>
            </a:r>
          </a:p>
        </p:txBody>
      </p:sp>
      <p:sp>
        <p:nvSpPr>
          <p:cNvPr id="12" name="Text Placeholder 7">
            <a:extLst>
              <a:ext uri="{FF2B5EF4-FFF2-40B4-BE49-F238E27FC236}">
                <a16:creationId xmlns:a16="http://schemas.microsoft.com/office/drawing/2014/main" id="{D5BAFB55-E6C5-F765-DB88-21B2FFEA3E11}"/>
              </a:ext>
            </a:extLst>
          </p:cNvPr>
          <p:cNvSpPr>
            <a:spLocks noGrp="1"/>
          </p:cNvSpPr>
          <p:nvPr>
            <p:ph type="body" sz="quarter" idx="26" hasCustomPrompt="1"/>
          </p:nvPr>
        </p:nvSpPr>
        <p:spPr>
          <a:xfrm>
            <a:off x="3302479" y="5764727"/>
            <a:ext cx="2719838" cy="276999"/>
          </a:xfrm>
          <a:prstGeom prst="rect">
            <a:avLst/>
          </a:prstGeom>
        </p:spPr>
        <p:txBody>
          <a:bodyPr wrap="square">
            <a:spAutoFit/>
          </a:bodyPr>
          <a:lstStyle>
            <a:lvl1pPr marL="0" indent="0" algn="ctr">
              <a:buNone/>
              <a:defRPr sz="1200" b="0" i="0">
                <a:latin typeface="+mn-lt"/>
              </a:defRPr>
            </a:lvl1pPr>
            <a:lvl2pPr marL="457200" indent="0">
              <a:buNone/>
              <a:defRPr/>
            </a:lvl2pPr>
            <a:lvl3pPr marL="914400" indent="0">
              <a:buNone/>
              <a:defRPr/>
            </a:lvl3pPr>
            <a:lvl4pPr marL="1371600" indent="0">
              <a:buNone/>
              <a:defRPr/>
            </a:lvl4pPr>
            <a:lvl5pPr marL="1828800" indent="0">
              <a:buNone/>
              <a:defRPr/>
            </a:lvl5pPr>
          </a:lstStyle>
          <a:p>
            <a:pPr lvl="0"/>
            <a:r>
              <a:rPr lang="en-US"/>
              <a:t>Title</a:t>
            </a:r>
          </a:p>
        </p:txBody>
      </p:sp>
      <p:sp>
        <p:nvSpPr>
          <p:cNvPr id="13" name="Text Placeholder 7">
            <a:extLst>
              <a:ext uri="{FF2B5EF4-FFF2-40B4-BE49-F238E27FC236}">
                <a16:creationId xmlns:a16="http://schemas.microsoft.com/office/drawing/2014/main" id="{2EE7E1FF-2470-790C-D0B6-198F2AB2EECF}"/>
              </a:ext>
            </a:extLst>
          </p:cNvPr>
          <p:cNvSpPr>
            <a:spLocks noGrp="1"/>
          </p:cNvSpPr>
          <p:nvPr>
            <p:ph type="body" sz="quarter" idx="27" hasCustomPrompt="1"/>
          </p:nvPr>
        </p:nvSpPr>
        <p:spPr>
          <a:xfrm>
            <a:off x="3302479" y="5510648"/>
            <a:ext cx="2719838" cy="307777"/>
          </a:xfrm>
          <a:prstGeom prst="rect">
            <a:avLst/>
          </a:prstGeom>
        </p:spPr>
        <p:txBody>
          <a:bodyPr wrap="square">
            <a:spAutoFit/>
          </a:bodyPr>
          <a:lstStyle>
            <a:lvl1pPr marL="0" indent="0" algn="ctr">
              <a:buNone/>
              <a:defRPr sz="1400" b="1" i="0">
                <a:solidFill>
                  <a:schemeClr val="accent2"/>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a:t>Name</a:t>
            </a:r>
          </a:p>
        </p:txBody>
      </p:sp>
      <p:sp>
        <p:nvSpPr>
          <p:cNvPr id="14" name="Picture Placeholder 9">
            <a:extLst>
              <a:ext uri="{FF2B5EF4-FFF2-40B4-BE49-F238E27FC236}">
                <a16:creationId xmlns:a16="http://schemas.microsoft.com/office/drawing/2014/main" id="{E1722736-F5D8-DDEE-EA42-7DCA2AF9507B}"/>
              </a:ext>
            </a:extLst>
          </p:cNvPr>
          <p:cNvSpPr>
            <a:spLocks noGrp="1"/>
          </p:cNvSpPr>
          <p:nvPr>
            <p:ph type="pic" sz="quarter" idx="28" hasCustomPrompt="1"/>
          </p:nvPr>
        </p:nvSpPr>
        <p:spPr>
          <a:xfrm>
            <a:off x="3900356" y="3934781"/>
            <a:ext cx="1524086" cy="1527048"/>
          </a:xfrm>
          <a:prstGeom prst="ellipse">
            <a:avLst/>
          </a:prstGeom>
          <a:ln w="38100">
            <a:solidFill>
              <a:schemeClr val="accent2"/>
            </a:solidFill>
          </a:ln>
        </p:spPr>
        <p:txBody>
          <a:bodyPr anchor="ctr"/>
          <a:lstStyle>
            <a:lvl1pPr marL="7938" indent="0" algn="ctr">
              <a:buNone/>
              <a:defRPr sz="1200"/>
            </a:lvl1pPr>
          </a:lstStyle>
          <a:p>
            <a:r>
              <a:rPr lang="en-US"/>
              <a:t>Click icon to add headshot</a:t>
            </a:r>
          </a:p>
        </p:txBody>
      </p:sp>
      <p:sp>
        <p:nvSpPr>
          <p:cNvPr id="15" name="Text Placeholder 7">
            <a:extLst>
              <a:ext uri="{FF2B5EF4-FFF2-40B4-BE49-F238E27FC236}">
                <a16:creationId xmlns:a16="http://schemas.microsoft.com/office/drawing/2014/main" id="{EF5EDD91-1D03-07DC-AD88-1162EF9394C3}"/>
              </a:ext>
            </a:extLst>
          </p:cNvPr>
          <p:cNvSpPr>
            <a:spLocks noGrp="1"/>
          </p:cNvSpPr>
          <p:nvPr>
            <p:ph type="body" sz="quarter" idx="29" hasCustomPrompt="1"/>
          </p:nvPr>
        </p:nvSpPr>
        <p:spPr>
          <a:xfrm>
            <a:off x="6157257" y="5764727"/>
            <a:ext cx="2719838" cy="276999"/>
          </a:xfrm>
          <a:prstGeom prst="rect">
            <a:avLst/>
          </a:prstGeom>
        </p:spPr>
        <p:txBody>
          <a:bodyPr wrap="square">
            <a:spAutoFit/>
          </a:bodyPr>
          <a:lstStyle>
            <a:lvl1pPr marL="0" indent="0" algn="ctr">
              <a:buNone/>
              <a:defRPr sz="1200" b="0" i="0">
                <a:latin typeface="+mn-lt"/>
              </a:defRPr>
            </a:lvl1pPr>
            <a:lvl2pPr marL="457200" indent="0">
              <a:buNone/>
              <a:defRPr/>
            </a:lvl2pPr>
            <a:lvl3pPr marL="914400" indent="0">
              <a:buNone/>
              <a:defRPr/>
            </a:lvl3pPr>
            <a:lvl4pPr marL="1371600" indent="0">
              <a:buNone/>
              <a:defRPr/>
            </a:lvl4pPr>
            <a:lvl5pPr marL="1828800" indent="0">
              <a:buNone/>
              <a:defRPr/>
            </a:lvl5pPr>
          </a:lstStyle>
          <a:p>
            <a:pPr lvl="0"/>
            <a:r>
              <a:rPr lang="en-US"/>
              <a:t>Title</a:t>
            </a:r>
          </a:p>
        </p:txBody>
      </p:sp>
      <p:sp>
        <p:nvSpPr>
          <p:cNvPr id="16" name="Text Placeholder 7">
            <a:extLst>
              <a:ext uri="{FF2B5EF4-FFF2-40B4-BE49-F238E27FC236}">
                <a16:creationId xmlns:a16="http://schemas.microsoft.com/office/drawing/2014/main" id="{5AFEB971-DBA9-E990-7CAE-E1ED2AAA8FF1}"/>
              </a:ext>
            </a:extLst>
          </p:cNvPr>
          <p:cNvSpPr>
            <a:spLocks noGrp="1"/>
          </p:cNvSpPr>
          <p:nvPr>
            <p:ph type="body" sz="quarter" idx="30" hasCustomPrompt="1"/>
          </p:nvPr>
        </p:nvSpPr>
        <p:spPr>
          <a:xfrm>
            <a:off x="6157257" y="5510648"/>
            <a:ext cx="2719838" cy="307777"/>
          </a:xfrm>
          <a:prstGeom prst="rect">
            <a:avLst/>
          </a:prstGeom>
        </p:spPr>
        <p:txBody>
          <a:bodyPr wrap="square">
            <a:spAutoFit/>
          </a:bodyPr>
          <a:lstStyle>
            <a:lvl1pPr marL="0" indent="0" algn="ctr">
              <a:buNone/>
              <a:defRPr sz="1400" b="1" i="0">
                <a:solidFill>
                  <a:schemeClr val="accent2"/>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a:t>Name</a:t>
            </a:r>
          </a:p>
        </p:txBody>
      </p:sp>
      <p:sp>
        <p:nvSpPr>
          <p:cNvPr id="17" name="Picture Placeholder 9">
            <a:extLst>
              <a:ext uri="{FF2B5EF4-FFF2-40B4-BE49-F238E27FC236}">
                <a16:creationId xmlns:a16="http://schemas.microsoft.com/office/drawing/2014/main" id="{45AED3C9-E056-7C50-3414-F9255B619449}"/>
              </a:ext>
            </a:extLst>
          </p:cNvPr>
          <p:cNvSpPr>
            <a:spLocks noGrp="1"/>
          </p:cNvSpPr>
          <p:nvPr>
            <p:ph type="pic" sz="quarter" idx="31" hasCustomPrompt="1"/>
          </p:nvPr>
        </p:nvSpPr>
        <p:spPr>
          <a:xfrm>
            <a:off x="6755134" y="3934781"/>
            <a:ext cx="1524086" cy="1527048"/>
          </a:xfrm>
          <a:prstGeom prst="ellipse">
            <a:avLst/>
          </a:prstGeom>
          <a:ln w="38100">
            <a:solidFill>
              <a:schemeClr val="accent2"/>
            </a:solidFill>
          </a:ln>
        </p:spPr>
        <p:txBody>
          <a:bodyPr anchor="ctr"/>
          <a:lstStyle>
            <a:lvl1pPr marL="7938" indent="0" algn="ctr">
              <a:buNone/>
              <a:defRPr sz="1200"/>
            </a:lvl1pPr>
          </a:lstStyle>
          <a:p>
            <a:r>
              <a:rPr lang="en-US"/>
              <a:t>Click icon to add headshot</a:t>
            </a:r>
          </a:p>
        </p:txBody>
      </p:sp>
      <p:sp>
        <p:nvSpPr>
          <p:cNvPr id="18" name="Text Placeholder 7">
            <a:extLst>
              <a:ext uri="{FF2B5EF4-FFF2-40B4-BE49-F238E27FC236}">
                <a16:creationId xmlns:a16="http://schemas.microsoft.com/office/drawing/2014/main" id="{17174ED6-04C6-72E8-8ED0-0FDB0D69A261}"/>
              </a:ext>
            </a:extLst>
          </p:cNvPr>
          <p:cNvSpPr>
            <a:spLocks noGrp="1"/>
          </p:cNvSpPr>
          <p:nvPr>
            <p:ph type="body" sz="quarter" idx="32" hasCustomPrompt="1"/>
          </p:nvPr>
        </p:nvSpPr>
        <p:spPr>
          <a:xfrm>
            <a:off x="9012035" y="5764727"/>
            <a:ext cx="2719838" cy="276999"/>
          </a:xfrm>
          <a:prstGeom prst="rect">
            <a:avLst/>
          </a:prstGeom>
        </p:spPr>
        <p:txBody>
          <a:bodyPr wrap="square">
            <a:spAutoFit/>
          </a:bodyPr>
          <a:lstStyle>
            <a:lvl1pPr marL="0" indent="0" algn="ctr">
              <a:buNone/>
              <a:defRPr sz="1200" b="0" i="0">
                <a:latin typeface="+mn-lt"/>
              </a:defRPr>
            </a:lvl1pPr>
            <a:lvl2pPr marL="457200" indent="0">
              <a:buNone/>
              <a:defRPr/>
            </a:lvl2pPr>
            <a:lvl3pPr marL="914400" indent="0">
              <a:buNone/>
              <a:defRPr/>
            </a:lvl3pPr>
            <a:lvl4pPr marL="1371600" indent="0">
              <a:buNone/>
              <a:defRPr/>
            </a:lvl4pPr>
            <a:lvl5pPr marL="1828800" indent="0">
              <a:buNone/>
              <a:defRPr/>
            </a:lvl5pPr>
          </a:lstStyle>
          <a:p>
            <a:pPr lvl="0"/>
            <a:r>
              <a:rPr lang="en-US"/>
              <a:t>Title</a:t>
            </a:r>
          </a:p>
        </p:txBody>
      </p:sp>
      <p:sp>
        <p:nvSpPr>
          <p:cNvPr id="19" name="Text Placeholder 7">
            <a:extLst>
              <a:ext uri="{FF2B5EF4-FFF2-40B4-BE49-F238E27FC236}">
                <a16:creationId xmlns:a16="http://schemas.microsoft.com/office/drawing/2014/main" id="{81C91E7B-F907-0C98-2956-1C2681009C05}"/>
              </a:ext>
            </a:extLst>
          </p:cNvPr>
          <p:cNvSpPr>
            <a:spLocks noGrp="1"/>
          </p:cNvSpPr>
          <p:nvPr>
            <p:ph type="body" sz="quarter" idx="33" hasCustomPrompt="1"/>
          </p:nvPr>
        </p:nvSpPr>
        <p:spPr>
          <a:xfrm>
            <a:off x="9012035" y="5510648"/>
            <a:ext cx="2719838" cy="307777"/>
          </a:xfrm>
          <a:prstGeom prst="rect">
            <a:avLst/>
          </a:prstGeom>
        </p:spPr>
        <p:txBody>
          <a:bodyPr wrap="square">
            <a:spAutoFit/>
          </a:bodyPr>
          <a:lstStyle>
            <a:lvl1pPr marL="0" indent="0" algn="ctr">
              <a:buNone/>
              <a:defRPr sz="1400" b="1" i="0">
                <a:solidFill>
                  <a:schemeClr val="accent2"/>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a:t>Name</a:t>
            </a:r>
          </a:p>
        </p:txBody>
      </p:sp>
      <p:sp>
        <p:nvSpPr>
          <p:cNvPr id="20" name="Picture Placeholder 9">
            <a:extLst>
              <a:ext uri="{FF2B5EF4-FFF2-40B4-BE49-F238E27FC236}">
                <a16:creationId xmlns:a16="http://schemas.microsoft.com/office/drawing/2014/main" id="{0740F477-2D98-010C-09C5-3D5D016A768D}"/>
              </a:ext>
            </a:extLst>
          </p:cNvPr>
          <p:cNvSpPr>
            <a:spLocks noGrp="1"/>
          </p:cNvSpPr>
          <p:nvPr>
            <p:ph type="pic" sz="quarter" idx="34" hasCustomPrompt="1"/>
          </p:nvPr>
        </p:nvSpPr>
        <p:spPr>
          <a:xfrm>
            <a:off x="9609912" y="3934781"/>
            <a:ext cx="1524086" cy="1527048"/>
          </a:xfrm>
          <a:prstGeom prst="ellipse">
            <a:avLst/>
          </a:prstGeom>
          <a:ln w="38100">
            <a:solidFill>
              <a:schemeClr val="accent2"/>
            </a:solidFill>
          </a:ln>
        </p:spPr>
        <p:txBody>
          <a:bodyPr anchor="ctr"/>
          <a:lstStyle>
            <a:lvl1pPr marL="7938" indent="0" algn="ctr">
              <a:buNone/>
              <a:defRPr sz="1200"/>
            </a:lvl1pPr>
          </a:lstStyle>
          <a:p>
            <a:r>
              <a:rPr lang="en-US"/>
              <a:t>Click icon to add headshot</a:t>
            </a:r>
          </a:p>
        </p:txBody>
      </p:sp>
      <p:pic>
        <p:nvPicPr>
          <p:cNvPr id="6" name="Picture 5">
            <a:extLst>
              <a:ext uri="{FF2B5EF4-FFF2-40B4-BE49-F238E27FC236}">
                <a16:creationId xmlns:a16="http://schemas.microsoft.com/office/drawing/2014/main" id="{A8C15C68-2A7D-BEBB-E691-399187FF684C}"/>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256032" y="6254496"/>
            <a:ext cx="292100" cy="368300"/>
          </a:xfrm>
          <a:prstGeom prst="rect">
            <a:avLst/>
          </a:prstGeom>
        </p:spPr>
      </p:pic>
      <p:sp>
        <p:nvSpPr>
          <p:cNvPr id="7" name="TextBox 6">
            <a:extLst>
              <a:ext uri="{FF2B5EF4-FFF2-40B4-BE49-F238E27FC236}">
                <a16:creationId xmlns:a16="http://schemas.microsoft.com/office/drawing/2014/main" id="{78661BBF-9BA4-2A16-08A7-612071BC8226}"/>
              </a:ext>
            </a:extLst>
          </p:cNvPr>
          <p:cNvSpPr txBox="1">
            <a:spLocks noChangeArrowheads="1"/>
          </p:cNvSpPr>
          <p:nvPr userDrawn="1"/>
        </p:nvSpPr>
        <p:spPr bwMode="auto">
          <a:xfrm>
            <a:off x="691527" y="6544036"/>
            <a:ext cx="5726286" cy="923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marL="0" lvl="0" indent="0" algn="l">
              <a:lnSpc>
                <a:spcPct val="100000"/>
              </a:lnSpc>
              <a:defRPr sz="1800">
                <a:solidFill>
                  <a:srgbClr val="000000"/>
                </a:solidFill>
              </a:defRPr>
            </a:pPr>
            <a:r>
              <a:rPr lang="ga-IE" sz="600" b="0" i="0" baseline="0">
                <a:solidFill>
                  <a:schemeClr val="bg1">
                    <a:lumMod val="85000"/>
                  </a:schemeClr>
                </a:solidFill>
                <a:latin typeface="+mn-lt"/>
              </a:rPr>
              <a:t>© 2023 Epsilon Data Management, LLC. All rights reserved. Proprietary and confidential. V-3.20.23</a:t>
            </a:r>
          </a:p>
        </p:txBody>
      </p:sp>
      <p:sp>
        <p:nvSpPr>
          <p:cNvPr id="22" name="TextBox 21">
            <a:extLst>
              <a:ext uri="{FF2B5EF4-FFF2-40B4-BE49-F238E27FC236}">
                <a16:creationId xmlns:a16="http://schemas.microsoft.com/office/drawing/2014/main" id="{9A8B0A90-501C-7D06-5C52-75C93D5164FE}"/>
              </a:ext>
            </a:extLst>
          </p:cNvPr>
          <p:cNvSpPr txBox="1">
            <a:spLocks noChangeAspect="1"/>
          </p:cNvSpPr>
          <p:nvPr userDrawn="1"/>
        </p:nvSpPr>
        <p:spPr>
          <a:xfrm>
            <a:off x="11722608" y="6446520"/>
            <a:ext cx="227692" cy="228600"/>
          </a:xfrm>
          <a:prstGeom prst="ellipse">
            <a:avLst/>
          </a:prstGeom>
          <a:solidFill>
            <a:schemeClr val="accent1"/>
          </a:solidFill>
        </p:spPr>
        <p:txBody>
          <a:bodyPr wrap="none" rtlCol="0" anchor="ctr">
            <a:noAutofit/>
          </a:bodyPr>
          <a:lstStyle/>
          <a:p>
            <a:pPr algn="ctr"/>
            <a:fld id="{9F77B881-CDA4-7041-897F-97D0053686EF}" type="slidenum">
              <a:rPr lang="en-US" sz="700" b="1" i="0" smtClean="0">
                <a:solidFill>
                  <a:schemeClr val="bg1"/>
                </a:solidFill>
                <a:latin typeface="+mn-lt"/>
              </a:rPr>
              <a:pPr algn="ctr"/>
              <a:t>‹#›</a:t>
            </a:fld>
            <a:endParaRPr lang="en-US" sz="700" b="1" i="0">
              <a:solidFill>
                <a:schemeClr val="bg1"/>
              </a:solidFill>
              <a:latin typeface="+mn-lt"/>
            </a:endParaRPr>
          </a:p>
        </p:txBody>
      </p:sp>
      <p:sp>
        <p:nvSpPr>
          <p:cNvPr id="3" name="Rectangle 2">
            <a:extLst>
              <a:ext uri="{FF2B5EF4-FFF2-40B4-BE49-F238E27FC236}">
                <a16:creationId xmlns:a16="http://schemas.microsoft.com/office/drawing/2014/main" id="{BB2026F2-466A-0887-7EB9-A43774F5D810}"/>
              </a:ext>
            </a:extLst>
          </p:cNvPr>
          <p:cNvSpPr/>
          <p:nvPr userDrawn="1"/>
        </p:nvSpPr>
        <p:spPr>
          <a:xfrm rot="5400000" flipV="1">
            <a:off x="8729393" y="3392424"/>
            <a:ext cx="6858000" cy="73152"/>
          </a:xfrm>
          <a:prstGeom prst="rect">
            <a:avLst/>
          </a:prstGeom>
          <a:gradFill flip="none" rotWithShape="1">
            <a:gsLst>
              <a:gs pos="68000">
                <a:schemeClr val="accent2"/>
              </a:gs>
              <a:gs pos="8000">
                <a:schemeClr val="accent5"/>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1153131"/>
      </p:ext>
    </p:extLst>
  </p:cSld>
  <p:clrMapOvr>
    <a:masterClrMapping/>
  </p:clrMapOvr>
  <p:extLst>
    <p:ext uri="{DCECCB84-F9BA-43D5-87BE-67443E8EF086}">
      <p15:sldGuideLst xmlns:p15="http://schemas.microsoft.com/office/powerpoint/2012/main">
        <p15:guide id="1" orient="horz" pos="216">
          <p15:clr>
            <a:srgbClr val="FBAE40"/>
          </p15:clr>
        </p15:guide>
      </p15:sldGuideLst>
    </p:ext>
  </p:extLst>
</p:sldLayout>
</file>

<file path=ppt/slideLayouts/slideLayout185.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D9A6EFC-ADCF-F342-0B1D-2EBAF943EFC1}"/>
              </a:ext>
            </a:extLst>
          </p:cNvPr>
          <p:cNvSpPr>
            <a:spLocks noGrp="1"/>
          </p:cNvSpPr>
          <p:nvPr>
            <p:ph type="title"/>
          </p:nvPr>
        </p:nvSpPr>
        <p:spPr>
          <a:xfrm>
            <a:off x="237744" y="283464"/>
            <a:ext cx="11610321" cy="1159192"/>
          </a:xfrm>
        </p:spPr>
        <p:txBody>
          <a:bodyPr/>
          <a:lstStyle/>
          <a:p>
            <a:r>
              <a:rPr lang="en-US"/>
              <a:t>Click to edit Master title style</a:t>
            </a:r>
          </a:p>
        </p:txBody>
      </p:sp>
      <p:pic>
        <p:nvPicPr>
          <p:cNvPr id="7" name="Picture 6">
            <a:extLst>
              <a:ext uri="{FF2B5EF4-FFF2-40B4-BE49-F238E27FC236}">
                <a16:creationId xmlns:a16="http://schemas.microsoft.com/office/drawing/2014/main" id="{01AAF1C9-26AC-3D4F-2489-022E282D30AB}"/>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256032" y="6254496"/>
            <a:ext cx="292100" cy="368300"/>
          </a:xfrm>
          <a:prstGeom prst="rect">
            <a:avLst/>
          </a:prstGeom>
        </p:spPr>
      </p:pic>
      <p:sp>
        <p:nvSpPr>
          <p:cNvPr id="8" name="TextBox 7">
            <a:extLst>
              <a:ext uri="{FF2B5EF4-FFF2-40B4-BE49-F238E27FC236}">
                <a16:creationId xmlns:a16="http://schemas.microsoft.com/office/drawing/2014/main" id="{4EC75FAD-E869-3CDD-46B6-9714CFEDC608}"/>
              </a:ext>
            </a:extLst>
          </p:cNvPr>
          <p:cNvSpPr txBox="1">
            <a:spLocks noChangeArrowheads="1"/>
          </p:cNvSpPr>
          <p:nvPr userDrawn="1"/>
        </p:nvSpPr>
        <p:spPr bwMode="auto">
          <a:xfrm>
            <a:off x="691527" y="6544036"/>
            <a:ext cx="5726286" cy="923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marL="0" lvl="0" indent="0" algn="l">
              <a:lnSpc>
                <a:spcPct val="100000"/>
              </a:lnSpc>
              <a:defRPr sz="1800">
                <a:solidFill>
                  <a:srgbClr val="000000"/>
                </a:solidFill>
              </a:defRPr>
            </a:pPr>
            <a:r>
              <a:rPr lang="ga-IE" sz="600" b="0" i="0" baseline="0">
                <a:solidFill>
                  <a:schemeClr val="bg1">
                    <a:lumMod val="85000"/>
                  </a:schemeClr>
                </a:solidFill>
                <a:latin typeface="+mn-lt"/>
              </a:rPr>
              <a:t>© 2023 Epsilon Data Management, LLC. All rights reserved. Proprietary and confidential. V-3.20.23</a:t>
            </a:r>
          </a:p>
        </p:txBody>
      </p:sp>
      <p:sp>
        <p:nvSpPr>
          <p:cNvPr id="9" name="TextBox 8">
            <a:extLst>
              <a:ext uri="{FF2B5EF4-FFF2-40B4-BE49-F238E27FC236}">
                <a16:creationId xmlns:a16="http://schemas.microsoft.com/office/drawing/2014/main" id="{54FDE570-D6F9-1F66-B2F7-8CE55F3D027A}"/>
              </a:ext>
            </a:extLst>
          </p:cNvPr>
          <p:cNvSpPr txBox="1">
            <a:spLocks noChangeAspect="1"/>
          </p:cNvSpPr>
          <p:nvPr userDrawn="1"/>
        </p:nvSpPr>
        <p:spPr>
          <a:xfrm>
            <a:off x="11722608" y="6446520"/>
            <a:ext cx="227692" cy="228600"/>
          </a:xfrm>
          <a:prstGeom prst="ellipse">
            <a:avLst/>
          </a:prstGeom>
          <a:solidFill>
            <a:schemeClr val="accent1"/>
          </a:solidFill>
        </p:spPr>
        <p:txBody>
          <a:bodyPr wrap="none" rtlCol="0" anchor="ctr">
            <a:noAutofit/>
          </a:bodyPr>
          <a:lstStyle/>
          <a:p>
            <a:pPr algn="ctr"/>
            <a:fld id="{9F77B881-CDA4-7041-897F-97D0053686EF}" type="slidenum">
              <a:rPr lang="en-US" sz="700" b="1" i="0" smtClean="0">
                <a:solidFill>
                  <a:schemeClr val="bg1"/>
                </a:solidFill>
                <a:latin typeface="+mn-lt"/>
              </a:rPr>
              <a:pPr algn="ctr"/>
              <a:t>‹#›</a:t>
            </a:fld>
            <a:endParaRPr lang="en-US" sz="700" b="1" i="0">
              <a:solidFill>
                <a:schemeClr val="bg1"/>
              </a:solidFill>
              <a:latin typeface="+mn-lt"/>
            </a:endParaRPr>
          </a:p>
        </p:txBody>
      </p:sp>
      <p:sp>
        <p:nvSpPr>
          <p:cNvPr id="12" name="Text Placeholder 11">
            <a:extLst>
              <a:ext uri="{FF2B5EF4-FFF2-40B4-BE49-F238E27FC236}">
                <a16:creationId xmlns:a16="http://schemas.microsoft.com/office/drawing/2014/main" id="{C093EC47-083F-1728-02D7-9EC1D0230791}"/>
              </a:ext>
            </a:extLst>
          </p:cNvPr>
          <p:cNvSpPr>
            <a:spLocks noGrp="1"/>
          </p:cNvSpPr>
          <p:nvPr>
            <p:ph type="body" sz="quarter" idx="10"/>
          </p:nvPr>
        </p:nvSpPr>
        <p:spPr>
          <a:xfrm>
            <a:off x="237744" y="1442656"/>
            <a:ext cx="11630025" cy="440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
            <a:extLst>
              <a:ext uri="{FF2B5EF4-FFF2-40B4-BE49-F238E27FC236}">
                <a16:creationId xmlns:a16="http://schemas.microsoft.com/office/drawing/2014/main" id="{A6CD104F-E719-BFF0-8EF3-D1045891B166}"/>
              </a:ext>
            </a:extLst>
          </p:cNvPr>
          <p:cNvSpPr/>
          <p:nvPr userDrawn="1"/>
        </p:nvSpPr>
        <p:spPr>
          <a:xfrm rot="5400000" flipV="1">
            <a:off x="8729393" y="3392424"/>
            <a:ext cx="6858000" cy="73152"/>
          </a:xfrm>
          <a:prstGeom prst="rect">
            <a:avLst/>
          </a:prstGeom>
          <a:gradFill flip="none" rotWithShape="1">
            <a:gsLst>
              <a:gs pos="68000">
                <a:schemeClr val="accent2"/>
              </a:gs>
              <a:gs pos="8000">
                <a:schemeClr val="accent5"/>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89321417"/>
      </p:ext>
    </p:extLst>
  </p:cSld>
  <p:clrMapOvr>
    <a:masterClrMapping/>
  </p:clrMapOvr>
  <p:extLst>
    <p:ext uri="{DCECCB84-F9BA-43D5-87BE-67443E8EF086}">
      <p15:sldGuideLst xmlns:p15="http://schemas.microsoft.com/office/powerpoint/2012/main">
        <p15:guide id="1" orient="horz" pos="216">
          <p15:clr>
            <a:srgbClr val="FBAE40"/>
          </p15:clr>
        </p15:guide>
      </p15:sldGuideLst>
    </p:ext>
  </p:extLst>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userDrawn="1">
  <p:cSld name="14_Title Only">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FAF9D6B-BDE2-D179-45BC-0B1A94CA0D4D}"/>
              </a:ext>
            </a:extLst>
          </p:cNvPr>
          <p:cNvSpPr>
            <a:spLocks noGrp="1"/>
          </p:cNvSpPr>
          <p:nvPr>
            <p:ph type="title"/>
          </p:nvPr>
        </p:nvSpPr>
        <p:spPr>
          <a:xfrm>
            <a:off x="237744" y="283464"/>
            <a:ext cx="11686905" cy="1159192"/>
          </a:xfrm>
        </p:spPr>
        <p:txBody>
          <a:bodyPr/>
          <a:lstStyle/>
          <a:p>
            <a:r>
              <a:rPr lang="en-US"/>
              <a:t>Click to edit Master title style</a:t>
            </a:r>
          </a:p>
        </p:txBody>
      </p:sp>
      <p:pic>
        <p:nvPicPr>
          <p:cNvPr id="6" name="Picture 5">
            <a:extLst>
              <a:ext uri="{FF2B5EF4-FFF2-40B4-BE49-F238E27FC236}">
                <a16:creationId xmlns:a16="http://schemas.microsoft.com/office/drawing/2014/main" id="{EE956C63-3F9D-319D-55DE-972342047AAE}"/>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256032" y="6254496"/>
            <a:ext cx="292100" cy="368300"/>
          </a:xfrm>
          <a:prstGeom prst="rect">
            <a:avLst/>
          </a:prstGeom>
        </p:spPr>
      </p:pic>
      <p:sp>
        <p:nvSpPr>
          <p:cNvPr id="7" name="TextBox 6">
            <a:extLst>
              <a:ext uri="{FF2B5EF4-FFF2-40B4-BE49-F238E27FC236}">
                <a16:creationId xmlns:a16="http://schemas.microsoft.com/office/drawing/2014/main" id="{8FD875B4-2B76-883F-A71C-87DD16D96C6B}"/>
              </a:ext>
            </a:extLst>
          </p:cNvPr>
          <p:cNvSpPr txBox="1">
            <a:spLocks noChangeArrowheads="1"/>
          </p:cNvSpPr>
          <p:nvPr userDrawn="1"/>
        </p:nvSpPr>
        <p:spPr bwMode="auto">
          <a:xfrm>
            <a:off x="691527" y="6544036"/>
            <a:ext cx="5726286" cy="923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marL="0" lvl="0" indent="0" algn="l">
              <a:lnSpc>
                <a:spcPct val="100000"/>
              </a:lnSpc>
              <a:defRPr sz="1800">
                <a:solidFill>
                  <a:srgbClr val="000000"/>
                </a:solidFill>
              </a:defRPr>
            </a:pPr>
            <a:r>
              <a:rPr lang="ga-IE" sz="600" b="0" i="0" baseline="0">
                <a:solidFill>
                  <a:schemeClr val="bg1">
                    <a:lumMod val="85000"/>
                  </a:schemeClr>
                </a:solidFill>
                <a:latin typeface="+mn-lt"/>
              </a:rPr>
              <a:t>© 2023 Epsilon Data Management, LLC. All rights reserved. Proprietary and confidential. V-3.20.23</a:t>
            </a:r>
          </a:p>
        </p:txBody>
      </p:sp>
      <p:sp>
        <p:nvSpPr>
          <p:cNvPr id="8" name="TextBox 7">
            <a:extLst>
              <a:ext uri="{FF2B5EF4-FFF2-40B4-BE49-F238E27FC236}">
                <a16:creationId xmlns:a16="http://schemas.microsoft.com/office/drawing/2014/main" id="{0A5254F0-5829-D486-37BA-49F7CA797A67}"/>
              </a:ext>
            </a:extLst>
          </p:cNvPr>
          <p:cNvSpPr txBox="1">
            <a:spLocks noChangeAspect="1"/>
          </p:cNvSpPr>
          <p:nvPr userDrawn="1"/>
        </p:nvSpPr>
        <p:spPr>
          <a:xfrm>
            <a:off x="11722608" y="6446520"/>
            <a:ext cx="227692" cy="228600"/>
          </a:xfrm>
          <a:prstGeom prst="ellipse">
            <a:avLst/>
          </a:prstGeom>
          <a:solidFill>
            <a:schemeClr val="accent1"/>
          </a:solidFill>
        </p:spPr>
        <p:txBody>
          <a:bodyPr wrap="none" rtlCol="0" anchor="ctr">
            <a:noAutofit/>
          </a:bodyPr>
          <a:lstStyle/>
          <a:p>
            <a:pPr algn="ctr"/>
            <a:fld id="{9F77B881-CDA4-7041-897F-97D0053686EF}" type="slidenum">
              <a:rPr lang="en-US" sz="700" b="1" i="0" smtClean="0">
                <a:solidFill>
                  <a:schemeClr val="bg1"/>
                </a:solidFill>
                <a:latin typeface="+mn-lt"/>
              </a:rPr>
              <a:pPr algn="ctr"/>
              <a:t>‹#›</a:t>
            </a:fld>
            <a:endParaRPr lang="en-US" sz="700" b="1" i="0">
              <a:solidFill>
                <a:schemeClr val="bg1"/>
              </a:solidFill>
              <a:latin typeface="+mn-lt"/>
            </a:endParaRPr>
          </a:p>
        </p:txBody>
      </p:sp>
      <p:sp>
        <p:nvSpPr>
          <p:cNvPr id="3" name="Rectangle 2">
            <a:extLst>
              <a:ext uri="{FF2B5EF4-FFF2-40B4-BE49-F238E27FC236}">
                <a16:creationId xmlns:a16="http://schemas.microsoft.com/office/drawing/2014/main" id="{C6B29020-062B-F0D0-351B-5DEA9A4D7850}"/>
              </a:ext>
            </a:extLst>
          </p:cNvPr>
          <p:cNvSpPr/>
          <p:nvPr userDrawn="1"/>
        </p:nvSpPr>
        <p:spPr>
          <a:xfrm rot="5400000" flipV="1">
            <a:off x="8729393" y="3392424"/>
            <a:ext cx="6858000" cy="73152"/>
          </a:xfrm>
          <a:prstGeom prst="rect">
            <a:avLst/>
          </a:prstGeom>
          <a:gradFill flip="none" rotWithShape="1">
            <a:gsLst>
              <a:gs pos="68000">
                <a:schemeClr val="accent2"/>
              </a:gs>
              <a:gs pos="8000">
                <a:schemeClr val="accent5"/>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49650860"/>
      </p:ext>
    </p:extLst>
  </p:cSld>
  <p:clrMapOvr>
    <a:masterClrMapping/>
  </p:clrMapOvr>
  <p:extLst>
    <p:ext uri="{DCECCB84-F9BA-43D5-87BE-67443E8EF086}">
      <p15:sldGuideLst xmlns:p15="http://schemas.microsoft.com/office/powerpoint/2012/main">
        <p15:guide id="1" orient="horz" pos="216">
          <p15:clr>
            <a:srgbClr val="FBAE40"/>
          </p15:clr>
        </p15:guide>
      </p15:sldGuideLst>
    </p:ext>
  </p:extLst>
</p:sldLayout>
</file>

<file path=ppt/slideLayouts/slideLayout187.xml><?xml version="1.0" encoding="utf-8"?>
<p:sldLayout xmlns:a="http://schemas.openxmlformats.org/drawingml/2006/main" xmlns:r="http://schemas.openxmlformats.org/officeDocument/2006/relationships" xmlns:p="http://schemas.openxmlformats.org/presentationml/2006/main" preserve="1" userDrawn="1">
  <p:cSld name="4_Title and Content with Picture">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D9A6EFC-ADCF-F342-0B1D-2EBAF943EFC1}"/>
              </a:ext>
            </a:extLst>
          </p:cNvPr>
          <p:cNvSpPr>
            <a:spLocks noGrp="1"/>
          </p:cNvSpPr>
          <p:nvPr>
            <p:ph type="title"/>
          </p:nvPr>
        </p:nvSpPr>
        <p:spPr>
          <a:xfrm>
            <a:off x="237744" y="283464"/>
            <a:ext cx="6959991" cy="1159192"/>
          </a:xfrm>
        </p:spPr>
        <p:txBody>
          <a:bodyPr/>
          <a:lstStyle/>
          <a:p>
            <a:r>
              <a:rPr lang="en-US"/>
              <a:t>Click to edit Master title style</a:t>
            </a:r>
          </a:p>
        </p:txBody>
      </p:sp>
      <p:sp>
        <p:nvSpPr>
          <p:cNvPr id="13" name="Picture Placeholder 12">
            <a:extLst>
              <a:ext uri="{FF2B5EF4-FFF2-40B4-BE49-F238E27FC236}">
                <a16:creationId xmlns:a16="http://schemas.microsoft.com/office/drawing/2014/main" id="{B5FA9863-4D47-75E4-CF32-381ED9DF47D1}"/>
              </a:ext>
            </a:extLst>
          </p:cNvPr>
          <p:cNvSpPr>
            <a:spLocks noGrp="1"/>
          </p:cNvSpPr>
          <p:nvPr>
            <p:ph type="pic" sz="quarter" idx="27" hasCustomPrompt="1"/>
          </p:nvPr>
        </p:nvSpPr>
        <p:spPr>
          <a:xfrm>
            <a:off x="7725980" y="371874"/>
            <a:ext cx="4472084" cy="6485860"/>
          </a:xfrm>
          <a:custGeom>
            <a:avLst/>
            <a:gdLst>
              <a:gd name="connsiteX0" fmla="*/ 331657 w 4472084"/>
              <a:gd name="connsiteY0" fmla="*/ 0 h 6485860"/>
              <a:gd name="connsiteX1" fmla="*/ 4472084 w 4472084"/>
              <a:gd name="connsiteY1" fmla="*/ 0 h 6485860"/>
              <a:gd name="connsiteX2" fmla="*/ 4472084 w 4472084"/>
              <a:gd name="connsiteY2" fmla="*/ 6485860 h 6485860"/>
              <a:gd name="connsiteX3" fmla="*/ 0 w 4472084"/>
              <a:gd name="connsiteY3" fmla="*/ 6485860 h 6485860"/>
              <a:gd name="connsiteX4" fmla="*/ 0 w 4472084"/>
              <a:gd name="connsiteY4" fmla="*/ 331657 h 6485860"/>
              <a:gd name="connsiteX5" fmla="*/ 331657 w 4472084"/>
              <a:gd name="connsiteY5" fmla="*/ 0 h 6485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72084" h="6485860">
                <a:moveTo>
                  <a:pt x="331657" y="0"/>
                </a:moveTo>
                <a:lnTo>
                  <a:pt x="4472084" y="0"/>
                </a:lnTo>
                <a:lnTo>
                  <a:pt x="4472084" y="6485860"/>
                </a:lnTo>
                <a:lnTo>
                  <a:pt x="0" y="6485860"/>
                </a:lnTo>
                <a:lnTo>
                  <a:pt x="0" y="331657"/>
                </a:lnTo>
                <a:cubicBezTo>
                  <a:pt x="0" y="148488"/>
                  <a:pt x="148488" y="0"/>
                  <a:pt x="331657" y="0"/>
                </a:cubicBezTo>
                <a:close/>
              </a:path>
            </a:pathLst>
          </a:custGeom>
          <a:solidFill>
            <a:schemeClr val="bg1">
              <a:lumMod val="95000"/>
            </a:schemeClr>
          </a:solidFill>
          <a:ln w="60325">
            <a:noFill/>
          </a:ln>
        </p:spPr>
        <p:txBody>
          <a:bodyPr vert="horz" wrap="square" lIns="0" tIns="45720" rIns="0" bIns="45720" rtlCol="0">
            <a:noAutofit/>
          </a:bodyPr>
          <a:lstStyle>
            <a:lvl1pPr>
              <a:defRPr lang="en-US" dirty="0"/>
            </a:lvl1pPr>
          </a:lstStyle>
          <a:p>
            <a:pPr marL="7938" lvl="0" indent="0">
              <a:buNone/>
            </a:pPr>
            <a:r>
              <a:rPr lang="en-US"/>
              <a:t>      </a:t>
            </a:r>
          </a:p>
        </p:txBody>
      </p:sp>
      <p:pic>
        <p:nvPicPr>
          <p:cNvPr id="10" name="Picture 9" descr="Shape&#10;&#10;Description automatically generated with medium confidence">
            <a:extLst>
              <a:ext uri="{FF2B5EF4-FFF2-40B4-BE49-F238E27FC236}">
                <a16:creationId xmlns:a16="http://schemas.microsoft.com/office/drawing/2014/main" id="{48F8A456-453D-C82B-AE97-14D926D10F36}"/>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r="25495"/>
          <a:stretch/>
        </p:blipFill>
        <p:spPr>
          <a:xfrm>
            <a:off x="7556397" y="186436"/>
            <a:ext cx="4635603" cy="6684264"/>
          </a:xfrm>
          <a:prstGeom prst="rect">
            <a:avLst/>
          </a:prstGeom>
        </p:spPr>
      </p:pic>
      <p:pic>
        <p:nvPicPr>
          <p:cNvPr id="2" name="Picture 1">
            <a:extLst>
              <a:ext uri="{FF2B5EF4-FFF2-40B4-BE49-F238E27FC236}">
                <a16:creationId xmlns:a16="http://schemas.microsoft.com/office/drawing/2014/main" id="{36C1D9B5-7DC7-371A-0C39-5E23FBDC81E2}"/>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256032" y="6254496"/>
            <a:ext cx="292100" cy="368300"/>
          </a:xfrm>
          <a:prstGeom prst="rect">
            <a:avLst/>
          </a:prstGeom>
        </p:spPr>
      </p:pic>
      <p:sp>
        <p:nvSpPr>
          <p:cNvPr id="7" name="TextBox 6">
            <a:extLst>
              <a:ext uri="{FF2B5EF4-FFF2-40B4-BE49-F238E27FC236}">
                <a16:creationId xmlns:a16="http://schemas.microsoft.com/office/drawing/2014/main" id="{10CF315E-538D-03C6-33DF-629B1DB6297E}"/>
              </a:ext>
            </a:extLst>
          </p:cNvPr>
          <p:cNvSpPr txBox="1">
            <a:spLocks noChangeArrowheads="1"/>
          </p:cNvSpPr>
          <p:nvPr userDrawn="1"/>
        </p:nvSpPr>
        <p:spPr bwMode="auto">
          <a:xfrm>
            <a:off x="691527" y="6544036"/>
            <a:ext cx="5726286" cy="923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marL="0" lvl="0" indent="0" algn="l">
              <a:lnSpc>
                <a:spcPct val="100000"/>
              </a:lnSpc>
              <a:defRPr sz="1800">
                <a:solidFill>
                  <a:srgbClr val="000000"/>
                </a:solidFill>
              </a:defRPr>
            </a:pPr>
            <a:r>
              <a:rPr lang="ga-IE" sz="600" b="0" i="0" baseline="0">
                <a:solidFill>
                  <a:schemeClr val="bg1">
                    <a:lumMod val="85000"/>
                  </a:schemeClr>
                </a:solidFill>
                <a:latin typeface="+mn-lt"/>
              </a:rPr>
              <a:t>© 2023 Epsilon Data Management, LLC. All rights reserved. Proprietary and confidential. V-3.20.23</a:t>
            </a:r>
          </a:p>
        </p:txBody>
      </p:sp>
      <p:sp>
        <p:nvSpPr>
          <p:cNvPr id="12" name="Content Placeholder 11">
            <a:extLst>
              <a:ext uri="{FF2B5EF4-FFF2-40B4-BE49-F238E27FC236}">
                <a16:creationId xmlns:a16="http://schemas.microsoft.com/office/drawing/2014/main" id="{0524104E-8875-AEF8-9A89-83403880F011}"/>
              </a:ext>
            </a:extLst>
          </p:cNvPr>
          <p:cNvSpPr>
            <a:spLocks noGrp="1"/>
          </p:cNvSpPr>
          <p:nvPr>
            <p:ph sz="quarter" idx="28"/>
          </p:nvPr>
        </p:nvSpPr>
        <p:spPr>
          <a:xfrm>
            <a:off x="237744" y="1442656"/>
            <a:ext cx="6959600" cy="43929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76919703"/>
      </p:ext>
    </p:extLst>
  </p:cSld>
  <p:clrMapOvr>
    <a:masterClrMapping/>
  </p:clrMapOvr>
  <p:extLst>
    <p:ext uri="{DCECCB84-F9BA-43D5-87BE-67443E8EF086}">
      <p15:sldGuideLst xmlns:p15="http://schemas.microsoft.com/office/powerpoint/2012/main">
        <p15:guide id="1" orient="horz" pos="216">
          <p15:clr>
            <a:srgbClr val="FBAE40"/>
          </p15:clr>
        </p15:guide>
      </p15:sldGuideLst>
    </p:ext>
  </p:extLst>
</p:sldLayout>
</file>

<file path=ppt/slideLayouts/slideLayout188.xml><?xml version="1.0" encoding="utf-8"?>
<p:sldLayout xmlns:a="http://schemas.openxmlformats.org/drawingml/2006/main" xmlns:r="http://schemas.openxmlformats.org/officeDocument/2006/relationships" xmlns:p="http://schemas.openxmlformats.org/presentationml/2006/main" preserve="1" userDrawn="1">
  <p:cSld name="4_Title and Content with Devic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B64A2E2E-6091-6B6A-43B3-04D6AF80A441}"/>
              </a:ext>
            </a:extLst>
          </p:cNvPr>
          <p:cNvSpPr/>
          <p:nvPr userDrawn="1"/>
        </p:nvSpPr>
        <p:spPr>
          <a:xfrm>
            <a:off x="8779836" y="0"/>
            <a:ext cx="341216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9D9A6EFC-ADCF-F342-0B1D-2EBAF943EFC1}"/>
              </a:ext>
            </a:extLst>
          </p:cNvPr>
          <p:cNvSpPr>
            <a:spLocks noGrp="1"/>
          </p:cNvSpPr>
          <p:nvPr>
            <p:ph type="title"/>
          </p:nvPr>
        </p:nvSpPr>
        <p:spPr>
          <a:xfrm>
            <a:off x="237744" y="283464"/>
            <a:ext cx="8214360" cy="1159192"/>
          </a:xfrm>
        </p:spPr>
        <p:txBody>
          <a:bodyPr/>
          <a:lstStyle/>
          <a:p>
            <a:r>
              <a:rPr lang="en-US"/>
              <a:t>Click to edit Master title style</a:t>
            </a:r>
          </a:p>
        </p:txBody>
      </p:sp>
      <p:sp>
        <p:nvSpPr>
          <p:cNvPr id="16" name="Picture Placeholder 15">
            <a:extLst>
              <a:ext uri="{FF2B5EF4-FFF2-40B4-BE49-F238E27FC236}">
                <a16:creationId xmlns:a16="http://schemas.microsoft.com/office/drawing/2014/main" id="{439E130D-C8DE-12B0-67FD-66FA74982F03}"/>
              </a:ext>
            </a:extLst>
          </p:cNvPr>
          <p:cNvSpPr>
            <a:spLocks noGrp="1"/>
          </p:cNvSpPr>
          <p:nvPr>
            <p:ph type="pic" sz="quarter" idx="34"/>
          </p:nvPr>
        </p:nvSpPr>
        <p:spPr>
          <a:xfrm>
            <a:off x="9335812" y="1025246"/>
            <a:ext cx="2353295" cy="5050988"/>
          </a:xfrm>
          <a:prstGeom prst="roundRect">
            <a:avLst>
              <a:gd name="adj" fmla="val 10748"/>
            </a:avLst>
          </a:prstGeom>
          <a:solidFill>
            <a:schemeClr val="bg1">
              <a:lumMod val="95000"/>
            </a:schemeClr>
          </a:solidFill>
        </p:spPr>
        <p:txBody>
          <a:bodyPr wrap="square" anchor="ctr">
            <a:noAutofit/>
          </a:bodyPr>
          <a:lstStyle>
            <a:lvl1pPr algn="ctr">
              <a:defRPr/>
            </a:lvl1pPr>
          </a:lstStyle>
          <a:p>
            <a:r>
              <a:rPr lang="en-US"/>
              <a:t>Click icon to add picture</a:t>
            </a:r>
          </a:p>
        </p:txBody>
      </p:sp>
      <p:sp>
        <p:nvSpPr>
          <p:cNvPr id="17" name="Freeform 16">
            <a:extLst>
              <a:ext uri="{FF2B5EF4-FFF2-40B4-BE49-F238E27FC236}">
                <a16:creationId xmlns:a16="http://schemas.microsoft.com/office/drawing/2014/main" id="{FBF3DAC0-297B-867F-C921-75E5663FA869}"/>
              </a:ext>
            </a:extLst>
          </p:cNvPr>
          <p:cNvSpPr/>
          <p:nvPr userDrawn="1"/>
        </p:nvSpPr>
        <p:spPr>
          <a:xfrm rot="16200000">
            <a:off x="7828859" y="2179738"/>
            <a:ext cx="5367201" cy="2719004"/>
          </a:xfrm>
          <a:custGeom>
            <a:avLst/>
            <a:gdLst>
              <a:gd name="connsiteX0" fmla="*/ 5194023 w 5367201"/>
              <a:gd name="connsiteY0" fmla="*/ 444849 h 2719004"/>
              <a:gd name="connsiteX1" fmla="*/ 4935467 w 5367201"/>
              <a:gd name="connsiteY1" fmla="*/ 186293 h 2719004"/>
              <a:gd name="connsiteX2" fmla="*/ 416674 w 5367201"/>
              <a:gd name="connsiteY2" fmla="*/ 186292 h 2719004"/>
              <a:gd name="connsiteX3" fmla="*/ 158118 w 5367201"/>
              <a:gd name="connsiteY3" fmla="*/ 444848 h 2719004"/>
              <a:gd name="connsiteX4" fmla="*/ 158118 w 5367201"/>
              <a:gd name="connsiteY4" fmla="*/ 2268668 h 2719004"/>
              <a:gd name="connsiteX5" fmla="*/ 416674 w 5367201"/>
              <a:gd name="connsiteY5" fmla="*/ 2527224 h 2719004"/>
              <a:gd name="connsiteX6" fmla="*/ 4935467 w 5367201"/>
              <a:gd name="connsiteY6" fmla="*/ 2527224 h 2719004"/>
              <a:gd name="connsiteX7" fmla="*/ 5194023 w 5367201"/>
              <a:gd name="connsiteY7" fmla="*/ 2268669 h 2719004"/>
              <a:gd name="connsiteX8" fmla="*/ 5194023 w 5367201"/>
              <a:gd name="connsiteY8" fmla="*/ 2004263 h 2719004"/>
              <a:gd name="connsiteX9" fmla="*/ 5193667 w 5367201"/>
              <a:gd name="connsiteY9" fmla="*/ 2004263 h 2719004"/>
              <a:gd name="connsiteX10" fmla="*/ 5193667 w 5367201"/>
              <a:gd name="connsiteY10" fmla="*/ 709254 h 2719004"/>
              <a:gd name="connsiteX11" fmla="*/ 5194023 w 5367201"/>
              <a:gd name="connsiteY11" fmla="*/ 709254 h 2719004"/>
              <a:gd name="connsiteX12" fmla="*/ 5367201 w 5367201"/>
              <a:gd name="connsiteY12" fmla="*/ 439030 h 2719004"/>
              <a:gd name="connsiteX13" fmla="*/ 5367201 w 5367201"/>
              <a:gd name="connsiteY13" fmla="*/ 2274488 h 2719004"/>
              <a:gd name="connsiteX14" fmla="*/ 4950867 w 5367201"/>
              <a:gd name="connsiteY14" fmla="*/ 2690822 h 2719004"/>
              <a:gd name="connsiteX15" fmla="*/ 4130463 w 5367201"/>
              <a:gd name="connsiteY15" fmla="*/ 2690822 h 2719004"/>
              <a:gd name="connsiteX16" fmla="*/ 4130463 w 5367201"/>
              <a:gd name="connsiteY16" fmla="*/ 2699972 h 2719004"/>
              <a:gd name="connsiteX17" fmla="*/ 4111430 w 5367201"/>
              <a:gd name="connsiteY17" fmla="*/ 2719004 h 2719004"/>
              <a:gd name="connsiteX18" fmla="*/ 3516297 w 5367201"/>
              <a:gd name="connsiteY18" fmla="*/ 2719004 h 2719004"/>
              <a:gd name="connsiteX19" fmla="*/ 3497264 w 5367201"/>
              <a:gd name="connsiteY19" fmla="*/ 2699972 h 2719004"/>
              <a:gd name="connsiteX20" fmla="*/ 3497265 w 5367201"/>
              <a:gd name="connsiteY20" fmla="*/ 2690822 h 2719004"/>
              <a:gd name="connsiteX21" fmla="*/ 416334 w 5367201"/>
              <a:gd name="connsiteY21" fmla="*/ 2690821 h 2719004"/>
              <a:gd name="connsiteX22" fmla="*/ 0 w 5367201"/>
              <a:gd name="connsiteY22" fmla="*/ 2274487 h 2719004"/>
              <a:gd name="connsiteX23" fmla="*/ 0 w 5367201"/>
              <a:gd name="connsiteY23" fmla="*/ 439029 h 2719004"/>
              <a:gd name="connsiteX24" fmla="*/ 416334 w 5367201"/>
              <a:gd name="connsiteY24" fmla="*/ 22695 h 2719004"/>
              <a:gd name="connsiteX25" fmla="*/ 3361841 w 5367201"/>
              <a:gd name="connsiteY25" fmla="*/ 22695 h 2719004"/>
              <a:gd name="connsiteX26" fmla="*/ 3361841 w 5367201"/>
              <a:gd name="connsiteY26" fmla="*/ 19033 h 2719004"/>
              <a:gd name="connsiteX27" fmla="*/ 3380873 w 5367201"/>
              <a:gd name="connsiteY27" fmla="*/ 0 h 2719004"/>
              <a:gd name="connsiteX28" fmla="*/ 3723461 w 5367201"/>
              <a:gd name="connsiteY28" fmla="*/ 0 h 2719004"/>
              <a:gd name="connsiteX29" fmla="*/ 3742494 w 5367201"/>
              <a:gd name="connsiteY29" fmla="*/ 19033 h 2719004"/>
              <a:gd name="connsiteX30" fmla="*/ 3742494 w 5367201"/>
              <a:gd name="connsiteY30" fmla="*/ 22696 h 2719004"/>
              <a:gd name="connsiteX31" fmla="*/ 3877915 w 5367201"/>
              <a:gd name="connsiteY31" fmla="*/ 22696 h 2719004"/>
              <a:gd name="connsiteX32" fmla="*/ 3877915 w 5367201"/>
              <a:gd name="connsiteY32" fmla="*/ 19034 h 2719004"/>
              <a:gd name="connsiteX33" fmla="*/ 3896948 w 5367201"/>
              <a:gd name="connsiteY33" fmla="*/ 1 h 2719004"/>
              <a:gd name="connsiteX34" fmla="*/ 4239536 w 5367201"/>
              <a:gd name="connsiteY34" fmla="*/ 1 h 2719004"/>
              <a:gd name="connsiteX35" fmla="*/ 4258569 w 5367201"/>
              <a:gd name="connsiteY35" fmla="*/ 19034 h 2719004"/>
              <a:gd name="connsiteX36" fmla="*/ 4258569 w 5367201"/>
              <a:gd name="connsiteY36" fmla="*/ 22696 h 2719004"/>
              <a:gd name="connsiteX37" fmla="*/ 4413611 w 5367201"/>
              <a:gd name="connsiteY37" fmla="*/ 22696 h 2719004"/>
              <a:gd name="connsiteX38" fmla="*/ 4413611 w 5367201"/>
              <a:gd name="connsiteY38" fmla="*/ 19036 h 2719004"/>
              <a:gd name="connsiteX39" fmla="*/ 4432644 w 5367201"/>
              <a:gd name="connsiteY39" fmla="*/ 3 h 2719004"/>
              <a:gd name="connsiteX40" fmla="*/ 4622971 w 5367201"/>
              <a:gd name="connsiteY40" fmla="*/ 3 h 2719004"/>
              <a:gd name="connsiteX41" fmla="*/ 4642004 w 5367201"/>
              <a:gd name="connsiteY41" fmla="*/ 19036 h 2719004"/>
              <a:gd name="connsiteX42" fmla="*/ 4642004 w 5367201"/>
              <a:gd name="connsiteY42" fmla="*/ 22696 h 2719004"/>
              <a:gd name="connsiteX43" fmla="*/ 4950867 w 5367201"/>
              <a:gd name="connsiteY43" fmla="*/ 22696 h 2719004"/>
              <a:gd name="connsiteX44" fmla="*/ 5367201 w 5367201"/>
              <a:gd name="connsiteY44" fmla="*/ 439030 h 271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5367201" h="2719004">
                <a:moveTo>
                  <a:pt x="5194023" y="444849"/>
                </a:moveTo>
                <a:cubicBezTo>
                  <a:pt x="5194023" y="302052"/>
                  <a:pt x="5078264" y="186293"/>
                  <a:pt x="4935467" y="186293"/>
                </a:cubicBezTo>
                <a:lnTo>
                  <a:pt x="416674" y="186292"/>
                </a:lnTo>
                <a:cubicBezTo>
                  <a:pt x="273878" y="186292"/>
                  <a:pt x="158118" y="302051"/>
                  <a:pt x="158118" y="444848"/>
                </a:cubicBezTo>
                <a:lnTo>
                  <a:pt x="158118" y="2268668"/>
                </a:lnTo>
                <a:cubicBezTo>
                  <a:pt x="158118" y="2411464"/>
                  <a:pt x="273878" y="2527224"/>
                  <a:pt x="416674" y="2527224"/>
                </a:cubicBezTo>
                <a:lnTo>
                  <a:pt x="4935467" y="2527224"/>
                </a:lnTo>
                <a:cubicBezTo>
                  <a:pt x="5078264" y="2527224"/>
                  <a:pt x="5194023" y="2411465"/>
                  <a:pt x="5194023" y="2268669"/>
                </a:cubicBezTo>
                <a:lnTo>
                  <a:pt x="5194023" y="2004263"/>
                </a:lnTo>
                <a:lnTo>
                  <a:pt x="5193667" y="2004263"/>
                </a:lnTo>
                <a:lnTo>
                  <a:pt x="5193667" y="709254"/>
                </a:lnTo>
                <a:lnTo>
                  <a:pt x="5194023" y="709254"/>
                </a:lnTo>
                <a:close/>
                <a:moveTo>
                  <a:pt x="5367201" y="439030"/>
                </a:moveTo>
                <a:lnTo>
                  <a:pt x="5367201" y="2274488"/>
                </a:lnTo>
                <a:cubicBezTo>
                  <a:pt x="5367201" y="2504423"/>
                  <a:pt x="5180802" y="2690822"/>
                  <a:pt x="4950867" y="2690822"/>
                </a:cubicBezTo>
                <a:lnTo>
                  <a:pt x="4130463" y="2690822"/>
                </a:lnTo>
                <a:lnTo>
                  <a:pt x="4130463" y="2699972"/>
                </a:lnTo>
                <a:cubicBezTo>
                  <a:pt x="4130463" y="2710483"/>
                  <a:pt x="4121942" y="2719004"/>
                  <a:pt x="4111430" y="2719004"/>
                </a:cubicBezTo>
                <a:lnTo>
                  <a:pt x="3516297" y="2719004"/>
                </a:lnTo>
                <a:cubicBezTo>
                  <a:pt x="3505786" y="2719004"/>
                  <a:pt x="3497264" y="2710483"/>
                  <a:pt x="3497264" y="2699972"/>
                </a:cubicBezTo>
                <a:lnTo>
                  <a:pt x="3497265" y="2690822"/>
                </a:lnTo>
                <a:lnTo>
                  <a:pt x="416334" y="2690821"/>
                </a:lnTo>
                <a:cubicBezTo>
                  <a:pt x="186399" y="2690821"/>
                  <a:pt x="0" y="2504422"/>
                  <a:pt x="0" y="2274487"/>
                </a:cubicBezTo>
                <a:lnTo>
                  <a:pt x="0" y="439029"/>
                </a:lnTo>
                <a:cubicBezTo>
                  <a:pt x="0" y="209094"/>
                  <a:pt x="186399" y="22695"/>
                  <a:pt x="416334" y="22695"/>
                </a:cubicBezTo>
                <a:lnTo>
                  <a:pt x="3361841" y="22695"/>
                </a:lnTo>
                <a:lnTo>
                  <a:pt x="3361841" y="19033"/>
                </a:lnTo>
                <a:cubicBezTo>
                  <a:pt x="3361841" y="8522"/>
                  <a:pt x="3370362" y="0"/>
                  <a:pt x="3380873" y="0"/>
                </a:cubicBezTo>
                <a:lnTo>
                  <a:pt x="3723461" y="0"/>
                </a:lnTo>
                <a:cubicBezTo>
                  <a:pt x="3733973" y="0"/>
                  <a:pt x="3742494" y="8522"/>
                  <a:pt x="3742494" y="19033"/>
                </a:cubicBezTo>
                <a:lnTo>
                  <a:pt x="3742494" y="22696"/>
                </a:lnTo>
                <a:lnTo>
                  <a:pt x="3877915" y="22696"/>
                </a:lnTo>
                <a:lnTo>
                  <a:pt x="3877915" y="19034"/>
                </a:lnTo>
                <a:cubicBezTo>
                  <a:pt x="3877915" y="8523"/>
                  <a:pt x="3886437" y="1"/>
                  <a:pt x="3896948" y="1"/>
                </a:cubicBezTo>
                <a:lnTo>
                  <a:pt x="4239536" y="1"/>
                </a:lnTo>
                <a:cubicBezTo>
                  <a:pt x="4250048" y="1"/>
                  <a:pt x="4258569" y="8523"/>
                  <a:pt x="4258569" y="19034"/>
                </a:cubicBezTo>
                <a:lnTo>
                  <a:pt x="4258569" y="22696"/>
                </a:lnTo>
                <a:lnTo>
                  <a:pt x="4413611" y="22696"/>
                </a:lnTo>
                <a:lnTo>
                  <a:pt x="4413611" y="19036"/>
                </a:lnTo>
                <a:cubicBezTo>
                  <a:pt x="4413611" y="8524"/>
                  <a:pt x="4422133" y="3"/>
                  <a:pt x="4432644" y="3"/>
                </a:cubicBezTo>
                <a:lnTo>
                  <a:pt x="4622971" y="3"/>
                </a:lnTo>
                <a:cubicBezTo>
                  <a:pt x="4633482" y="3"/>
                  <a:pt x="4642004" y="8524"/>
                  <a:pt x="4642004" y="19036"/>
                </a:cubicBezTo>
                <a:lnTo>
                  <a:pt x="4642004" y="22696"/>
                </a:lnTo>
                <a:lnTo>
                  <a:pt x="4950867" y="22696"/>
                </a:lnTo>
                <a:cubicBezTo>
                  <a:pt x="5180802" y="22696"/>
                  <a:pt x="5367201" y="209095"/>
                  <a:pt x="5367201" y="43903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600" b="0" i="0" err="1">
              <a:latin typeface="+mn-lt"/>
            </a:endParaRPr>
          </a:p>
        </p:txBody>
      </p:sp>
      <p:pic>
        <p:nvPicPr>
          <p:cNvPr id="4" name="Picture 3">
            <a:extLst>
              <a:ext uri="{FF2B5EF4-FFF2-40B4-BE49-F238E27FC236}">
                <a16:creationId xmlns:a16="http://schemas.microsoft.com/office/drawing/2014/main" id="{4713E6BA-061F-B5F4-ED6A-C0739392361C}"/>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256032" y="6254496"/>
            <a:ext cx="292100" cy="368300"/>
          </a:xfrm>
          <a:prstGeom prst="rect">
            <a:avLst/>
          </a:prstGeom>
        </p:spPr>
      </p:pic>
      <p:sp>
        <p:nvSpPr>
          <p:cNvPr id="6" name="TextBox 5">
            <a:extLst>
              <a:ext uri="{FF2B5EF4-FFF2-40B4-BE49-F238E27FC236}">
                <a16:creationId xmlns:a16="http://schemas.microsoft.com/office/drawing/2014/main" id="{AB1D9AF6-C6A4-BF61-116F-56689BDC503F}"/>
              </a:ext>
            </a:extLst>
          </p:cNvPr>
          <p:cNvSpPr txBox="1">
            <a:spLocks noChangeArrowheads="1"/>
          </p:cNvSpPr>
          <p:nvPr userDrawn="1"/>
        </p:nvSpPr>
        <p:spPr bwMode="auto">
          <a:xfrm>
            <a:off x="691527" y="6544036"/>
            <a:ext cx="5726286" cy="923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marL="0" lvl="0" indent="0" algn="l">
              <a:lnSpc>
                <a:spcPct val="100000"/>
              </a:lnSpc>
              <a:defRPr sz="1800">
                <a:solidFill>
                  <a:srgbClr val="000000"/>
                </a:solidFill>
              </a:defRPr>
            </a:pPr>
            <a:r>
              <a:rPr lang="ga-IE" sz="600" b="0" i="0" baseline="0">
                <a:solidFill>
                  <a:schemeClr val="bg1">
                    <a:lumMod val="85000"/>
                  </a:schemeClr>
                </a:solidFill>
                <a:latin typeface="+mn-lt"/>
              </a:rPr>
              <a:t>© 2023 Epsilon Data Management, LLC. All rights reserved. Proprietary and confidential. V-3.20.23</a:t>
            </a:r>
          </a:p>
        </p:txBody>
      </p:sp>
      <p:sp>
        <p:nvSpPr>
          <p:cNvPr id="7" name="TextBox 6">
            <a:extLst>
              <a:ext uri="{FF2B5EF4-FFF2-40B4-BE49-F238E27FC236}">
                <a16:creationId xmlns:a16="http://schemas.microsoft.com/office/drawing/2014/main" id="{D73DC317-0E26-6D63-7DE6-F187DA2803D1}"/>
              </a:ext>
            </a:extLst>
          </p:cNvPr>
          <p:cNvSpPr txBox="1">
            <a:spLocks noChangeAspect="1"/>
          </p:cNvSpPr>
          <p:nvPr userDrawn="1"/>
        </p:nvSpPr>
        <p:spPr>
          <a:xfrm>
            <a:off x="11725097" y="6447240"/>
            <a:ext cx="227692" cy="228600"/>
          </a:xfrm>
          <a:prstGeom prst="ellipse">
            <a:avLst/>
          </a:prstGeom>
          <a:solidFill>
            <a:schemeClr val="bg1"/>
          </a:solidFill>
        </p:spPr>
        <p:txBody>
          <a:bodyPr wrap="none" rtlCol="0" anchor="ctr">
            <a:noAutofit/>
          </a:bodyPr>
          <a:lstStyle/>
          <a:p>
            <a:pPr algn="ctr"/>
            <a:fld id="{9F77B881-CDA4-7041-897F-97D0053686EF}" type="slidenum">
              <a:rPr lang="en-US" sz="700" b="1" i="0" smtClean="0">
                <a:solidFill>
                  <a:schemeClr val="accent1"/>
                </a:solidFill>
                <a:latin typeface="+mn-lt"/>
              </a:rPr>
              <a:pPr algn="ctr"/>
              <a:t>‹#›</a:t>
            </a:fld>
            <a:endParaRPr lang="en-US" sz="700" b="1" i="0">
              <a:solidFill>
                <a:schemeClr val="accent1"/>
              </a:solidFill>
              <a:latin typeface="+mn-lt"/>
            </a:endParaRPr>
          </a:p>
        </p:txBody>
      </p:sp>
      <p:sp>
        <p:nvSpPr>
          <p:cNvPr id="10" name="Content Placeholder 9">
            <a:extLst>
              <a:ext uri="{FF2B5EF4-FFF2-40B4-BE49-F238E27FC236}">
                <a16:creationId xmlns:a16="http://schemas.microsoft.com/office/drawing/2014/main" id="{617B985E-3602-9CE9-AA15-FA0867A49D7C}"/>
              </a:ext>
            </a:extLst>
          </p:cNvPr>
          <p:cNvSpPr>
            <a:spLocks noGrp="1"/>
          </p:cNvSpPr>
          <p:nvPr>
            <p:ph sz="quarter" idx="35"/>
          </p:nvPr>
        </p:nvSpPr>
        <p:spPr>
          <a:xfrm>
            <a:off x="237744" y="1442656"/>
            <a:ext cx="8213725" cy="43929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194744"/>
      </p:ext>
    </p:extLst>
  </p:cSld>
  <p:clrMapOvr>
    <a:masterClrMapping/>
  </p:clrMapOvr>
  <p:extLst>
    <p:ext uri="{DCECCB84-F9BA-43D5-87BE-67443E8EF086}">
      <p15:sldGuideLst xmlns:p15="http://schemas.microsoft.com/office/powerpoint/2012/main">
        <p15:guide id="1" orient="horz" pos="216">
          <p15:clr>
            <a:srgbClr val="FBAE40"/>
          </p15:clr>
        </p15:guide>
      </p15:sldGuideLst>
    </p:ext>
  </p:extLst>
</p:sldLayout>
</file>

<file path=ppt/slideLayouts/slideLayout189.xml><?xml version="1.0" encoding="utf-8"?>
<p:sldLayout xmlns:a="http://schemas.openxmlformats.org/drawingml/2006/main" xmlns:r="http://schemas.openxmlformats.org/officeDocument/2006/relationships" xmlns:p="http://schemas.openxmlformats.org/presentationml/2006/main" preserve="1" userDrawn="1">
  <p:cSld name="4_Two Column">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678F2DDA-84BA-0809-50FD-D38BEA671F00}"/>
              </a:ext>
            </a:extLst>
          </p:cNvPr>
          <p:cNvSpPr>
            <a:spLocks noGrp="1"/>
          </p:cNvSpPr>
          <p:nvPr>
            <p:ph type="body" sz="quarter" idx="11"/>
          </p:nvPr>
        </p:nvSpPr>
        <p:spPr>
          <a:xfrm>
            <a:off x="228599" y="1463040"/>
            <a:ext cx="5726417" cy="408570"/>
          </a:xfrm>
          <a:prstGeom prst="rect">
            <a:avLst/>
          </a:prstGeom>
        </p:spPr>
        <p:txBody>
          <a:bodyPr anchor="t"/>
          <a:lstStyle>
            <a:lvl1pPr marL="0" indent="0">
              <a:buNone/>
              <a:defRPr b="1" i="0">
                <a:solidFill>
                  <a:schemeClr val="accent2"/>
                </a:solidFill>
                <a:latin typeface="+mj-lt"/>
              </a:defRPr>
            </a:lvl1pPr>
            <a:lvl2pPr marL="457200" indent="0">
              <a:buNone/>
              <a:defRPr b="1" i="0">
                <a:latin typeface="Avenir Next LT Pro Demi" panose="020B0504020202020204" pitchFamily="34" charset="77"/>
              </a:defRPr>
            </a:lvl2pPr>
            <a:lvl3pPr marL="914400" indent="0">
              <a:buNone/>
              <a:defRPr b="1" i="0">
                <a:latin typeface="Avenir Next LT Pro Demi" panose="020B0504020202020204" pitchFamily="34" charset="77"/>
              </a:defRPr>
            </a:lvl3pPr>
            <a:lvl4pPr marL="1371600" indent="0">
              <a:buNone/>
              <a:defRPr b="1" i="0">
                <a:latin typeface="Avenir Next LT Pro Demi" panose="020B0504020202020204" pitchFamily="34" charset="77"/>
              </a:defRPr>
            </a:lvl4pPr>
            <a:lvl5pPr marL="1828800" indent="0">
              <a:buNone/>
              <a:defRPr b="1" i="0">
                <a:latin typeface="Avenir Next LT Pro Demi" panose="020B0504020202020204" pitchFamily="34" charset="77"/>
              </a:defRPr>
            </a:lvl5pPr>
          </a:lstStyle>
          <a:p>
            <a:pPr lvl="0"/>
            <a:r>
              <a:rPr lang="en-US"/>
              <a:t>Click to edit Master text styles</a:t>
            </a:r>
          </a:p>
        </p:txBody>
      </p:sp>
      <p:sp>
        <p:nvSpPr>
          <p:cNvPr id="8" name="Text Placeholder 4">
            <a:extLst>
              <a:ext uri="{FF2B5EF4-FFF2-40B4-BE49-F238E27FC236}">
                <a16:creationId xmlns:a16="http://schemas.microsoft.com/office/drawing/2014/main" id="{10E8FF0D-5EB3-44AA-5DBC-14DC1ABAE14F}"/>
              </a:ext>
            </a:extLst>
          </p:cNvPr>
          <p:cNvSpPr>
            <a:spLocks noGrp="1"/>
          </p:cNvSpPr>
          <p:nvPr>
            <p:ph type="body" sz="quarter" idx="13"/>
          </p:nvPr>
        </p:nvSpPr>
        <p:spPr>
          <a:xfrm>
            <a:off x="6236480" y="1463040"/>
            <a:ext cx="5666785" cy="408570"/>
          </a:xfrm>
          <a:prstGeom prst="rect">
            <a:avLst/>
          </a:prstGeom>
        </p:spPr>
        <p:txBody>
          <a:bodyPr anchor="t"/>
          <a:lstStyle>
            <a:lvl1pPr marL="0" indent="0">
              <a:buNone/>
              <a:defRPr b="1" i="0">
                <a:solidFill>
                  <a:schemeClr val="accent2"/>
                </a:solidFill>
                <a:latin typeface="+mj-lt"/>
              </a:defRPr>
            </a:lvl1pPr>
            <a:lvl2pPr marL="457200" indent="0">
              <a:buNone/>
              <a:defRPr b="1" i="0">
                <a:latin typeface="Avenir Next LT Pro Demi" panose="020B0504020202020204" pitchFamily="34" charset="77"/>
              </a:defRPr>
            </a:lvl2pPr>
            <a:lvl3pPr marL="914400" indent="0">
              <a:buNone/>
              <a:defRPr b="1" i="0">
                <a:latin typeface="Avenir Next LT Pro Demi" panose="020B0504020202020204" pitchFamily="34" charset="77"/>
              </a:defRPr>
            </a:lvl3pPr>
            <a:lvl4pPr marL="1371600" indent="0">
              <a:buNone/>
              <a:defRPr b="1" i="0">
                <a:latin typeface="Avenir Next LT Pro Demi" panose="020B0504020202020204" pitchFamily="34" charset="77"/>
              </a:defRPr>
            </a:lvl4pPr>
            <a:lvl5pPr marL="1828800" indent="0">
              <a:buNone/>
              <a:defRPr b="1" i="0">
                <a:latin typeface="Avenir Next LT Pro Demi" panose="020B0504020202020204" pitchFamily="34" charset="77"/>
              </a:defRPr>
            </a:lvl5pPr>
          </a:lstStyle>
          <a:p>
            <a:pPr lvl="0"/>
            <a:r>
              <a:rPr lang="en-US"/>
              <a:t>Click to edit Master text styles</a:t>
            </a:r>
          </a:p>
        </p:txBody>
      </p:sp>
      <p:sp>
        <p:nvSpPr>
          <p:cNvPr id="4" name="TextBox 3">
            <a:extLst>
              <a:ext uri="{FF2B5EF4-FFF2-40B4-BE49-F238E27FC236}">
                <a16:creationId xmlns:a16="http://schemas.microsoft.com/office/drawing/2014/main" id="{4E650B3F-72F5-F33A-0E7B-C1C71CB82BA3}"/>
              </a:ext>
            </a:extLst>
          </p:cNvPr>
          <p:cNvSpPr txBox="1">
            <a:spLocks noChangeAspect="1"/>
          </p:cNvSpPr>
          <p:nvPr userDrawn="1"/>
        </p:nvSpPr>
        <p:spPr>
          <a:xfrm>
            <a:off x="11722608" y="6446520"/>
            <a:ext cx="227692" cy="228600"/>
          </a:xfrm>
          <a:prstGeom prst="ellipse">
            <a:avLst/>
          </a:prstGeom>
          <a:solidFill>
            <a:schemeClr val="accent1"/>
          </a:solidFill>
        </p:spPr>
        <p:txBody>
          <a:bodyPr wrap="none" rtlCol="0" anchor="ctr">
            <a:noAutofit/>
          </a:bodyPr>
          <a:lstStyle/>
          <a:p>
            <a:pPr algn="ctr"/>
            <a:fld id="{9F77B881-CDA4-7041-897F-97D0053686EF}" type="slidenum">
              <a:rPr lang="en-US" sz="700" b="1" i="0" smtClean="0">
                <a:solidFill>
                  <a:schemeClr val="bg1"/>
                </a:solidFill>
                <a:latin typeface="+mn-lt"/>
              </a:rPr>
              <a:pPr algn="ctr"/>
              <a:t>‹#›</a:t>
            </a:fld>
            <a:endParaRPr lang="en-US" sz="700" b="1" i="0">
              <a:solidFill>
                <a:schemeClr val="bg1"/>
              </a:solidFill>
              <a:latin typeface="+mn-lt"/>
            </a:endParaRPr>
          </a:p>
        </p:txBody>
      </p:sp>
      <p:sp>
        <p:nvSpPr>
          <p:cNvPr id="6" name="Title 5">
            <a:extLst>
              <a:ext uri="{FF2B5EF4-FFF2-40B4-BE49-F238E27FC236}">
                <a16:creationId xmlns:a16="http://schemas.microsoft.com/office/drawing/2014/main" id="{B345FCB7-B3A7-101E-C96E-6295B60609E5}"/>
              </a:ext>
            </a:extLst>
          </p:cNvPr>
          <p:cNvSpPr>
            <a:spLocks noGrp="1"/>
          </p:cNvSpPr>
          <p:nvPr>
            <p:ph type="title"/>
          </p:nvPr>
        </p:nvSpPr>
        <p:spPr>
          <a:xfrm>
            <a:off x="237744" y="283464"/>
            <a:ext cx="11649456" cy="1159192"/>
          </a:xfrm>
        </p:spPr>
        <p:txBody>
          <a:bodyPr/>
          <a:lstStyle/>
          <a:p>
            <a:r>
              <a:rPr lang="en-US"/>
              <a:t>Click to edit Master title style</a:t>
            </a:r>
          </a:p>
        </p:txBody>
      </p:sp>
      <p:pic>
        <p:nvPicPr>
          <p:cNvPr id="10" name="Picture 9">
            <a:extLst>
              <a:ext uri="{FF2B5EF4-FFF2-40B4-BE49-F238E27FC236}">
                <a16:creationId xmlns:a16="http://schemas.microsoft.com/office/drawing/2014/main" id="{C1083CEA-B2E2-DBB4-9C7C-ABB9535F6D7E}"/>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256032" y="6254496"/>
            <a:ext cx="292100" cy="368300"/>
          </a:xfrm>
          <a:prstGeom prst="rect">
            <a:avLst/>
          </a:prstGeom>
        </p:spPr>
      </p:pic>
      <p:sp>
        <p:nvSpPr>
          <p:cNvPr id="11" name="TextBox 10">
            <a:extLst>
              <a:ext uri="{FF2B5EF4-FFF2-40B4-BE49-F238E27FC236}">
                <a16:creationId xmlns:a16="http://schemas.microsoft.com/office/drawing/2014/main" id="{6A3AA0CD-09FF-7E86-B9F2-DBEE24F272D0}"/>
              </a:ext>
            </a:extLst>
          </p:cNvPr>
          <p:cNvSpPr txBox="1">
            <a:spLocks noChangeArrowheads="1"/>
          </p:cNvSpPr>
          <p:nvPr userDrawn="1"/>
        </p:nvSpPr>
        <p:spPr bwMode="auto">
          <a:xfrm>
            <a:off x="691527" y="6544036"/>
            <a:ext cx="5726286" cy="923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marL="0" lvl="0" indent="0" algn="l">
              <a:lnSpc>
                <a:spcPct val="100000"/>
              </a:lnSpc>
              <a:defRPr sz="1800">
                <a:solidFill>
                  <a:srgbClr val="000000"/>
                </a:solidFill>
              </a:defRPr>
            </a:pPr>
            <a:r>
              <a:rPr lang="ga-IE" sz="600" b="0" i="0" baseline="0">
                <a:solidFill>
                  <a:schemeClr val="bg1">
                    <a:lumMod val="85000"/>
                  </a:schemeClr>
                </a:solidFill>
                <a:latin typeface="+mn-lt"/>
              </a:rPr>
              <a:t>© 2023 Epsilon Data Management, LLC. All rights reserved. Proprietary and confidential. V-3.20.23</a:t>
            </a:r>
          </a:p>
        </p:txBody>
      </p:sp>
      <p:sp>
        <p:nvSpPr>
          <p:cNvPr id="2" name="Rectangle 1">
            <a:extLst>
              <a:ext uri="{FF2B5EF4-FFF2-40B4-BE49-F238E27FC236}">
                <a16:creationId xmlns:a16="http://schemas.microsoft.com/office/drawing/2014/main" id="{33615B68-796E-4524-DB6D-57C68CBBD133}"/>
              </a:ext>
            </a:extLst>
          </p:cNvPr>
          <p:cNvSpPr/>
          <p:nvPr userDrawn="1"/>
        </p:nvSpPr>
        <p:spPr>
          <a:xfrm rot="5400000" flipV="1">
            <a:off x="8726424" y="3392424"/>
            <a:ext cx="6858000" cy="73152"/>
          </a:xfrm>
          <a:prstGeom prst="rect">
            <a:avLst/>
          </a:prstGeom>
          <a:gradFill flip="none" rotWithShape="1">
            <a:gsLst>
              <a:gs pos="68000">
                <a:schemeClr val="accent2"/>
              </a:gs>
              <a:gs pos="8000">
                <a:schemeClr val="accent5"/>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Content Placeholder 14">
            <a:extLst>
              <a:ext uri="{FF2B5EF4-FFF2-40B4-BE49-F238E27FC236}">
                <a16:creationId xmlns:a16="http://schemas.microsoft.com/office/drawing/2014/main" id="{7551BC16-8E0E-F16B-C8B1-948BE04E1F8F}"/>
              </a:ext>
            </a:extLst>
          </p:cNvPr>
          <p:cNvSpPr>
            <a:spLocks noGrp="1"/>
          </p:cNvSpPr>
          <p:nvPr>
            <p:ph sz="quarter" idx="14"/>
          </p:nvPr>
        </p:nvSpPr>
        <p:spPr>
          <a:xfrm>
            <a:off x="229235" y="1871610"/>
            <a:ext cx="5726286" cy="43466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14">
            <a:extLst>
              <a:ext uri="{FF2B5EF4-FFF2-40B4-BE49-F238E27FC236}">
                <a16:creationId xmlns:a16="http://schemas.microsoft.com/office/drawing/2014/main" id="{6CF30A79-C9C9-C99F-14FB-6CF4D2981E33}"/>
              </a:ext>
            </a:extLst>
          </p:cNvPr>
          <p:cNvSpPr>
            <a:spLocks noGrp="1"/>
          </p:cNvSpPr>
          <p:nvPr>
            <p:ph sz="quarter" idx="15"/>
          </p:nvPr>
        </p:nvSpPr>
        <p:spPr>
          <a:xfrm>
            <a:off x="6236481" y="1871610"/>
            <a:ext cx="5650719" cy="43466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53413510"/>
      </p:ext>
    </p:extLst>
  </p:cSld>
  <p:clrMapOvr>
    <a:masterClrMapping/>
  </p:clrMapOvr>
  <p:extLst>
    <p:ext uri="{DCECCB84-F9BA-43D5-87BE-67443E8EF086}">
      <p15:sldGuideLst xmlns:p15="http://schemas.microsoft.com/office/powerpoint/2012/main">
        <p15:guide id="1" orient="horz" pos="216">
          <p15:clr>
            <a:srgbClr val="FBAE40"/>
          </p15:clr>
        </p15:guide>
        <p15:guide id="2" pos="384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Two parts with text">
    <p:spTree>
      <p:nvGrpSpPr>
        <p:cNvPr id="1" name=""/>
        <p:cNvGrpSpPr/>
        <p:nvPr/>
      </p:nvGrpSpPr>
      <p:grpSpPr>
        <a:xfrm>
          <a:off x="0" y="0"/>
          <a:ext cx="0" cy="0"/>
          <a:chOff x="0" y="0"/>
          <a:chExt cx="0" cy="0"/>
        </a:xfrm>
      </p:grpSpPr>
      <p:sp>
        <p:nvSpPr>
          <p:cNvPr id="9" name="Content Placeholder 2"/>
          <p:cNvSpPr>
            <a:spLocks noGrp="1"/>
          </p:cNvSpPr>
          <p:nvPr>
            <p:ph sz="half" idx="1" hasCustomPrompt="1"/>
          </p:nvPr>
        </p:nvSpPr>
        <p:spPr>
          <a:xfrm>
            <a:off x="604800" y="1762560"/>
            <a:ext cx="5227200" cy="4147200"/>
          </a:xfrm>
        </p:spPr>
        <p:txBody>
          <a:bodyPr/>
          <a:lstStyle>
            <a:lvl1pPr marL="411463" marR="0" indent="-411463" algn="l" defTabSz="829555" rtl="0" eaLnBrk="1" fontAlgn="auto" latinLnBrk="0" hangingPunct="1">
              <a:lnSpc>
                <a:spcPct val="90000"/>
              </a:lnSpc>
              <a:spcBef>
                <a:spcPts val="906"/>
              </a:spcBef>
              <a:spcAft>
                <a:spcPts val="0"/>
              </a:spcAft>
              <a:buClrTx/>
              <a:buSzTx/>
              <a:buFont typeface="Arial" panose="020B0604020202020204" pitchFamily="34" charset="0"/>
              <a:buChar char="•"/>
              <a:tabLst/>
              <a:defRPr i="0"/>
            </a:lvl1pPr>
            <a:lvl2pPr marL="757663" indent="-342887">
              <a:buFont typeface="Arial" panose="020B0604020202020204" pitchFamily="34" charset="0"/>
              <a:buChar char="•"/>
              <a:defRPr/>
            </a:lvl2pPr>
            <a:lvl3pPr marL="1172441" indent="-342887">
              <a:buFont typeface="Arial" panose="020B0604020202020204" pitchFamily="34" charset="0"/>
              <a:buChar char="•"/>
              <a:defRPr/>
            </a:lvl3pPr>
            <a:lvl4pPr marL="1450063" indent="-205732">
              <a:buFont typeface="Arial" panose="020B0604020202020204" pitchFamily="34" charset="0"/>
              <a:buChar char="•"/>
              <a:defRPr/>
            </a:lvl4pPr>
            <a:lvl5pPr marL="1864840" indent="-205732">
              <a:buFont typeface="Arial" panose="020B0604020202020204" pitchFamily="34" charset="0"/>
              <a:buChar char="•"/>
              <a:defRPr/>
            </a:lvl5pPr>
          </a:lstStyle>
          <a:p>
            <a:pPr marL="207388" marR="0" lvl="0" indent="-207388" algn="l" defTabSz="829555" rtl="0" eaLnBrk="1" fontAlgn="auto" latinLnBrk="0" hangingPunct="1">
              <a:lnSpc>
                <a:spcPct val="90000"/>
              </a:lnSpc>
              <a:spcBef>
                <a:spcPts val="906"/>
              </a:spcBef>
              <a:spcAft>
                <a:spcPts val="0"/>
              </a:spcAft>
              <a:buClrTx/>
              <a:buSzTx/>
              <a:tabLst/>
              <a:defRPr/>
            </a:pPr>
            <a:r>
              <a:rPr lang="en-US"/>
              <a:t>Click here to add bullet list or to insert previously copied text.</a:t>
            </a:r>
          </a:p>
          <a:p>
            <a:pPr lvl="1"/>
            <a:r>
              <a:rPr lang="en-US"/>
              <a:t>Second level</a:t>
            </a:r>
          </a:p>
          <a:p>
            <a:pPr lvl="2"/>
            <a:r>
              <a:rPr lang="en-US"/>
              <a:t>Third level</a:t>
            </a:r>
          </a:p>
          <a:p>
            <a:pPr lvl="3"/>
            <a:r>
              <a:rPr lang="en-US"/>
              <a:t>Fourth level</a:t>
            </a:r>
          </a:p>
          <a:p>
            <a:pPr lvl="4"/>
            <a:r>
              <a:rPr lang="en-US"/>
              <a:t>Fifth level</a:t>
            </a:r>
          </a:p>
        </p:txBody>
      </p:sp>
      <p:sp>
        <p:nvSpPr>
          <p:cNvPr id="16" name="Slide Number Placeholder 5"/>
          <p:cNvSpPr>
            <a:spLocks noGrp="1"/>
          </p:cNvSpPr>
          <p:nvPr>
            <p:ph type="sldNum" sz="quarter" idx="4"/>
          </p:nvPr>
        </p:nvSpPr>
        <p:spPr>
          <a:xfrm>
            <a:off x="9836640" y="6431828"/>
            <a:ext cx="1728000" cy="163294"/>
          </a:xfrm>
          <a:prstGeom prst="rect">
            <a:avLst/>
          </a:prstGeom>
        </p:spPr>
        <p:txBody>
          <a:bodyPr vert="horz" wrap="none" lIns="0" tIns="0" rIns="0" bIns="0" rtlCol="0" anchor="t"/>
          <a:lstStyle>
            <a:lvl1pPr algn="r">
              <a:defRPr sz="1087">
                <a:solidFill>
                  <a:schemeClr val="tx1"/>
                </a:solidFill>
              </a:defRPr>
            </a:lvl1pPr>
          </a:lstStyle>
          <a:p>
            <a:fld id="{6F67B5D9-DB62-4DEA-AF3E-B11D0AE898D7}" type="slidenum">
              <a:rPr lang="sv-SE" smtClean="0">
                <a:solidFill>
                  <a:prstClr val="black"/>
                </a:solidFill>
              </a:rPr>
              <a:pPr/>
              <a:t>‹#›</a:t>
            </a:fld>
            <a:endParaRPr lang="sv-SE">
              <a:solidFill>
                <a:prstClr val="black"/>
              </a:solidFill>
            </a:endParaRPr>
          </a:p>
        </p:txBody>
      </p:sp>
      <p:cxnSp>
        <p:nvCxnSpPr>
          <p:cNvPr id="17" name="Rak 16"/>
          <p:cNvCxnSpPr/>
          <p:nvPr userDrawn="1"/>
        </p:nvCxnSpPr>
        <p:spPr>
          <a:xfrm>
            <a:off x="604800" y="1567273"/>
            <a:ext cx="1095984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Platshållare för text 2"/>
          <p:cNvSpPr>
            <a:spLocks noGrp="1"/>
          </p:cNvSpPr>
          <p:nvPr>
            <p:ph type="body" sz="quarter" idx="12" hasCustomPrompt="1"/>
          </p:nvPr>
        </p:nvSpPr>
        <p:spPr>
          <a:xfrm>
            <a:off x="6004559" y="1762560"/>
            <a:ext cx="5227200" cy="4147200"/>
          </a:xfrm>
        </p:spPr>
        <p:txBody>
          <a:bodyPr/>
          <a:lstStyle>
            <a:lvl1pPr marL="411463" indent="-411463">
              <a:buFont typeface="Arial" panose="020B0604020202020204" pitchFamily="34" charset="0"/>
              <a:buChar char="•"/>
              <a:defRPr/>
            </a:lvl1pPr>
            <a:lvl2pPr marL="757663" indent="-342887">
              <a:buFont typeface="Arial" panose="020B0604020202020204" pitchFamily="34" charset="0"/>
              <a:buChar char="•"/>
              <a:defRPr/>
            </a:lvl2pPr>
            <a:lvl3pPr marL="1172441" indent="-342887">
              <a:buFont typeface="Arial" panose="020B0604020202020204" pitchFamily="34" charset="0"/>
              <a:buChar char="•"/>
              <a:defRPr/>
            </a:lvl3pPr>
            <a:lvl4pPr marL="1450063" indent="-205732">
              <a:buFont typeface="Arial" panose="020B0604020202020204" pitchFamily="34" charset="0"/>
              <a:buChar char="•"/>
              <a:defRPr/>
            </a:lvl4pPr>
            <a:lvl5pPr marL="1864840" indent="-205732">
              <a:buFont typeface="Arial" panose="020B0604020202020204" pitchFamily="34" charset="0"/>
              <a:buChar char="•"/>
              <a:defRPr/>
            </a:lvl5pPr>
          </a:lstStyle>
          <a:p>
            <a:pPr lvl="0"/>
            <a:r>
              <a:rPr lang="en-US"/>
              <a:t>Click here to add bullet list or to insert previously copied text.</a:t>
            </a:r>
          </a:p>
          <a:p>
            <a:pPr lvl="1"/>
            <a:r>
              <a:rPr lang="en-US"/>
              <a:t>Second level</a:t>
            </a:r>
          </a:p>
          <a:p>
            <a:pPr lvl="2"/>
            <a:r>
              <a:rPr lang="en-US"/>
              <a:t>Third level</a:t>
            </a:r>
          </a:p>
          <a:p>
            <a:pPr lvl="3"/>
            <a:r>
              <a:rPr lang="en-US"/>
              <a:t>Fourth level</a:t>
            </a:r>
          </a:p>
          <a:p>
            <a:pPr lvl="4"/>
            <a:r>
              <a:rPr lang="en-US"/>
              <a:t>Fifth level</a:t>
            </a:r>
          </a:p>
        </p:txBody>
      </p:sp>
      <p:sp>
        <p:nvSpPr>
          <p:cNvPr id="21" name="Title Placeholder 1"/>
          <p:cNvSpPr>
            <a:spLocks noGrp="1"/>
          </p:cNvSpPr>
          <p:nvPr>
            <p:ph type="title" hasCustomPrompt="1"/>
          </p:nvPr>
        </p:nvSpPr>
        <p:spPr>
          <a:xfrm>
            <a:off x="604800" y="569219"/>
            <a:ext cx="9663840" cy="777600"/>
          </a:xfrm>
          <a:prstGeom prst="rect">
            <a:avLst/>
          </a:prstGeom>
        </p:spPr>
        <p:txBody>
          <a:bodyPr vert="horz" wrap="none" lIns="0" tIns="0" rIns="0" bIns="0" rtlCol="0" anchor="b">
            <a:noAutofit/>
          </a:bodyPr>
          <a:lstStyle>
            <a:lvl1pPr>
              <a:defRPr baseline="0"/>
            </a:lvl1pPr>
          </a:lstStyle>
          <a:p>
            <a:r>
              <a:rPr lang="sv-SE" err="1"/>
              <a:t>Add</a:t>
            </a:r>
            <a:r>
              <a:rPr lang="sv-SE"/>
              <a:t> </a:t>
            </a:r>
            <a:r>
              <a:rPr lang="sv-SE" err="1"/>
              <a:t>Title</a:t>
            </a:r>
            <a:r>
              <a:rPr lang="sv-SE"/>
              <a:t>, </a:t>
            </a:r>
            <a:r>
              <a:rPr lang="sv-SE" err="1"/>
              <a:t>slide</a:t>
            </a:r>
            <a:r>
              <a:rPr lang="sv-SE"/>
              <a:t> </a:t>
            </a:r>
            <a:r>
              <a:rPr lang="sv-SE" err="1"/>
              <a:t>with</a:t>
            </a:r>
            <a:r>
              <a:rPr lang="sv-SE"/>
              <a:t> </a:t>
            </a:r>
            <a:r>
              <a:rPr lang="sv-SE" err="1"/>
              <a:t>two</a:t>
            </a:r>
            <a:r>
              <a:rPr lang="sv-SE"/>
              <a:t> parts </a:t>
            </a:r>
            <a:r>
              <a:rPr lang="sv-SE" err="1"/>
              <a:t>of</a:t>
            </a:r>
            <a:r>
              <a:rPr lang="sv-SE"/>
              <a:t> text</a:t>
            </a:r>
            <a:endParaRPr lang="en-US"/>
          </a:p>
        </p:txBody>
      </p:sp>
      <p:sp>
        <p:nvSpPr>
          <p:cNvPr id="20" name="Footer Placeholder 5"/>
          <p:cNvSpPr>
            <a:spLocks noGrp="1"/>
          </p:cNvSpPr>
          <p:nvPr>
            <p:ph type="ftr" sz="quarter" idx="11"/>
          </p:nvPr>
        </p:nvSpPr>
        <p:spPr>
          <a:xfrm>
            <a:off x="604800" y="6620931"/>
            <a:ext cx="6480000" cy="163294"/>
          </a:xfrm>
        </p:spPr>
        <p:txBody>
          <a:bodyPr/>
          <a:lstStyle/>
          <a:p>
            <a:r>
              <a:rPr lang="en-US">
                <a:solidFill>
                  <a:prstClr val="black"/>
                </a:solidFill>
              </a:rPr>
              <a:t>Confidential - Do not duplicate or distribute without written permission from Volvo Car USA, LLC</a:t>
            </a:r>
            <a:endParaRPr lang="sv-SE">
              <a:solidFill>
                <a:prstClr val="black"/>
              </a:solidFill>
            </a:endParaRPr>
          </a:p>
        </p:txBody>
      </p:sp>
    </p:spTree>
    <p:extLst>
      <p:ext uri="{BB962C8B-B14F-4D97-AF65-F5344CB8AC3E}">
        <p14:creationId xmlns:p14="http://schemas.microsoft.com/office/powerpoint/2010/main" val="1154097806"/>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preserve="1" userDrawn="1">
  <p:cSld name="5_Two Column Blu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BCABFE3-C5B1-C2B3-9C47-7264D5D2F6A8}"/>
              </a:ext>
            </a:extLst>
          </p:cNvPr>
          <p:cNvSpPr/>
          <p:nvPr userDrawn="1"/>
        </p:nvSpPr>
        <p:spPr>
          <a:xfrm flipH="1">
            <a:off x="6096000" y="0"/>
            <a:ext cx="6096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4">
            <a:extLst>
              <a:ext uri="{FF2B5EF4-FFF2-40B4-BE49-F238E27FC236}">
                <a16:creationId xmlns:a16="http://schemas.microsoft.com/office/drawing/2014/main" id="{678F2DDA-84BA-0809-50FD-D38BEA671F00}"/>
              </a:ext>
            </a:extLst>
          </p:cNvPr>
          <p:cNvSpPr>
            <a:spLocks noGrp="1"/>
          </p:cNvSpPr>
          <p:nvPr>
            <p:ph type="body" sz="quarter" idx="11"/>
          </p:nvPr>
        </p:nvSpPr>
        <p:spPr>
          <a:xfrm>
            <a:off x="237744" y="1463040"/>
            <a:ext cx="5563436" cy="408570"/>
          </a:xfrm>
          <a:prstGeom prst="rect">
            <a:avLst/>
          </a:prstGeom>
        </p:spPr>
        <p:txBody>
          <a:bodyPr anchor="t"/>
          <a:lstStyle>
            <a:lvl1pPr marL="0" indent="0">
              <a:buNone/>
              <a:defRPr b="1" i="0">
                <a:solidFill>
                  <a:schemeClr val="tx1"/>
                </a:solidFill>
                <a:latin typeface="+mj-lt"/>
              </a:defRPr>
            </a:lvl1pPr>
            <a:lvl2pPr marL="457200" indent="0">
              <a:buNone/>
              <a:defRPr b="1" i="0">
                <a:latin typeface="Avenir Next LT Pro Demi" panose="020B0504020202020204" pitchFamily="34" charset="77"/>
              </a:defRPr>
            </a:lvl2pPr>
            <a:lvl3pPr marL="914400" indent="0">
              <a:buNone/>
              <a:defRPr b="1" i="0">
                <a:latin typeface="Avenir Next LT Pro Demi" panose="020B0504020202020204" pitchFamily="34" charset="77"/>
              </a:defRPr>
            </a:lvl3pPr>
            <a:lvl4pPr marL="1371600" indent="0">
              <a:buNone/>
              <a:defRPr b="1" i="0">
                <a:latin typeface="Avenir Next LT Pro Demi" panose="020B0504020202020204" pitchFamily="34" charset="77"/>
              </a:defRPr>
            </a:lvl4pPr>
            <a:lvl5pPr marL="1828800" indent="0">
              <a:buNone/>
              <a:defRPr b="1" i="0">
                <a:latin typeface="Avenir Next LT Pro Demi" panose="020B0504020202020204" pitchFamily="34" charset="77"/>
              </a:defRPr>
            </a:lvl5pPr>
          </a:lstStyle>
          <a:p>
            <a:pPr lvl="0"/>
            <a:r>
              <a:rPr lang="en-US"/>
              <a:t>Click to edit Master text styles</a:t>
            </a:r>
          </a:p>
        </p:txBody>
      </p:sp>
      <p:sp>
        <p:nvSpPr>
          <p:cNvPr id="8" name="Text Placeholder 4">
            <a:extLst>
              <a:ext uri="{FF2B5EF4-FFF2-40B4-BE49-F238E27FC236}">
                <a16:creationId xmlns:a16="http://schemas.microsoft.com/office/drawing/2014/main" id="{10E8FF0D-5EB3-44AA-5DBC-14DC1ABAE14F}"/>
              </a:ext>
            </a:extLst>
          </p:cNvPr>
          <p:cNvSpPr>
            <a:spLocks noGrp="1"/>
          </p:cNvSpPr>
          <p:nvPr>
            <p:ph type="body" sz="quarter" idx="13"/>
          </p:nvPr>
        </p:nvSpPr>
        <p:spPr>
          <a:xfrm>
            <a:off x="6417268" y="1463040"/>
            <a:ext cx="5431832" cy="408570"/>
          </a:xfrm>
          <a:prstGeom prst="rect">
            <a:avLst/>
          </a:prstGeom>
        </p:spPr>
        <p:txBody>
          <a:bodyPr anchor="t"/>
          <a:lstStyle>
            <a:lvl1pPr marL="0" indent="0">
              <a:buNone/>
              <a:defRPr b="1" i="0">
                <a:solidFill>
                  <a:schemeClr val="bg1"/>
                </a:solidFill>
                <a:latin typeface="+mj-lt"/>
              </a:defRPr>
            </a:lvl1pPr>
            <a:lvl2pPr marL="457200" indent="0">
              <a:buNone/>
              <a:defRPr b="1" i="0">
                <a:latin typeface="Avenir Next LT Pro Demi" panose="020B0504020202020204" pitchFamily="34" charset="77"/>
              </a:defRPr>
            </a:lvl2pPr>
            <a:lvl3pPr marL="914400" indent="0">
              <a:buNone/>
              <a:defRPr b="1" i="0">
                <a:latin typeface="Avenir Next LT Pro Demi" panose="020B0504020202020204" pitchFamily="34" charset="77"/>
              </a:defRPr>
            </a:lvl3pPr>
            <a:lvl4pPr marL="1371600" indent="0">
              <a:buNone/>
              <a:defRPr b="1" i="0">
                <a:latin typeface="Avenir Next LT Pro Demi" panose="020B0504020202020204" pitchFamily="34" charset="77"/>
              </a:defRPr>
            </a:lvl4pPr>
            <a:lvl5pPr marL="1828800" indent="0">
              <a:buNone/>
              <a:defRPr b="1" i="0">
                <a:latin typeface="Avenir Next LT Pro Demi" panose="020B0504020202020204" pitchFamily="34" charset="77"/>
              </a:defRPr>
            </a:lvl5pPr>
          </a:lstStyle>
          <a:p>
            <a:pPr lvl="0"/>
            <a:r>
              <a:rPr lang="en-US"/>
              <a:t>Click to edit Master text styles</a:t>
            </a:r>
          </a:p>
        </p:txBody>
      </p:sp>
      <p:sp>
        <p:nvSpPr>
          <p:cNvPr id="11" name="Title 10">
            <a:extLst>
              <a:ext uri="{FF2B5EF4-FFF2-40B4-BE49-F238E27FC236}">
                <a16:creationId xmlns:a16="http://schemas.microsoft.com/office/drawing/2014/main" id="{E3837B6E-01D6-AEE3-DC93-67607FCD2C12}"/>
              </a:ext>
            </a:extLst>
          </p:cNvPr>
          <p:cNvSpPr>
            <a:spLocks noGrp="1"/>
          </p:cNvSpPr>
          <p:nvPr>
            <p:ph type="title"/>
          </p:nvPr>
        </p:nvSpPr>
        <p:spPr>
          <a:xfrm>
            <a:off x="237744" y="283464"/>
            <a:ext cx="5563435" cy="1159192"/>
          </a:xfrm>
        </p:spPr>
        <p:txBody>
          <a:bodyPr/>
          <a:lstStyle/>
          <a:p>
            <a:r>
              <a:rPr lang="en-US"/>
              <a:t>Click to edit Master title style</a:t>
            </a:r>
          </a:p>
        </p:txBody>
      </p:sp>
      <p:pic>
        <p:nvPicPr>
          <p:cNvPr id="10" name="Picture 9">
            <a:extLst>
              <a:ext uri="{FF2B5EF4-FFF2-40B4-BE49-F238E27FC236}">
                <a16:creationId xmlns:a16="http://schemas.microsoft.com/office/drawing/2014/main" id="{58B226B9-DA3F-BBE7-FDCB-8BC72194A61F}"/>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256032" y="6254496"/>
            <a:ext cx="292100" cy="368300"/>
          </a:xfrm>
          <a:prstGeom prst="rect">
            <a:avLst/>
          </a:prstGeom>
        </p:spPr>
      </p:pic>
      <p:sp>
        <p:nvSpPr>
          <p:cNvPr id="13" name="TextBox 12">
            <a:extLst>
              <a:ext uri="{FF2B5EF4-FFF2-40B4-BE49-F238E27FC236}">
                <a16:creationId xmlns:a16="http://schemas.microsoft.com/office/drawing/2014/main" id="{99B1FAF2-0107-2583-481A-9AB3DAABE6C5}"/>
              </a:ext>
            </a:extLst>
          </p:cNvPr>
          <p:cNvSpPr txBox="1">
            <a:spLocks noChangeAspect="1"/>
          </p:cNvSpPr>
          <p:nvPr userDrawn="1"/>
        </p:nvSpPr>
        <p:spPr>
          <a:xfrm>
            <a:off x="11725097" y="6447240"/>
            <a:ext cx="227692" cy="228600"/>
          </a:xfrm>
          <a:prstGeom prst="ellipse">
            <a:avLst/>
          </a:prstGeom>
          <a:solidFill>
            <a:schemeClr val="bg1"/>
          </a:solidFill>
        </p:spPr>
        <p:txBody>
          <a:bodyPr wrap="none" rtlCol="0" anchor="ctr">
            <a:noAutofit/>
          </a:bodyPr>
          <a:lstStyle/>
          <a:p>
            <a:pPr algn="ctr"/>
            <a:fld id="{9F77B881-CDA4-7041-897F-97D0053686EF}" type="slidenum">
              <a:rPr lang="en-US" sz="700" b="1" i="0" smtClean="0">
                <a:solidFill>
                  <a:schemeClr val="accent1"/>
                </a:solidFill>
                <a:latin typeface="+mn-lt"/>
              </a:rPr>
              <a:pPr algn="ctr"/>
              <a:t>‹#›</a:t>
            </a:fld>
            <a:endParaRPr lang="en-US" sz="700" b="1" i="0">
              <a:solidFill>
                <a:schemeClr val="accent1"/>
              </a:solidFill>
              <a:latin typeface="+mn-lt"/>
            </a:endParaRPr>
          </a:p>
        </p:txBody>
      </p:sp>
      <p:sp>
        <p:nvSpPr>
          <p:cNvPr id="18" name="Content Placeholder 17">
            <a:extLst>
              <a:ext uri="{FF2B5EF4-FFF2-40B4-BE49-F238E27FC236}">
                <a16:creationId xmlns:a16="http://schemas.microsoft.com/office/drawing/2014/main" id="{79B41C33-DB17-832E-C18B-F360C3A0C57A}"/>
              </a:ext>
            </a:extLst>
          </p:cNvPr>
          <p:cNvSpPr>
            <a:spLocks noGrp="1"/>
          </p:cNvSpPr>
          <p:nvPr>
            <p:ph sz="quarter" idx="14"/>
          </p:nvPr>
        </p:nvSpPr>
        <p:spPr>
          <a:xfrm>
            <a:off x="237744" y="1871610"/>
            <a:ext cx="5562600" cy="43831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Content Placeholder 17">
            <a:extLst>
              <a:ext uri="{FF2B5EF4-FFF2-40B4-BE49-F238E27FC236}">
                <a16:creationId xmlns:a16="http://schemas.microsoft.com/office/drawing/2014/main" id="{653F9CF3-78B7-3388-1572-A4F46FD6B693}"/>
              </a:ext>
            </a:extLst>
          </p:cNvPr>
          <p:cNvSpPr>
            <a:spLocks noGrp="1"/>
          </p:cNvSpPr>
          <p:nvPr>
            <p:ph sz="quarter" idx="15"/>
          </p:nvPr>
        </p:nvSpPr>
        <p:spPr>
          <a:xfrm>
            <a:off x="6417267" y="1871610"/>
            <a:ext cx="5454058" cy="4383140"/>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extBox 1">
            <a:extLst>
              <a:ext uri="{FF2B5EF4-FFF2-40B4-BE49-F238E27FC236}">
                <a16:creationId xmlns:a16="http://schemas.microsoft.com/office/drawing/2014/main" id="{1DA7E3EF-7A8D-4D4F-7A9F-60ECEAC328B4}"/>
              </a:ext>
            </a:extLst>
          </p:cNvPr>
          <p:cNvSpPr txBox="1">
            <a:spLocks noChangeArrowheads="1"/>
          </p:cNvSpPr>
          <p:nvPr userDrawn="1"/>
        </p:nvSpPr>
        <p:spPr bwMode="auto">
          <a:xfrm>
            <a:off x="691527" y="6544036"/>
            <a:ext cx="5726286" cy="923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marL="0" lvl="0" indent="0" algn="l">
              <a:lnSpc>
                <a:spcPct val="100000"/>
              </a:lnSpc>
              <a:defRPr sz="1800">
                <a:solidFill>
                  <a:srgbClr val="000000"/>
                </a:solidFill>
              </a:defRPr>
            </a:pPr>
            <a:r>
              <a:rPr lang="ga-IE" sz="600" b="0" i="0" baseline="0">
                <a:solidFill>
                  <a:schemeClr val="bg1">
                    <a:lumMod val="85000"/>
                  </a:schemeClr>
                </a:solidFill>
                <a:latin typeface="+mn-lt"/>
              </a:rPr>
              <a:t>© 2023 Epsilon Data Management, LLC. All rights reserved. Proprietary and confidential. V-3.20.23</a:t>
            </a:r>
          </a:p>
        </p:txBody>
      </p:sp>
    </p:spTree>
    <p:extLst>
      <p:ext uri="{BB962C8B-B14F-4D97-AF65-F5344CB8AC3E}">
        <p14:creationId xmlns:p14="http://schemas.microsoft.com/office/powerpoint/2010/main" val="1798005623"/>
      </p:ext>
    </p:extLst>
  </p:cSld>
  <p:clrMapOvr>
    <a:masterClrMapping/>
  </p:clrMapOvr>
  <p:extLst>
    <p:ext uri="{DCECCB84-F9BA-43D5-87BE-67443E8EF086}">
      <p15:sldGuideLst xmlns:p15="http://schemas.microsoft.com/office/powerpoint/2012/main">
        <p15:guide id="1" orient="horz" pos="216">
          <p15:clr>
            <a:srgbClr val="FBAE40"/>
          </p15:clr>
        </p15:guide>
      </p15:sldGuideLst>
    </p:ext>
  </p:extLst>
</p:sldLayout>
</file>

<file path=ppt/slideLayouts/slideLayout191.xml><?xml version="1.0" encoding="utf-8"?>
<p:sldLayout xmlns:a="http://schemas.openxmlformats.org/drawingml/2006/main" xmlns:r="http://schemas.openxmlformats.org/officeDocument/2006/relationships" xmlns:p="http://schemas.openxmlformats.org/presentationml/2006/main" preserve="1" userDrawn="1">
  <p:cSld name="4_Presenter Slide 4 people blu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F4D4075-54D7-6A6A-50E8-3281100CF6C9}"/>
              </a:ext>
            </a:extLst>
          </p:cNvPr>
          <p:cNvSpPr/>
          <p:nvPr userDrawn="1"/>
        </p:nvSpPr>
        <p:spPr>
          <a:xfrm>
            <a:off x="0" y="0"/>
            <a:ext cx="12192000" cy="3429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7">
            <a:extLst>
              <a:ext uri="{FF2B5EF4-FFF2-40B4-BE49-F238E27FC236}">
                <a16:creationId xmlns:a16="http://schemas.microsoft.com/office/drawing/2014/main" id="{D256BAFC-DF95-BFCA-DBF8-7226DB800469}"/>
              </a:ext>
            </a:extLst>
          </p:cNvPr>
          <p:cNvSpPr>
            <a:spLocks noGrp="1"/>
          </p:cNvSpPr>
          <p:nvPr>
            <p:ph type="body" sz="quarter" idx="11" hasCustomPrompt="1"/>
          </p:nvPr>
        </p:nvSpPr>
        <p:spPr>
          <a:xfrm>
            <a:off x="447701" y="4875121"/>
            <a:ext cx="2719838" cy="307777"/>
          </a:xfrm>
          <a:prstGeom prst="rect">
            <a:avLst/>
          </a:prstGeom>
        </p:spPr>
        <p:txBody>
          <a:bodyPr wrap="square">
            <a:spAutoFit/>
          </a:bodyPr>
          <a:lstStyle>
            <a:lvl1pPr marL="0" indent="0" algn="ctr">
              <a:buNone/>
              <a:defRPr sz="1400" b="0" i="0">
                <a:latin typeface="+mn-lt"/>
              </a:defRPr>
            </a:lvl1pPr>
            <a:lvl2pPr marL="457200" indent="0">
              <a:buNone/>
              <a:defRPr/>
            </a:lvl2pPr>
            <a:lvl3pPr marL="914400" indent="0">
              <a:buNone/>
              <a:defRPr/>
            </a:lvl3pPr>
            <a:lvl4pPr marL="1371600" indent="0">
              <a:buNone/>
              <a:defRPr/>
            </a:lvl4pPr>
            <a:lvl5pPr marL="1828800" indent="0">
              <a:buNone/>
              <a:defRPr/>
            </a:lvl5pPr>
          </a:lstStyle>
          <a:p>
            <a:pPr lvl="0"/>
            <a:r>
              <a:rPr lang="en-US"/>
              <a:t>Title</a:t>
            </a:r>
          </a:p>
        </p:txBody>
      </p:sp>
      <p:sp>
        <p:nvSpPr>
          <p:cNvPr id="9" name="Text Placeholder 7">
            <a:extLst>
              <a:ext uri="{FF2B5EF4-FFF2-40B4-BE49-F238E27FC236}">
                <a16:creationId xmlns:a16="http://schemas.microsoft.com/office/drawing/2014/main" id="{4778F3F7-44C7-126F-40FB-1C988B6EEE7A}"/>
              </a:ext>
            </a:extLst>
          </p:cNvPr>
          <p:cNvSpPr>
            <a:spLocks noGrp="1"/>
          </p:cNvSpPr>
          <p:nvPr>
            <p:ph type="body" sz="quarter" idx="12" hasCustomPrompt="1"/>
          </p:nvPr>
        </p:nvSpPr>
        <p:spPr>
          <a:xfrm>
            <a:off x="447701" y="4573626"/>
            <a:ext cx="2719838" cy="338554"/>
          </a:xfrm>
          <a:prstGeom prst="rect">
            <a:avLst/>
          </a:prstGeom>
        </p:spPr>
        <p:txBody>
          <a:bodyPr wrap="square" anchor="b">
            <a:spAutoFit/>
          </a:bodyPr>
          <a:lstStyle>
            <a:lvl1pPr marL="0" indent="0" algn="ctr">
              <a:spcAft>
                <a:spcPts val="0"/>
              </a:spcAft>
              <a:buNone/>
              <a:defRPr sz="1600" b="1" i="0">
                <a:solidFill>
                  <a:schemeClr val="accent2"/>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a:t>Name</a:t>
            </a:r>
          </a:p>
        </p:txBody>
      </p:sp>
      <p:sp>
        <p:nvSpPr>
          <p:cNvPr id="10" name="Picture Placeholder 9">
            <a:extLst>
              <a:ext uri="{FF2B5EF4-FFF2-40B4-BE49-F238E27FC236}">
                <a16:creationId xmlns:a16="http://schemas.microsoft.com/office/drawing/2014/main" id="{B00EE88F-AE7C-C386-1C73-1F5897B651A9}"/>
              </a:ext>
            </a:extLst>
          </p:cNvPr>
          <p:cNvSpPr>
            <a:spLocks noGrp="1"/>
          </p:cNvSpPr>
          <p:nvPr>
            <p:ph type="pic" sz="quarter" idx="13" hasCustomPrompt="1"/>
          </p:nvPr>
        </p:nvSpPr>
        <p:spPr>
          <a:xfrm>
            <a:off x="864858" y="2427766"/>
            <a:ext cx="1885524" cy="1887555"/>
          </a:xfrm>
          <a:prstGeom prst="ellipse">
            <a:avLst/>
          </a:prstGeom>
          <a:solidFill>
            <a:schemeClr val="bg1">
              <a:lumMod val="95000"/>
            </a:schemeClr>
          </a:solidFill>
          <a:ln w="38100">
            <a:solidFill>
              <a:schemeClr val="bg1"/>
            </a:solidFill>
          </a:ln>
        </p:spPr>
        <p:txBody>
          <a:bodyPr anchor="ctr"/>
          <a:lstStyle>
            <a:lvl1pPr marL="7938" indent="0" algn="ctr">
              <a:buNone/>
              <a:defRPr sz="1200"/>
            </a:lvl1pPr>
          </a:lstStyle>
          <a:p>
            <a:r>
              <a:rPr lang="en-US"/>
              <a:t>Click icon to add headshot</a:t>
            </a:r>
          </a:p>
        </p:txBody>
      </p:sp>
      <p:sp>
        <p:nvSpPr>
          <p:cNvPr id="28" name="Text Placeholder 7">
            <a:extLst>
              <a:ext uri="{FF2B5EF4-FFF2-40B4-BE49-F238E27FC236}">
                <a16:creationId xmlns:a16="http://schemas.microsoft.com/office/drawing/2014/main" id="{BAE3F959-C6F8-0682-FBC2-4F1BC30213E4}"/>
              </a:ext>
            </a:extLst>
          </p:cNvPr>
          <p:cNvSpPr>
            <a:spLocks noGrp="1"/>
          </p:cNvSpPr>
          <p:nvPr>
            <p:ph type="body" sz="quarter" idx="14" hasCustomPrompt="1"/>
          </p:nvPr>
        </p:nvSpPr>
        <p:spPr>
          <a:xfrm>
            <a:off x="3302479" y="4875121"/>
            <a:ext cx="2719838" cy="307777"/>
          </a:xfrm>
          <a:prstGeom prst="rect">
            <a:avLst/>
          </a:prstGeom>
        </p:spPr>
        <p:txBody>
          <a:bodyPr wrap="square">
            <a:spAutoFit/>
          </a:bodyPr>
          <a:lstStyle>
            <a:lvl1pPr marL="0" indent="0" algn="ctr">
              <a:buNone/>
              <a:defRPr sz="1400" b="0" i="0">
                <a:latin typeface="+mn-lt"/>
              </a:defRPr>
            </a:lvl1pPr>
            <a:lvl2pPr marL="457200" indent="0">
              <a:buNone/>
              <a:defRPr/>
            </a:lvl2pPr>
            <a:lvl3pPr marL="914400" indent="0">
              <a:buNone/>
              <a:defRPr/>
            </a:lvl3pPr>
            <a:lvl4pPr marL="1371600" indent="0">
              <a:buNone/>
              <a:defRPr/>
            </a:lvl4pPr>
            <a:lvl5pPr marL="1828800" indent="0">
              <a:buNone/>
              <a:defRPr/>
            </a:lvl5pPr>
          </a:lstStyle>
          <a:p>
            <a:pPr lvl="0"/>
            <a:r>
              <a:rPr lang="en-US"/>
              <a:t>Title</a:t>
            </a:r>
          </a:p>
        </p:txBody>
      </p:sp>
      <p:sp>
        <p:nvSpPr>
          <p:cNvPr id="29" name="Text Placeholder 7">
            <a:extLst>
              <a:ext uri="{FF2B5EF4-FFF2-40B4-BE49-F238E27FC236}">
                <a16:creationId xmlns:a16="http://schemas.microsoft.com/office/drawing/2014/main" id="{E6F3F84E-33AA-07DC-69BF-39CA8541767B}"/>
              </a:ext>
            </a:extLst>
          </p:cNvPr>
          <p:cNvSpPr>
            <a:spLocks noGrp="1"/>
          </p:cNvSpPr>
          <p:nvPr>
            <p:ph type="body" sz="quarter" idx="15" hasCustomPrompt="1"/>
          </p:nvPr>
        </p:nvSpPr>
        <p:spPr>
          <a:xfrm>
            <a:off x="3302479" y="4573626"/>
            <a:ext cx="2719838" cy="338554"/>
          </a:xfrm>
          <a:prstGeom prst="rect">
            <a:avLst/>
          </a:prstGeom>
        </p:spPr>
        <p:txBody>
          <a:bodyPr wrap="square" anchor="b">
            <a:spAutoFit/>
          </a:bodyPr>
          <a:lstStyle>
            <a:lvl1pPr marL="0" indent="0" algn="ctr">
              <a:spcAft>
                <a:spcPts val="0"/>
              </a:spcAft>
              <a:buNone/>
              <a:defRPr sz="1600" b="1" i="0">
                <a:solidFill>
                  <a:schemeClr val="accent2"/>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a:t>Name</a:t>
            </a:r>
          </a:p>
        </p:txBody>
      </p:sp>
      <p:sp>
        <p:nvSpPr>
          <p:cNvPr id="30" name="Picture Placeholder 9">
            <a:extLst>
              <a:ext uri="{FF2B5EF4-FFF2-40B4-BE49-F238E27FC236}">
                <a16:creationId xmlns:a16="http://schemas.microsoft.com/office/drawing/2014/main" id="{91DC5A23-7B00-058F-528E-A343453540E3}"/>
              </a:ext>
            </a:extLst>
          </p:cNvPr>
          <p:cNvSpPr>
            <a:spLocks noGrp="1"/>
          </p:cNvSpPr>
          <p:nvPr>
            <p:ph type="pic" sz="quarter" idx="16" hasCustomPrompt="1"/>
          </p:nvPr>
        </p:nvSpPr>
        <p:spPr>
          <a:xfrm>
            <a:off x="3719636" y="2427766"/>
            <a:ext cx="1885524" cy="1887555"/>
          </a:xfrm>
          <a:prstGeom prst="ellipse">
            <a:avLst/>
          </a:prstGeom>
          <a:solidFill>
            <a:schemeClr val="bg1">
              <a:lumMod val="95000"/>
            </a:schemeClr>
          </a:solidFill>
          <a:ln w="38100">
            <a:solidFill>
              <a:schemeClr val="bg1"/>
            </a:solidFill>
          </a:ln>
        </p:spPr>
        <p:txBody>
          <a:bodyPr anchor="ctr"/>
          <a:lstStyle>
            <a:lvl1pPr marL="7938" indent="0" algn="ctr">
              <a:buNone/>
              <a:defRPr sz="1200"/>
            </a:lvl1pPr>
          </a:lstStyle>
          <a:p>
            <a:r>
              <a:rPr lang="en-US"/>
              <a:t>Click icon to add headshot</a:t>
            </a:r>
          </a:p>
        </p:txBody>
      </p:sp>
      <p:sp>
        <p:nvSpPr>
          <p:cNvPr id="31" name="Text Placeholder 7">
            <a:extLst>
              <a:ext uri="{FF2B5EF4-FFF2-40B4-BE49-F238E27FC236}">
                <a16:creationId xmlns:a16="http://schemas.microsoft.com/office/drawing/2014/main" id="{09A3A5A3-C2EA-2FFE-C3E1-C3EF426C05AB}"/>
              </a:ext>
            </a:extLst>
          </p:cNvPr>
          <p:cNvSpPr>
            <a:spLocks noGrp="1"/>
          </p:cNvSpPr>
          <p:nvPr>
            <p:ph type="body" sz="quarter" idx="17" hasCustomPrompt="1"/>
          </p:nvPr>
        </p:nvSpPr>
        <p:spPr>
          <a:xfrm>
            <a:off x="6157257" y="4875121"/>
            <a:ext cx="2719838" cy="307777"/>
          </a:xfrm>
          <a:prstGeom prst="rect">
            <a:avLst/>
          </a:prstGeom>
        </p:spPr>
        <p:txBody>
          <a:bodyPr wrap="square">
            <a:spAutoFit/>
          </a:bodyPr>
          <a:lstStyle>
            <a:lvl1pPr marL="0" indent="0" algn="ctr">
              <a:buNone/>
              <a:defRPr sz="1400" b="0" i="0">
                <a:latin typeface="+mn-lt"/>
              </a:defRPr>
            </a:lvl1pPr>
            <a:lvl2pPr marL="457200" indent="0">
              <a:buNone/>
              <a:defRPr/>
            </a:lvl2pPr>
            <a:lvl3pPr marL="914400" indent="0">
              <a:buNone/>
              <a:defRPr/>
            </a:lvl3pPr>
            <a:lvl4pPr marL="1371600" indent="0">
              <a:buNone/>
              <a:defRPr/>
            </a:lvl4pPr>
            <a:lvl5pPr marL="1828800" indent="0">
              <a:buNone/>
              <a:defRPr/>
            </a:lvl5pPr>
          </a:lstStyle>
          <a:p>
            <a:pPr lvl="0"/>
            <a:r>
              <a:rPr lang="en-US"/>
              <a:t>Title</a:t>
            </a:r>
          </a:p>
        </p:txBody>
      </p:sp>
      <p:sp>
        <p:nvSpPr>
          <p:cNvPr id="32" name="Text Placeholder 7">
            <a:extLst>
              <a:ext uri="{FF2B5EF4-FFF2-40B4-BE49-F238E27FC236}">
                <a16:creationId xmlns:a16="http://schemas.microsoft.com/office/drawing/2014/main" id="{BED2E2B4-1AE0-7D02-7D16-77F9221401C9}"/>
              </a:ext>
            </a:extLst>
          </p:cNvPr>
          <p:cNvSpPr>
            <a:spLocks noGrp="1"/>
          </p:cNvSpPr>
          <p:nvPr>
            <p:ph type="body" sz="quarter" idx="18" hasCustomPrompt="1"/>
          </p:nvPr>
        </p:nvSpPr>
        <p:spPr>
          <a:xfrm>
            <a:off x="6157257" y="4573626"/>
            <a:ext cx="2719838" cy="338554"/>
          </a:xfrm>
          <a:prstGeom prst="rect">
            <a:avLst/>
          </a:prstGeom>
        </p:spPr>
        <p:txBody>
          <a:bodyPr wrap="square" anchor="b">
            <a:spAutoFit/>
          </a:bodyPr>
          <a:lstStyle>
            <a:lvl1pPr marL="0" indent="0" algn="ctr">
              <a:spcAft>
                <a:spcPts val="0"/>
              </a:spcAft>
              <a:buNone/>
              <a:defRPr sz="1600" b="1" i="0">
                <a:solidFill>
                  <a:schemeClr val="accent2"/>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a:t>Name</a:t>
            </a:r>
          </a:p>
        </p:txBody>
      </p:sp>
      <p:sp>
        <p:nvSpPr>
          <p:cNvPr id="33" name="Picture Placeholder 9">
            <a:extLst>
              <a:ext uri="{FF2B5EF4-FFF2-40B4-BE49-F238E27FC236}">
                <a16:creationId xmlns:a16="http://schemas.microsoft.com/office/drawing/2014/main" id="{6280DC09-E9DA-E0B2-477E-90EA181D0DC9}"/>
              </a:ext>
            </a:extLst>
          </p:cNvPr>
          <p:cNvSpPr>
            <a:spLocks noGrp="1"/>
          </p:cNvSpPr>
          <p:nvPr>
            <p:ph type="pic" sz="quarter" idx="19" hasCustomPrompt="1"/>
          </p:nvPr>
        </p:nvSpPr>
        <p:spPr>
          <a:xfrm>
            <a:off x="6574414" y="2427766"/>
            <a:ext cx="1885524" cy="1887555"/>
          </a:xfrm>
          <a:prstGeom prst="ellipse">
            <a:avLst/>
          </a:prstGeom>
          <a:solidFill>
            <a:schemeClr val="bg1">
              <a:lumMod val="95000"/>
            </a:schemeClr>
          </a:solidFill>
          <a:ln w="38100">
            <a:solidFill>
              <a:schemeClr val="bg1"/>
            </a:solidFill>
          </a:ln>
        </p:spPr>
        <p:txBody>
          <a:bodyPr anchor="ctr"/>
          <a:lstStyle>
            <a:lvl1pPr marL="7938" indent="0" algn="ctr">
              <a:buNone/>
              <a:defRPr sz="1200"/>
            </a:lvl1pPr>
          </a:lstStyle>
          <a:p>
            <a:r>
              <a:rPr lang="en-US"/>
              <a:t>Click icon to add headshot</a:t>
            </a:r>
          </a:p>
        </p:txBody>
      </p:sp>
      <p:sp>
        <p:nvSpPr>
          <p:cNvPr id="34" name="Text Placeholder 7">
            <a:extLst>
              <a:ext uri="{FF2B5EF4-FFF2-40B4-BE49-F238E27FC236}">
                <a16:creationId xmlns:a16="http://schemas.microsoft.com/office/drawing/2014/main" id="{9F21542E-FF09-7F51-CD09-7FB0DE1FE1EE}"/>
              </a:ext>
            </a:extLst>
          </p:cNvPr>
          <p:cNvSpPr>
            <a:spLocks noGrp="1"/>
          </p:cNvSpPr>
          <p:nvPr>
            <p:ph type="body" sz="quarter" idx="20" hasCustomPrompt="1"/>
          </p:nvPr>
        </p:nvSpPr>
        <p:spPr>
          <a:xfrm>
            <a:off x="9012035" y="4875121"/>
            <a:ext cx="2719838" cy="307777"/>
          </a:xfrm>
          <a:prstGeom prst="rect">
            <a:avLst/>
          </a:prstGeom>
        </p:spPr>
        <p:txBody>
          <a:bodyPr wrap="square">
            <a:spAutoFit/>
          </a:bodyPr>
          <a:lstStyle>
            <a:lvl1pPr marL="0" indent="0" algn="ctr">
              <a:buNone/>
              <a:defRPr sz="1400" b="0" i="0">
                <a:latin typeface="+mn-lt"/>
              </a:defRPr>
            </a:lvl1pPr>
            <a:lvl2pPr marL="457200" indent="0">
              <a:buNone/>
              <a:defRPr/>
            </a:lvl2pPr>
            <a:lvl3pPr marL="914400" indent="0">
              <a:buNone/>
              <a:defRPr/>
            </a:lvl3pPr>
            <a:lvl4pPr marL="1371600" indent="0">
              <a:buNone/>
              <a:defRPr/>
            </a:lvl4pPr>
            <a:lvl5pPr marL="1828800" indent="0">
              <a:buNone/>
              <a:defRPr/>
            </a:lvl5pPr>
          </a:lstStyle>
          <a:p>
            <a:pPr lvl="0"/>
            <a:r>
              <a:rPr lang="en-US"/>
              <a:t>Title</a:t>
            </a:r>
          </a:p>
        </p:txBody>
      </p:sp>
      <p:sp>
        <p:nvSpPr>
          <p:cNvPr id="35" name="Text Placeholder 7">
            <a:extLst>
              <a:ext uri="{FF2B5EF4-FFF2-40B4-BE49-F238E27FC236}">
                <a16:creationId xmlns:a16="http://schemas.microsoft.com/office/drawing/2014/main" id="{AA5D26A2-3A2D-129A-D37C-3731AEB15118}"/>
              </a:ext>
            </a:extLst>
          </p:cNvPr>
          <p:cNvSpPr>
            <a:spLocks noGrp="1"/>
          </p:cNvSpPr>
          <p:nvPr>
            <p:ph type="body" sz="quarter" idx="21" hasCustomPrompt="1"/>
          </p:nvPr>
        </p:nvSpPr>
        <p:spPr>
          <a:xfrm>
            <a:off x="9012035" y="4573626"/>
            <a:ext cx="2719838" cy="338554"/>
          </a:xfrm>
          <a:prstGeom prst="rect">
            <a:avLst/>
          </a:prstGeom>
        </p:spPr>
        <p:txBody>
          <a:bodyPr wrap="square" anchor="b">
            <a:spAutoFit/>
          </a:bodyPr>
          <a:lstStyle>
            <a:lvl1pPr marL="0" indent="0" algn="ctr">
              <a:spcAft>
                <a:spcPts val="0"/>
              </a:spcAft>
              <a:buNone/>
              <a:defRPr sz="1600" b="1" i="0">
                <a:solidFill>
                  <a:schemeClr val="accent2"/>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a:t>Name</a:t>
            </a:r>
          </a:p>
        </p:txBody>
      </p:sp>
      <p:sp>
        <p:nvSpPr>
          <p:cNvPr id="36" name="Picture Placeholder 9">
            <a:extLst>
              <a:ext uri="{FF2B5EF4-FFF2-40B4-BE49-F238E27FC236}">
                <a16:creationId xmlns:a16="http://schemas.microsoft.com/office/drawing/2014/main" id="{4C0D3DE0-2FE9-2E46-2DDF-382521FC49CE}"/>
              </a:ext>
            </a:extLst>
          </p:cNvPr>
          <p:cNvSpPr>
            <a:spLocks noGrp="1"/>
          </p:cNvSpPr>
          <p:nvPr>
            <p:ph type="pic" sz="quarter" idx="22" hasCustomPrompt="1"/>
          </p:nvPr>
        </p:nvSpPr>
        <p:spPr>
          <a:xfrm>
            <a:off x="9429192" y="2427766"/>
            <a:ext cx="1885524" cy="1887555"/>
          </a:xfrm>
          <a:prstGeom prst="ellipse">
            <a:avLst/>
          </a:prstGeom>
          <a:solidFill>
            <a:schemeClr val="bg1">
              <a:lumMod val="95000"/>
            </a:schemeClr>
          </a:solidFill>
          <a:ln w="38100">
            <a:solidFill>
              <a:schemeClr val="bg1"/>
            </a:solidFill>
          </a:ln>
        </p:spPr>
        <p:txBody>
          <a:bodyPr anchor="ctr"/>
          <a:lstStyle>
            <a:lvl1pPr marL="7938" indent="0" algn="ctr">
              <a:buNone/>
              <a:defRPr sz="1200"/>
            </a:lvl1pPr>
          </a:lstStyle>
          <a:p>
            <a:r>
              <a:rPr lang="en-US"/>
              <a:t>Click icon to add headshot</a:t>
            </a:r>
          </a:p>
        </p:txBody>
      </p:sp>
      <p:sp>
        <p:nvSpPr>
          <p:cNvPr id="37" name="Title 36">
            <a:extLst>
              <a:ext uri="{FF2B5EF4-FFF2-40B4-BE49-F238E27FC236}">
                <a16:creationId xmlns:a16="http://schemas.microsoft.com/office/drawing/2014/main" id="{D9670E94-D140-B500-FBCF-AABE7EEBABAE}"/>
              </a:ext>
            </a:extLst>
          </p:cNvPr>
          <p:cNvSpPr>
            <a:spLocks noGrp="1"/>
          </p:cNvSpPr>
          <p:nvPr>
            <p:ph type="title"/>
          </p:nvPr>
        </p:nvSpPr>
        <p:spPr>
          <a:xfrm>
            <a:off x="237744" y="283464"/>
            <a:ext cx="11566478" cy="936620"/>
          </a:xfrm>
        </p:spPr>
        <p:txBody>
          <a:bodyPr anchor="t"/>
          <a:lstStyle>
            <a:lvl1pPr>
              <a:defRPr>
                <a:solidFill>
                  <a:schemeClr val="bg1"/>
                </a:solidFill>
              </a:defRPr>
            </a:lvl1pPr>
          </a:lstStyle>
          <a:p>
            <a:r>
              <a:rPr lang="en-US"/>
              <a:t>Click to edit Master title style</a:t>
            </a:r>
          </a:p>
        </p:txBody>
      </p:sp>
      <p:pic>
        <p:nvPicPr>
          <p:cNvPr id="6" name="Picture 5">
            <a:extLst>
              <a:ext uri="{FF2B5EF4-FFF2-40B4-BE49-F238E27FC236}">
                <a16:creationId xmlns:a16="http://schemas.microsoft.com/office/drawing/2014/main" id="{F56897B0-7EF6-866D-0182-9741523E2FFE}"/>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256032" y="6254496"/>
            <a:ext cx="292100" cy="368300"/>
          </a:xfrm>
          <a:prstGeom prst="rect">
            <a:avLst/>
          </a:prstGeom>
        </p:spPr>
      </p:pic>
      <p:sp>
        <p:nvSpPr>
          <p:cNvPr id="11" name="TextBox 10">
            <a:extLst>
              <a:ext uri="{FF2B5EF4-FFF2-40B4-BE49-F238E27FC236}">
                <a16:creationId xmlns:a16="http://schemas.microsoft.com/office/drawing/2014/main" id="{F88E0E73-5C7A-A23A-299E-49D5A6A45555}"/>
              </a:ext>
            </a:extLst>
          </p:cNvPr>
          <p:cNvSpPr txBox="1">
            <a:spLocks noChangeAspect="1"/>
          </p:cNvSpPr>
          <p:nvPr userDrawn="1"/>
        </p:nvSpPr>
        <p:spPr>
          <a:xfrm>
            <a:off x="11722608" y="6446520"/>
            <a:ext cx="227692" cy="228600"/>
          </a:xfrm>
          <a:prstGeom prst="ellipse">
            <a:avLst/>
          </a:prstGeom>
          <a:solidFill>
            <a:schemeClr val="accent1"/>
          </a:solidFill>
        </p:spPr>
        <p:txBody>
          <a:bodyPr wrap="none" rtlCol="0" anchor="ctr">
            <a:noAutofit/>
          </a:bodyPr>
          <a:lstStyle/>
          <a:p>
            <a:pPr algn="ctr"/>
            <a:fld id="{9F77B881-CDA4-7041-897F-97D0053686EF}" type="slidenum">
              <a:rPr lang="en-US" sz="700" b="1" i="0" smtClean="0">
                <a:solidFill>
                  <a:schemeClr val="bg1"/>
                </a:solidFill>
                <a:latin typeface="+mn-lt"/>
              </a:rPr>
              <a:pPr algn="ctr"/>
              <a:t>‹#›</a:t>
            </a:fld>
            <a:endParaRPr lang="en-US" sz="700" b="1" i="0">
              <a:solidFill>
                <a:schemeClr val="bg1"/>
              </a:solidFill>
              <a:latin typeface="+mn-lt"/>
            </a:endParaRPr>
          </a:p>
        </p:txBody>
      </p:sp>
      <p:sp>
        <p:nvSpPr>
          <p:cNvPr id="3" name="TextBox 2">
            <a:extLst>
              <a:ext uri="{FF2B5EF4-FFF2-40B4-BE49-F238E27FC236}">
                <a16:creationId xmlns:a16="http://schemas.microsoft.com/office/drawing/2014/main" id="{64E6BDA6-1A32-0F12-913F-51A1C6094283}"/>
              </a:ext>
            </a:extLst>
          </p:cNvPr>
          <p:cNvSpPr txBox="1">
            <a:spLocks noChangeArrowheads="1"/>
          </p:cNvSpPr>
          <p:nvPr userDrawn="1"/>
        </p:nvSpPr>
        <p:spPr bwMode="auto">
          <a:xfrm>
            <a:off x="691527" y="6544036"/>
            <a:ext cx="5726286" cy="923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marL="0" lvl="0" indent="0" algn="l">
              <a:lnSpc>
                <a:spcPct val="100000"/>
              </a:lnSpc>
              <a:defRPr sz="1800">
                <a:solidFill>
                  <a:srgbClr val="000000"/>
                </a:solidFill>
              </a:defRPr>
            </a:pPr>
            <a:r>
              <a:rPr lang="ga-IE" sz="600" b="0" i="0" baseline="0">
                <a:solidFill>
                  <a:schemeClr val="bg1">
                    <a:lumMod val="85000"/>
                  </a:schemeClr>
                </a:solidFill>
                <a:latin typeface="+mn-lt"/>
              </a:rPr>
              <a:t>© 2023 Epsilon Data Management, LLC. All rights reserved. Proprietary and confidential. V-3.20.23</a:t>
            </a:r>
          </a:p>
        </p:txBody>
      </p:sp>
    </p:spTree>
    <p:extLst>
      <p:ext uri="{BB962C8B-B14F-4D97-AF65-F5344CB8AC3E}">
        <p14:creationId xmlns:p14="http://schemas.microsoft.com/office/powerpoint/2010/main" val="3169981123"/>
      </p:ext>
    </p:extLst>
  </p:cSld>
  <p:clrMapOvr>
    <a:masterClrMapping/>
  </p:clrMapOvr>
  <p:extLst>
    <p:ext uri="{DCECCB84-F9BA-43D5-87BE-67443E8EF086}">
      <p15:sldGuideLst xmlns:p15="http://schemas.microsoft.com/office/powerpoint/2012/main">
        <p15:guide id="1" orient="horz" pos="216">
          <p15:clr>
            <a:srgbClr val="FBAE40"/>
          </p15:clr>
        </p15:guide>
      </p15:sldGuideLst>
    </p:ext>
  </p:extLst>
</p:sldLayout>
</file>

<file path=ppt/slideLayouts/slideLayout192.xml><?xml version="1.0" encoding="utf-8"?>
<p:sldLayout xmlns:a="http://schemas.openxmlformats.org/drawingml/2006/main" xmlns:r="http://schemas.openxmlformats.org/officeDocument/2006/relationships" xmlns:p="http://schemas.openxmlformats.org/presentationml/2006/main" preserve="1" userDrawn="1">
  <p:cSld name="4_Presenter Slide 8 people blue">
    <p:bg>
      <p:bgPr>
        <a:solidFill>
          <a:schemeClr val="accent1"/>
        </a:solidFill>
        <a:effectLst/>
      </p:bgPr>
    </p:bg>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D256BAFC-DF95-BFCA-DBF8-7226DB800469}"/>
              </a:ext>
            </a:extLst>
          </p:cNvPr>
          <p:cNvSpPr>
            <a:spLocks noGrp="1"/>
          </p:cNvSpPr>
          <p:nvPr>
            <p:ph type="body" sz="quarter" idx="11" hasCustomPrompt="1"/>
          </p:nvPr>
        </p:nvSpPr>
        <p:spPr>
          <a:xfrm>
            <a:off x="447701" y="3340648"/>
            <a:ext cx="2719838" cy="276999"/>
          </a:xfrm>
          <a:prstGeom prst="rect">
            <a:avLst/>
          </a:prstGeom>
        </p:spPr>
        <p:txBody>
          <a:bodyPr wrap="square">
            <a:spAutoFit/>
          </a:bodyPr>
          <a:lstStyle>
            <a:lvl1pPr marL="0" indent="0" algn="ctr">
              <a:buNone/>
              <a:defRPr sz="1200" b="0" i="0">
                <a:solidFill>
                  <a:schemeClr val="bg1">
                    <a:lumMod val="85000"/>
                  </a:schemeClr>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lvl="0"/>
            <a:r>
              <a:rPr lang="en-US"/>
              <a:t>Title</a:t>
            </a:r>
          </a:p>
        </p:txBody>
      </p:sp>
      <p:sp>
        <p:nvSpPr>
          <p:cNvPr id="9" name="Text Placeholder 7">
            <a:extLst>
              <a:ext uri="{FF2B5EF4-FFF2-40B4-BE49-F238E27FC236}">
                <a16:creationId xmlns:a16="http://schemas.microsoft.com/office/drawing/2014/main" id="{4778F3F7-44C7-126F-40FB-1C988B6EEE7A}"/>
              </a:ext>
            </a:extLst>
          </p:cNvPr>
          <p:cNvSpPr>
            <a:spLocks noGrp="1"/>
          </p:cNvSpPr>
          <p:nvPr>
            <p:ph type="body" sz="quarter" idx="12" hasCustomPrompt="1"/>
          </p:nvPr>
        </p:nvSpPr>
        <p:spPr>
          <a:xfrm>
            <a:off x="447701" y="3086569"/>
            <a:ext cx="2719838" cy="307777"/>
          </a:xfrm>
          <a:prstGeom prst="rect">
            <a:avLst/>
          </a:prstGeom>
        </p:spPr>
        <p:txBody>
          <a:bodyPr wrap="square">
            <a:spAutoFit/>
          </a:bodyPr>
          <a:lstStyle>
            <a:lvl1pPr marL="0" indent="0" algn="ctr">
              <a:buNone/>
              <a:defRPr sz="1400" b="1" i="0">
                <a:solidFill>
                  <a:schemeClr val="bg1"/>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a:t>Name</a:t>
            </a:r>
          </a:p>
        </p:txBody>
      </p:sp>
      <p:sp>
        <p:nvSpPr>
          <p:cNvPr id="10" name="Picture Placeholder 9">
            <a:extLst>
              <a:ext uri="{FF2B5EF4-FFF2-40B4-BE49-F238E27FC236}">
                <a16:creationId xmlns:a16="http://schemas.microsoft.com/office/drawing/2014/main" id="{B00EE88F-AE7C-C386-1C73-1F5897B651A9}"/>
              </a:ext>
            </a:extLst>
          </p:cNvPr>
          <p:cNvSpPr>
            <a:spLocks noGrp="1"/>
          </p:cNvSpPr>
          <p:nvPr>
            <p:ph type="pic" sz="quarter" idx="13" hasCustomPrompt="1"/>
          </p:nvPr>
        </p:nvSpPr>
        <p:spPr>
          <a:xfrm>
            <a:off x="1045578" y="1510702"/>
            <a:ext cx="1524086" cy="1527048"/>
          </a:xfrm>
          <a:prstGeom prst="ellipse">
            <a:avLst/>
          </a:prstGeom>
          <a:ln w="38100">
            <a:solidFill>
              <a:schemeClr val="bg1"/>
            </a:solidFill>
          </a:ln>
        </p:spPr>
        <p:txBody>
          <a:bodyPr anchor="ctr"/>
          <a:lstStyle>
            <a:lvl1pPr marL="7938" indent="0" algn="ctr">
              <a:buNone/>
              <a:defRPr sz="1200">
                <a:solidFill>
                  <a:schemeClr val="bg1"/>
                </a:solidFill>
              </a:defRPr>
            </a:lvl1pPr>
          </a:lstStyle>
          <a:p>
            <a:r>
              <a:rPr lang="en-US"/>
              <a:t>Click icon to add headshot</a:t>
            </a:r>
          </a:p>
        </p:txBody>
      </p:sp>
      <p:sp>
        <p:nvSpPr>
          <p:cNvPr id="28" name="Text Placeholder 7">
            <a:extLst>
              <a:ext uri="{FF2B5EF4-FFF2-40B4-BE49-F238E27FC236}">
                <a16:creationId xmlns:a16="http://schemas.microsoft.com/office/drawing/2014/main" id="{BAE3F959-C6F8-0682-FBC2-4F1BC30213E4}"/>
              </a:ext>
            </a:extLst>
          </p:cNvPr>
          <p:cNvSpPr>
            <a:spLocks noGrp="1"/>
          </p:cNvSpPr>
          <p:nvPr>
            <p:ph type="body" sz="quarter" idx="14" hasCustomPrompt="1"/>
          </p:nvPr>
        </p:nvSpPr>
        <p:spPr>
          <a:xfrm>
            <a:off x="3302479" y="3340648"/>
            <a:ext cx="2719838" cy="276999"/>
          </a:xfrm>
          <a:prstGeom prst="rect">
            <a:avLst/>
          </a:prstGeom>
        </p:spPr>
        <p:txBody>
          <a:bodyPr wrap="square">
            <a:spAutoFit/>
          </a:bodyPr>
          <a:lstStyle>
            <a:lvl1pPr marL="0" indent="0" algn="ctr">
              <a:buNone/>
              <a:defRPr sz="1200" b="0" i="0">
                <a:solidFill>
                  <a:schemeClr val="bg1">
                    <a:lumMod val="85000"/>
                  </a:schemeClr>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lvl="0"/>
            <a:r>
              <a:rPr lang="en-US"/>
              <a:t>Title</a:t>
            </a:r>
          </a:p>
        </p:txBody>
      </p:sp>
      <p:sp>
        <p:nvSpPr>
          <p:cNvPr id="29" name="Text Placeholder 7">
            <a:extLst>
              <a:ext uri="{FF2B5EF4-FFF2-40B4-BE49-F238E27FC236}">
                <a16:creationId xmlns:a16="http://schemas.microsoft.com/office/drawing/2014/main" id="{E6F3F84E-33AA-07DC-69BF-39CA8541767B}"/>
              </a:ext>
            </a:extLst>
          </p:cNvPr>
          <p:cNvSpPr>
            <a:spLocks noGrp="1"/>
          </p:cNvSpPr>
          <p:nvPr>
            <p:ph type="body" sz="quarter" idx="15" hasCustomPrompt="1"/>
          </p:nvPr>
        </p:nvSpPr>
        <p:spPr>
          <a:xfrm>
            <a:off x="3302479" y="3086569"/>
            <a:ext cx="2719838" cy="307777"/>
          </a:xfrm>
          <a:prstGeom prst="rect">
            <a:avLst/>
          </a:prstGeom>
        </p:spPr>
        <p:txBody>
          <a:bodyPr wrap="square">
            <a:spAutoFit/>
          </a:bodyPr>
          <a:lstStyle>
            <a:lvl1pPr marL="0" indent="0" algn="ctr">
              <a:buNone/>
              <a:defRPr sz="1400" b="1" i="0">
                <a:solidFill>
                  <a:schemeClr val="bg1"/>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a:t>Name</a:t>
            </a:r>
          </a:p>
        </p:txBody>
      </p:sp>
      <p:sp>
        <p:nvSpPr>
          <p:cNvPr id="30" name="Picture Placeholder 9">
            <a:extLst>
              <a:ext uri="{FF2B5EF4-FFF2-40B4-BE49-F238E27FC236}">
                <a16:creationId xmlns:a16="http://schemas.microsoft.com/office/drawing/2014/main" id="{91DC5A23-7B00-058F-528E-A343453540E3}"/>
              </a:ext>
            </a:extLst>
          </p:cNvPr>
          <p:cNvSpPr>
            <a:spLocks noGrp="1"/>
          </p:cNvSpPr>
          <p:nvPr>
            <p:ph type="pic" sz="quarter" idx="16" hasCustomPrompt="1"/>
          </p:nvPr>
        </p:nvSpPr>
        <p:spPr>
          <a:xfrm>
            <a:off x="3900356" y="1510702"/>
            <a:ext cx="1524086" cy="1527048"/>
          </a:xfrm>
          <a:prstGeom prst="ellipse">
            <a:avLst/>
          </a:prstGeom>
          <a:ln w="38100">
            <a:solidFill>
              <a:schemeClr val="bg1"/>
            </a:solidFill>
          </a:ln>
        </p:spPr>
        <p:txBody>
          <a:bodyPr anchor="ctr"/>
          <a:lstStyle>
            <a:lvl1pPr marL="7938" indent="0" algn="ctr">
              <a:buNone/>
              <a:defRPr sz="1200">
                <a:solidFill>
                  <a:schemeClr val="bg1"/>
                </a:solidFill>
              </a:defRPr>
            </a:lvl1pPr>
          </a:lstStyle>
          <a:p>
            <a:r>
              <a:rPr lang="en-US"/>
              <a:t>Click icon to add headshot</a:t>
            </a:r>
          </a:p>
        </p:txBody>
      </p:sp>
      <p:sp>
        <p:nvSpPr>
          <p:cNvPr id="31" name="Text Placeholder 7">
            <a:extLst>
              <a:ext uri="{FF2B5EF4-FFF2-40B4-BE49-F238E27FC236}">
                <a16:creationId xmlns:a16="http://schemas.microsoft.com/office/drawing/2014/main" id="{09A3A5A3-C2EA-2FFE-C3E1-C3EF426C05AB}"/>
              </a:ext>
            </a:extLst>
          </p:cNvPr>
          <p:cNvSpPr>
            <a:spLocks noGrp="1"/>
          </p:cNvSpPr>
          <p:nvPr>
            <p:ph type="body" sz="quarter" idx="17" hasCustomPrompt="1"/>
          </p:nvPr>
        </p:nvSpPr>
        <p:spPr>
          <a:xfrm>
            <a:off x="6157257" y="3340648"/>
            <a:ext cx="2719838" cy="276999"/>
          </a:xfrm>
          <a:prstGeom prst="rect">
            <a:avLst/>
          </a:prstGeom>
        </p:spPr>
        <p:txBody>
          <a:bodyPr wrap="square">
            <a:spAutoFit/>
          </a:bodyPr>
          <a:lstStyle>
            <a:lvl1pPr marL="0" indent="0" algn="ctr">
              <a:buNone/>
              <a:defRPr sz="1200" b="0" i="0">
                <a:solidFill>
                  <a:schemeClr val="bg1">
                    <a:lumMod val="85000"/>
                  </a:schemeClr>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lvl="0"/>
            <a:r>
              <a:rPr lang="en-US"/>
              <a:t>Title</a:t>
            </a:r>
          </a:p>
        </p:txBody>
      </p:sp>
      <p:sp>
        <p:nvSpPr>
          <p:cNvPr id="32" name="Text Placeholder 7">
            <a:extLst>
              <a:ext uri="{FF2B5EF4-FFF2-40B4-BE49-F238E27FC236}">
                <a16:creationId xmlns:a16="http://schemas.microsoft.com/office/drawing/2014/main" id="{BED2E2B4-1AE0-7D02-7D16-77F9221401C9}"/>
              </a:ext>
            </a:extLst>
          </p:cNvPr>
          <p:cNvSpPr>
            <a:spLocks noGrp="1"/>
          </p:cNvSpPr>
          <p:nvPr>
            <p:ph type="body" sz="quarter" idx="18" hasCustomPrompt="1"/>
          </p:nvPr>
        </p:nvSpPr>
        <p:spPr>
          <a:xfrm>
            <a:off x="6157257" y="3086569"/>
            <a:ext cx="2719838" cy="307777"/>
          </a:xfrm>
          <a:prstGeom prst="rect">
            <a:avLst/>
          </a:prstGeom>
        </p:spPr>
        <p:txBody>
          <a:bodyPr wrap="square">
            <a:spAutoFit/>
          </a:bodyPr>
          <a:lstStyle>
            <a:lvl1pPr marL="0" indent="0" algn="ctr">
              <a:buNone/>
              <a:defRPr sz="1400" b="1" i="0">
                <a:solidFill>
                  <a:schemeClr val="bg1"/>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a:t>Name</a:t>
            </a:r>
          </a:p>
        </p:txBody>
      </p:sp>
      <p:sp>
        <p:nvSpPr>
          <p:cNvPr id="33" name="Picture Placeholder 9">
            <a:extLst>
              <a:ext uri="{FF2B5EF4-FFF2-40B4-BE49-F238E27FC236}">
                <a16:creationId xmlns:a16="http://schemas.microsoft.com/office/drawing/2014/main" id="{6280DC09-E9DA-E0B2-477E-90EA181D0DC9}"/>
              </a:ext>
            </a:extLst>
          </p:cNvPr>
          <p:cNvSpPr>
            <a:spLocks noGrp="1"/>
          </p:cNvSpPr>
          <p:nvPr>
            <p:ph type="pic" sz="quarter" idx="19" hasCustomPrompt="1"/>
          </p:nvPr>
        </p:nvSpPr>
        <p:spPr>
          <a:xfrm>
            <a:off x="6755134" y="1510702"/>
            <a:ext cx="1524086" cy="1527048"/>
          </a:xfrm>
          <a:prstGeom prst="ellipse">
            <a:avLst/>
          </a:prstGeom>
          <a:ln w="38100">
            <a:solidFill>
              <a:schemeClr val="bg1"/>
            </a:solidFill>
          </a:ln>
        </p:spPr>
        <p:txBody>
          <a:bodyPr anchor="ctr"/>
          <a:lstStyle>
            <a:lvl1pPr marL="7938" indent="0" algn="ctr">
              <a:buNone/>
              <a:defRPr sz="1200">
                <a:solidFill>
                  <a:schemeClr val="bg1"/>
                </a:solidFill>
              </a:defRPr>
            </a:lvl1pPr>
          </a:lstStyle>
          <a:p>
            <a:r>
              <a:rPr lang="en-US"/>
              <a:t>Click icon to add headshot</a:t>
            </a:r>
          </a:p>
        </p:txBody>
      </p:sp>
      <p:sp>
        <p:nvSpPr>
          <p:cNvPr id="34" name="Text Placeholder 7">
            <a:extLst>
              <a:ext uri="{FF2B5EF4-FFF2-40B4-BE49-F238E27FC236}">
                <a16:creationId xmlns:a16="http://schemas.microsoft.com/office/drawing/2014/main" id="{9F21542E-FF09-7F51-CD09-7FB0DE1FE1EE}"/>
              </a:ext>
            </a:extLst>
          </p:cNvPr>
          <p:cNvSpPr>
            <a:spLocks noGrp="1"/>
          </p:cNvSpPr>
          <p:nvPr>
            <p:ph type="body" sz="quarter" idx="20" hasCustomPrompt="1"/>
          </p:nvPr>
        </p:nvSpPr>
        <p:spPr>
          <a:xfrm>
            <a:off x="9012035" y="3340648"/>
            <a:ext cx="2719838" cy="276999"/>
          </a:xfrm>
          <a:prstGeom prst="rect">
            <a:avLst/>
          </a:prstGeom>
        </p:spPr>
        <p:txBody>
          <a:bodyPr wrap="square">
            <a:spAutoFit/>
          </a:bodyPr>
          <a:lstStyle>
            <a:lvl1pPr marL="0" indent="0" algn="ctr">
              <a:buNone/>
              <a:defRPr sz="1200" b="0" i="0">
                <a:solidFill>
                  <a:schemeClr val="bg1">
                    <a:lumMod val="85000"/>
                  </a:schemeClr>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lvl="0"/>
            <a:r>
              <a:rPr lang="en-US"/>
              <a:t>Title</a:t>
            </a:r>
          </a:p>
        </p:txBody>
      </p:sp>
      <p:sp>
        <p:nvSpPr>
          <p:cNvPr id="35" name="Text Placeholder 7">
            <a:extLst>
              <a:ext uri="{FF2B5EF4-FFF2-40B4-BE49-F238E27FC236}">
                <a16:creationId xmlns:a16="http://schemas.microsoft.com/office/drawing/2014/main" id="{AA5D26A2-3A2D-129A-D37C-3731AEB15118}"/>
              </a:ext>
            </a:extLst>
          </p:cNvPr>
          <p:cNvSpPr>
            <a:spLocks noGrp="1"/>
          </p:cNvSpPr>
          <p:nvPr>
            <p:ph type="body" sz="quarter" idx="21" hasCustomPrompt="1"/>
          </p:nvPr>
        </p:nvSpPr>
        <p:spPr>
          <a:xfrm>
            <a:off x="9012035" y="3086569"/>
            <a:ext cx="2719838" cy="307777"/>
          </a:xfrm>
          <a:prstGeom prst="rect">
            <a:avLst/>
          </a:prstGeom>
        </p:spPr>
        <p:txBody>
          <a:bodyPr wrap="square">
            <a:spAutoFit/>
          </a:bodyPr>
          <a:lstStyle>
            <a:lvl1pPr marL="0" indent="0" algn="ctr">
              <a:buNone/>
              <a:defRPr sz="1400" b="1" i="0">
                <a:solidFill>
                  <a:schemeClr val="bg1"/>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a:t>Name</a:t>
            </a:r>
          </a:p>
        </p:txBody>
      </p:sp>
      <p:sp>
        <p:nvSpPr>
          <p:cNvPr id="36" name="Picture Placeholder 9">
            <a:extLst>
              <a:ext uri="{FF2B5EF4-FFF2-40B4-BE49-F238E27FC236}">
                <a16:creationId xmlns:a16="http://schemas.microsoft.com/office/drawing/2014/main" id="{4C0D3DE0-2FE9-2E46-2DDF-382521FC49CE}"/>
              </a:ext>
            </a:extLst>
          </p:cNvPr>
          <p:cNvSpPr>
            <a:spLocks noGrp="1"/>
          </p:cNvSpPr>
          <p:nvPr>
            <p:ph type="pic" sz="quarter" idx="22" hasCustomPrompt="1"/>
          </p:nvPr>
        </p:nvSpPr>
        <p:spPr>
          <a:xfrm>
            <a:off x="9609912" y="1510702"/>
            <a:ext cx="1524086" cy="1527048"/>
          </a:xfrm>
          <a:prstGeom prst="ellipse">
            <a:avLst/>
          </a:prstGeom>
          <a:ln w="38100">
            <a:solidFill>
              <a:schemeClr val="bg1"/>
            </a:solidFill>
          </a:ln>
        </p:spPr>
        <p:txBody>
          <a:bodyPr anchor="ctr"/>
          <a:lstStyle>
            <a:lvl1pPr marL="7938" indent="0" algn="ctr">
              <a:buNone/>
              <a:defRPr sz="1200">
                <a:solidFill>
                  <a:schemeClr val="bg1"/>
                </a:solidFill>
              </a:defRPr>
            </a:lvl1pPr>
          </a:lstStyle>
          <a:p>
            <a:r>
              <a:rPr lang="en-US"/>
              <a:t>Click icon to add headshot</a:t>
            </a:r>
          </a:p>
        </p:txBody>
      </p:sp>
      <p:sp>
        <p:nvSpPr>
          <p:cNvPr id="37" name="Title 36">
            <a:extLst>
              <a:ext uri="{FF2B5EF4-FFF2-40B4-BE49-F238E27FC236}">
                <a16:creationId xmlns:a16="http://schemas.microsoft.com/office/drawing/2014/main" id="{D9670E94-D140-B500-FBCF-AABE7EEBABAE}"/>
              </a:ext>
            </a:extLst>
          </p:cNvPr>
          <p:cNvSpPr>
            <a:spLocks noGrp="1"/>
          </p:cNvSpPr>
          <p:nvPr>
            <p:ph type="title"/>
          </p:nvPr>
        </p:nvSpPr>
        <p:spPr>
          <a:xfrm>
            <a:off x="237744" y="283464"/>
            <a:ext cx="11566478" cy="936620"/>
          </a:xfrm>
        </p:spPr>
        <p:txBody>
          <a:bodyPr anchor="t"/>
          <a:lstStyle>
            <a:lvl1pPr>
              <a:defRPr>
                <a:solidFill>
                  <a:schemeClr val="bg1"/>
                </a:solidFill>
              </a:defRPr>
            </a:lvl1pPr>
          </a:lstStyle>
          <a:p>
            <a:r>
              <a:rPr lang="en-US"/>
              <a:t>Click to edit Master title style</a:t>
            </a:r>
          </a:p>
        </p:txBody>
      </p:sp>
      <p:sp>
        <p:nvSpPr>
          <p:cNvPr id="2" name="Text Placeholder 7">
            <a:extLst>
              <a:ext uri="{FF2B5EF4-FFF2-40B4-BE49-F238E27FC236}">
                <a16:creationId xmlns:a16="http://schemas.microsoft.com/office/drawing/2014/main" id="{A5AC46BD-5E5D-B9DD-D3BF-E4A397FD523A}"/>
              </a:ext>
            </a:extLst>
          </p:cNvPr>
          <p:cNvSpPr>
            <a:spLocks noGrp="1"/>
          </p:cNvSpPr>
          <p:nvPr>
            <p:ph type="body" sz="quarter" idx="23" hasCustomPrompt="1"/>
          </p:nvPr>
        </p:nvSpPr>
        <p:spPr>
          <a:xfrm>
            <a:off x="447701" y="5764727"/>
            <a:ext cx="2719838" cy="276999"/>
          </a:xfrm>
          <a:prstGeom prst="rect">
            <a:avLst/>
          </a:prstGeom>
        </p:spPr>
        <p:txBody>
          <a:bodyPr wrap="square">
            <a:spAutoFit/>
          </a:bodyPr>
          <a:lstStyle>
            <a:lvl1pPr marL="0" indent="0" algn="ctr">
              <a:buNone/>
              <a:defRPr sz="1200" b="0" i="0">
                <a:solidFill>
                  <a:schemeClr val="bg1">
                    <a:lumMod val="85000"/>
                  </a:schemeClr>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lvl="0"/>
            <a:r>
              <a:rPr lang="en-US"/>
              <a:t>Title</a:t>
            </a:r>
          </a:p>
        </p:txBody>
      </p:sp>
      <p:sp>
        <p:nvSpPr>
          <p:cNvPr id="5" name="Text Placeholder 7">
            <a:extLst>
              <a:ext uri="{FF2B5EF4-FFF2-40B4-BE49-F238E27FC236}">
                <a16:creationId xmlns:a16="http://schemas.microsoft.com/office/drawing/2014/main" id="{F59E349D-8015-626D-8333-970B2FD39C88}"/>
              </a:ext>
            </a:extLst>
          </p:cNvPr>
          <p:cNvSpPr>
            <a:spLocks noGrp="1"/>
          </p:cNvSpPr>
          <p:nvPr>
            <p:ph type="body" sz="quarter" idx="24" hasCustomPrompt="1"/>
          </p:nvPr>
        </p:nvSpPr>
        <p:spPr>
          <a:xfrm>
            <a:off x="447701" y="5510648"/>
            <a:ext cx="2719838" cy="307777"/>
          </a:xfrm>
          <a:prstGeom prst="rect">
            <a:avLst/>
          </a:prstGeom>
        </p:spPr>
        <p:txBody>
          <a:bodyPr wrap="square">
            <a:spAutoFit/>
          </a:bodyPr>
          <a:lstStyle>
            <a:lvl1pPr marL="0" indent="0" algn="ctr">
              <a:buNone/>
              <a:defRPr sz="1400" b="1" i="0">
                <a:solidFill>
                  <a:schemeClr val="bg1"/>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a:t>Name</a:t>
            </a:r>
          </a:p>
        </p:txBody>
      </p:sp>
      <p:sp>
        <p:nvSpPr>
          <p:cNvPr id="11" name="Picture Placeholder 9">
            <a:extLst>
              <a:ext uri="{FF2B5EF4-FFF2-40B4-BE49-F238E27FC236}">
                <a16:creationId xmlns:a16="http://schemas.microsoft.com/office/drawing/2014/main" id="{4860F50D-8294-9796-A66D-A9F70056FB02}"/>
              </a:ext>
            </a:extLst>
          </p:cNvPr>
          <p:cNvSpPr>
            <a:spLocks noGrp="1"/>
          </p:cNvSpPr>
          <p:nvPr>
            <p:ph type="pic" sz="quarter" idx="25" hasCustomPrompt="1"/>
          </p:nvPr>
        </p:nvSpPr>
        <p:spPr>
          <a:xfrm>
            <a:off x="1045578" y="3934781"/>
            <a:ext cx="1524086" cy="1527048"/>
          </a:xfrm>
          <a:prstGeom prst="ellipse">
            <a:avLst/>
          </a:prstGeom>
          <a:ln w="38100">
            <a:solidFill>
              <a:schemeClr val="bg1"/>
            </a:solidFill>
          </a:ln>
        </p:spPr>
        <p:txBody>
          <a:bodyPr anchor="ctr"/>
          <a:lstStyle>
            <a:lvl1pPr marL="7938" indent="0" algn="ctr">
              <a:buNone/>
              <a:defRPr sz="1200">
                <a:solidFill>
                  <a:schemeClr val="bg1"/>
                </a:solidFill>
              </a:defRPr>
            </a:lvl1pPr>
          </a:lstStyle>
          <a:p>
            <a:r>
              <a:rPr lang="en-US"/>
              <a:t>Click icon to add headshot</a:t>
            </a:r>
          </a:p>
        </p:txBody>
      </p:sp>
      <p:sp>
        <p:nvSpPr>
          <p:cNvPr id="12" name="Text Placeholder 7">
            <a:extLst>
              <a:ext uri="{FF2B5EF4-FFF2-40B4-BE49-F238E27FC236}">
                <a16:creationId xmlns:a16="http://schemas.microsoft.com/office/drawing/2014/main" id="{D5BAFB55-E6C5-F765-DB88-21B2FFEA3E11}"/>
              </a:ext>
            </a:extLst>
          </p:cNvPr>
          <p:cNvSpPr>
            <a:spLocks noGrp="1"/>
          </p:cNvSpPr>
          <p:nvPr>
            <p:ph type="body" sz="quarter" idx="26" hasCustomPrompt="1"/>
          </p:nvPr>
        </p:nvSpPr>
        <p:spPr>
          <a:xfrm>
            <a:off x="3302479" y="5764727"/>
            <a:ext cx="2719838" cy="276999"/>
          </a:xfrm>
          <a:prstGeom prst="rect">
            <a:avLst/>
          </a:prstGeom>
        </p:spPr>
        <p:txBody>
          <a:bodyPr wrap="square">
            <a:spAutoFit/>
          </a:bodyPr>
          <a:lstStyle>
            <a:lvl1pPr marL="0" indent="0" algn="ctr">
              <a:buNone/>
              <a:defRPr sz="1200" b="0" i="0">
                <a:solidFill>
                  <a:schemeClr val="bg1">
                    <a:lumMod val="85000"/>
                  </a:schemeClr>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lvl="0"/>
            <a:r>
              <a:rPr lang="en-US"/>
              <a:t>Title</a:t>
            </a:r>
          </a:p>
        </p:txBody>
      </p:sp>
      <p:sp>
        <p:nvSpPr>
          <p:cNvPr id="13" name="Text Placeholder 7">
            <a:extLst>
              <a:ext uri="{FF2B5EF4-FFF2-40B4-BE49-F238E27FC236}">
                <a16:creationId xmlns:a16="http://schemas.microsoft.com/office/drawing/2014/main" id="{2EE7E1FF-2470-790C-D0B6-198F2AB2EECF}"/>
              </a:ext>
            </a:extLst>
          </p:cNvPr>
          <p:cNvSpPr>
            <a:spLocks noGrp="1"/>
          </p:cNvSpPr>
          <p:nvPr>
            <p:ph type="body" sz="quarter" idx="27" hasCustomPrompt="1"/>
          </p:nvPr>
        </p:nvSpPr>
        <p:spPr>
          <a:xfrm>
            <a:off x="3302479" y="5510648"/>
            <a:ext cx="2719838" cy="307777"/>
          </a:xfrm>
          <a:prstGeom prst="rect">
            <a:avLst/>
          </a:prstGeom>
        </p:spPr>
        <p:txBody>
          <a:bodyPr wrap="square">
            <a:spAutoFit/>
          </a:bodyPr>
          <a:lstStyle>
            <a:lvl1pPr marL="0" indent="0" algn="ctr">
              <a:buNone/>
              <a:defRPr sz="1400" b="1" i="0">
                <a:solidFill>
                  <a:schemeClr val="bg1"/>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a:t>Name</a:t>
            </a:r>
          </a:p>
        </p:txBody>
      </p:sp>
      <p:sp>
        <p:nvSpPr>
          <p:cNvPr id="14" name="Picture Placeholder 9">
            <a:extLst>
              <a:ext uri="{FF2B5EF4-FFF2-40B4-BE49-F238E27FC236}">
                <a16:creationId xmlns:a16="http://schemas.microsoft.com/office/drawing/2014/main" id="{E1722736-F5D8-DDEE-EA42-7DCA2AF9507B}"/>
              </a:ext>
            </a:extLst>
          </p:cNvPr>
          <p:cNvSpPr>
            <a:spLocks noGrp="1"/>
          </p:cNvSpPr>
          <p:nvPr>
            <p:ph type="pic" sz="quarter" idx="28" hasCustomPrompt="1"/>
          </p:nvPr>
        </p:nvSpPr>
        <p:spPr>
          <a:xfrm>
            <a:off x="3900356" y="3934781"/>
            <a:ext cx="1524086" cy="1527048"/>
          </a:xfrm>
          <a:prstGeom prst="ellipse">
            <a:avLst/>
          </a:prstGeom>
          <a:ln w="38100">
            <a:solidFill>
              <a:schemeClr val="bg1"/>
            </a:solidFill>
          </a:ln>
        </p:spPr>
        <p:txBody>
          <a:bodyPr anchor="ctr"/>
          <a:lstStyle>
            <a:lvl1pPr marL="7938" indent="0" algn="ctr">
              <a:buNone/>
              <a:defRPr sz="1200">
                <a:solidFill>
                  <a:schemeClr val="bg1"/>
                </a:solidFill>
              </a:defRPr>
            </a:lvl1pPr>
          </a:lstStyle>
          <a:p>
            <a:r>
              <a:rPr lang="en-US"/>
              <a:t>Click icon to add headshot</a:t>
            </a:r>
          </a:p>
        </p:txBody>
      </p:sp>
      <p:sp>
        <p:nvSpPr>
          <p:cNvPr id="15" name="Text Placeholder 7">
            <a:extLst>
              <a:ext uri="{FF2B5EF4-FFF2-40B4-BE49-F238E27FC236}">
                <a16:creationId xmlns:a16="http://schemas.microsoft.com/office/drawing/2014/main" id="{EF5EDD91-1D03-07DC-AD88-1162EF9394C3}"/>
              </a:ext>
            </a:extLst>
          </p:cNvPr>
          <p:cNvSpPr>
            <a:spLocks noGrp="1"/>
          </p:cNvSpPr>
          <p:nvPr>
            <p:ph type="body" sz="quarter" idx="29" hasCustomPrompt="1"/>
          </p:nvPr>
        </p:nvSpPr>
        <p:spPr>
          <a:xfrm>
            <a:off x="6157257" y="5764727"/>
            <a:ext cx="2719838" cy="276999"/>
          </a:xfrm>
          <a:prstGeom prst="rect">
            <a:avLst/>
          </a:prstGeom>
        </p:spPr>
        <p:txBody>
          <a:bodyPr wrap="square">
            <a:spAutoFit/>
          </a:bodyPr>
          <a:lstStyle>
            <a:lvl1pPr marL="0" indent="0" algn="ctr">
              <a:buNone/>
              <a:defRPr sz="1200" b="0" i="0">
                <a:solidFill>
                  <a:schemeClr val="bg1">
                    <a:lumMod val="85000"/>
                  </a:schemeClr>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lvl="0"/>
            <a:r>
              <a:rPr lang="en-US"/>
              <a:t>Title</a:t>
            </a:r>
          </a:p>
        </p:txBody>
      </p:sp>
      <p:sp>
        <p:nvSpPr>
          <p:cNvPr id="16" name="Text Placeholder 7">
            <a:extLst>
              <a:ext uri="{FF2B5EF4-FFF2-40B4-BE49-F238E27FC236}">
                <a16:creationId xmlns:a16="http://schemas.microsoft.com/office/drawing/2014/main" id="{5AFEB971-DBA9-E990-7CAE-E1ED2AAA8FF1}"/>
              </a:ext>
            </a:extLst>
          </p:cNvPr>
          <p:cNvSpPr>
            <a:spLocks noGrp="1"/>
          </p:cNvSpPr>
          <p:nvPr>
            <p:ph type="body" sz="quarter" idx="30" hasCustomPrompt="1"/>
          </p:nvPr>
        </p:nvSpPr>
        <p:spPr>
          <a:xfrm>
            <a:off x="6157257" y="5510648"/>
            <a:ext cx="2719838" cy="307777"/>
          </a:xfrm>
          <a:prstGeom prst="rect">
            <a:avLst/>
          </a:prstGeom>
        </p:spPr>
        <p:txBody>
          <a:bodyPr wrap="square">
            <a:spAutoFit/>
          </a:bodyPr>
          <a:lstStyle>
            <a:lvl1pPr marL="0" indent="0" algn="ctr">
              <a:buNone/>
              <a:defRPr sz="1400" b="1" i="0">
                <a:solidFill>
                  <a:schemeClr val="bg1"/>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a:t>Name</a:t>
            </a:r>
          </a:p>
        </p:txBody>
      </p:sp>
      <p:sp>
        <p:nvSpPr>
          <p:cNvPr id="17" name="Picture Placeholder 9">
            <a:extLst>
              <a:ext uri="{FF2B5EF4-FFF2-40B4-BE49-F238E27FC236}">
                <a16:creationId xmlns:a16="http://schemas.microsoft.com/office/drawing/2014/main" id="{45AED3C9-E056-7C50-3414-F9255B619449}"/>
              </a:ext>
            </a:extLst>
          </p:cNvPr>
          <p:cNvSpPr>
            <a:spLocks noGrp="1"/>
          </p:cNvSpPr>
          <p:nvPr>
            <p:ph type="pic" sz="quarter" idx="31" hasCustomPrompt="1"/>
          </p:nvPr>
        </p:nvSpPr>
        <p:spPr>
          <a:xfrm>
            <a:off x="6755134" y="3934781"/>
            <a:ext cx="1524086" cy="1527048"/>
          </a:xfrm>
          <a:prstGeom prst="ellipse">
            <a:avLst/>
          </a:prstGeom>
          <a:ln w="38100">
            <a:solidFill>
              <a:schemeClr val="bg1"/>
            </a:solidFill>
          </a:ln>
        </p:spPr>
        <p:txBody>
          <a:bodyPr anchor="ctr"/>
          <a:lstStyle>
            <a:lvl1pPr marL="7938" indent="0" algn="ctr">
              <a:buNone/>
              <a:defRPr sz="1200">
                <a:solidFill>
                  <a:schemeClr val="bg1"/>
                </a:solidFill>
              </a:defRPr>
            </a:lvl1pPr>
          </a:lstStyle>
          <a:p>
            <a:r>
              <a:rPr lang="en-US"/>
              <a:t>Click icon to add headshot</a:t>
            </a:r>
          </a:p>
        </p:txBody>
      </p:sp>
      <p:sp>
        <p:nvSpPr>
          <p:cNvPr id="18" name="Text Placeholder 7">
            <a:extLst>
              <a:ext uri="{FF2B5EF4-FFF2-40B4-BE49-F238E27FC236}">
                <a16:creationId xmlns:a16="http://schemas.microsoft.com/office/drawing/2014/main" id="{17174ED6-04C6-72E8-8ED0-0FDB0D69A261}"/>
              </a:ext>
            </a:extLst>
          </p:cNvPr>
          <p:cNvSpPr>
            <a:spLocks noGrp="1"/>
          </p:cNvSpPr>
          <p:nvPr>
            <p:ph type="body" sz="quarter" idx="32" hasCustomPrompt="1"/>
          </p:nvPr>
        </p:nvSpPr>
        <p:spPr>
          <a:xfrm>
            <a:off x="9012035" y="5764727"/>
            <a:ext cx="2719838" cy="276999"/>
          </a:xfrm>
          <a:prstGeom prst="rect">
            <a:avLst/>
          </a:prstGeom>
        </p:spPr>
        <p:txBody>
          <a:bodyPr wrap="square">
            <a:spAutoFit/>
          </a:bodyPr>
          <a:lstStyle>
            <a:lvl1pPr marL="0" indent="0" algn="ctr">
              <a:buNone/>
              <a:defRPr sz="1200" b="0" i="0">
                <a:solidFill>
                  <a:schemeClr val="bg1">
                    <a:lumMod val="85000"/>
                  </a:schemeClr>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lvl="0"/>
            <a:r>
              <a:rPr lang="en-US"/>
              <a:t>Title</a:t>
            </a:r>
          </a:p>
        </p:txBody>
      </p:sp>
      <p:sp>
        <p:nvSpPr>
          <p:cNvPr id="19" name="Text Placeholder 7">
            <a:extLst>
              <a:ext uri="{FF2B5EF4-FFF2-40B4-BE49-F238E27FC236}">
                <a16:creationId xmlns:a16="http://schemas.microsoft.com/office/drawing/2014/main" id="{81C91E7B-F907-0C98-2956-1C2681009C05}"/>
              </a:ext>
            </a:extLst>
          </p:cNvPr>
          <p:cNvSpPr>
            <a:spLocks noGrp="1"/>
          </p:cNvSpPr>
          <p:nvPr>
            <p:ph type="body" sz="quarter" idx="33" hasCustomPrompt="1"/>
          </p:nvPr>
        </p:nvSpPr>
        <p:spPr>
          <a:xfrm>
            <a:off x="9012035" y="5510648"/>
            <a:ext cx="2719838" cy="307777"/>
          </a:xfrm>
          <a:prstGeom prst="rect">
            <a:avLst/>
          </a:prstGeom>
        </p:spPr>
        <p:txBody>
          <a:bodyPr wrap="square">
            <a:spAutoFit/>
          </a:bodyPr>
          <a:lstStyle>
            <a:lvl1pPr marL="0" indent="0" algn="ctr">
              <a:buNone/>
              <a:defRPr sz="1400" b="1" i="0">
                <a:solidFill>
                  <a:schemeClr val="bg1"/>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a:t>Name</a:t>
            </a:r>
          </a:p>
        </p:txBody>
      </p:sp>
      <p:sp>
        <p:nvSpPr>
          <p:cNvPr id="20" name="Picture Placeholder 9">
            <a:extLst>
              <a:ext uri="{FF2B5EF4-FFF2-40B4-BE49-F238E27FC236}">
                <a16:creationId xmlns:a16="http://schemas.microsoft.com/office/drawing/2014/main" id="{0740F477-2D98-010C-09C5-3D5D016A768D}"/>
              </a:ext>
            </a:extLst>
          </p:cNvPr>
          <p:cNvSpPr>
            <a:spLocks noGrp="1"/>
          </p:cNvSpPr>
          <p:nvPr>
            <p:ph type="pic" sz="quarter" idx="34" hasCustomPrompt="1"/>
          </p:nvPr>
        </p:nvSpPr>
        <p:spPr>
          <a:xfrm>
            <a:off x="9609912" y="3934781"/>
            <a:ext cx="1524086" cy="1527048"/>
          </a:xfrm>
          <a:prstGeom prst="ellipse">
            <a:avLst/>
          </a:prstGeom>
          <a:ln w="38100">
            <a:solidFill>
              <a:schemeClr val="bg1"/>
            </a:solidFill>
          </a:ln>
        </p:spPr>
        <p:txBody>
          <a:bodyPr anchor="ctr"/>
          <a:lstStyle>
            <a:lvl1pPr marL="7938" indent="0" algn="ctr">
              <a:buNone/>
              <a:defRPr sz="1200">
                <a:solidFill>
                  <a:schemeClr val="bg1"/>
                </a:solidFill>
              </a:defRPr>
            </a:lvl1pPr>
          </a:lstStyle>
          <a:p>
            <a:r>
              <a:rPr lang="en-US"/>
              <a:t>Click icon to add headshot</a:t>
            </a:r>
          </a:p>
        </p:txBody>
      </p:sp>
      <p:sp>
        <p:nvSpPr>
          <p:cNvPr id="3" name="TextBox 2">
            <a:extLst>
              <a:ext uri="{FF2B5EF4-FFF2-40B4-BE49-F238E27FC236}">
                <a16:creationId xmlns:a16="http://schemas.microsoft.com/office/drawing/2014/main" id="{43A52483-B16D-3C9B-4BE3-1D2015F21FC8}"/>
              </a:ext>
            </a:extLst>
          </p:cNvPr>
          <p:cNvSpPr txBox="1">
            <a:spLocks noChangeAspect="1"/>
          </p:cNvSpPr>
          <p:nvPr userDrawn="1"/>
        </p:nvSpPr>
        <p:spPr>
          <a:xfrm>
            <a:off x="11725097" y="6447240"/>
            <a:ext cx="227692" cy="228600"/>
          </a:xfrm>
          <a:prstGeom prst="ellipse">
            <a:avLst/>
          </a:prstGeom>
          <a:solidFill>
            <a:schemeClr val="bg1"/>
          </a:solidFill>
        </p:spPr>
        <p:txBody>
          <a:bodyPr wrap="none" rtlCol="0" anchor="ctr">
            <a:noAutofit/>
          </a:bodyPr>
          <a:lstStyle/>
          <a:p>
            <a:pPr algn="ctr"/>
            <a:fld id="{9F77B881-CDA4-7041-897F-97D0053686EF}" type="slidenum">
              <a:rPr lang="en-US" sz="700" b="1" i="0" smtClean="0">
                <a:solidFill>
                  <a:schemeClr val="accent1"/>
                </a:solidFill>
                <a:latin typeface="+mn-lt"/>
              </a:rPr>
              <a:pPr algn="ctr"/>
              <a:t>‹#›</a:t>
            </a:fld>
            <a:endParaRPr lang="en-US" sz="700" b="1" i="0">
              <a:solidFill>
                <a:schemeClr val="accent1"/>
              </a:solidFill>
              <a:latin typeface="+mn-lt"/>
            </a:endParaRPr>
          </a:p>
        </p:txBody>
      </p:sp>
      <p:pic>
        <p:nvPicPr>
          <p:cNvPr id="4" name="Picture 3" descr="Icon&#10;&#10;Description automatically generated">
            <a:extLst>
              <a:ext uri="{FF2B5EF4-FFF2-40B4-BE49-F238E27FC236}">
                <a16:creationId xmlns:a16="http://schemas.microsoft.com/office/drawing/2014/main" id="{E40EA63D-F0A9-1D66-EF49-3E0F901A32D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60548" y="6251542"/>
            <a:ext cx="292100" cy="368300"/>
          </a:xfrm>
          <a:prstGeom prst="rect">
            <a:avLst/>
          </a:prstGeom>
        </p:spPr>
      </p:pic>
      <p:sp>
        <p:nvSpPr>
          <p:cNvPr id="6" name="TextBox 5">
            <a:extLst>
              <a:ext uri="{FF2B5EF4-FFF2-40B4-BE49-F238E27FC236}">
                <a16:creationId xmlns:a16="http://schemas.microsoft.com/office/drawing/2014/main" id="{403989ED-5919-37D5-5C35-3E9926D40B4C}"/>
              </a:ext>
            </a:extLst>
          </p:cNvPr>
          <p:cNvSpPr txBox="1">
            <a:spLocks noChangeArrowheads="1"/>
          </p:cNvSpPr>
          <p:nvPr userDrawn="1"/>
        </p:nvSpPr>
        <p:spPr bwMode="auto">
          <a:xfrm>
            <a:off x="691527" y="6544036"/>
            <a:ext cx="5726286" cy="923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marL="0" lvl="0" indent="0" algn="l">
              <a:lnSpc>
                <a:spcPct val="100000"/>
              </a:lnSpc>
              <a:defRPr sz="1800">
                <a:solidFill>
                  <a:srgbClr val="000000"/>
                </a:solidFill>
              </a:defRPr>
            </a:pPr>
            <a:r>
              <a:rPr lang="ga-IE" sz="600" b="0" i="0" baseline="0">
                <a:solidFill>
                  <a:schemeClr val="bg1">
                    <a:lumMod val="85000"/>
                  </a:schemeClr>
                </a:solidFill>
                <a:latin typeface="+mn-lt"/>
              </a:rPr>
              <a:t>© 2023 Epsilon Data Management, LLC. All rights reserved. Proprietary and confidential. V-3.20.23</a:t>
            </a:r>
          </a:p>
        </p:txBody>
      </p:sp>
    </p:spTree>
    <p:extLst>
      <p:ext uri="{BB962C8B-B14F-4D97-AF65-F5344CB8AC3E}">
        <p14:creationId xmlns:p14="http://schemas.microsoft.com/office/powerpoint/2010/main" val="2510499613"/>
      </p:ext>
    </p:extLst>
  </p:cSld>
  <p:clrMapOvr>
    <a:masterClrMapping/>
  </p:clrMapOvr>
  <p:extLst>
    <p:ext uri="{DCECCB84-F9BA-43D5-87BE-67443E8EF086}">
      <p15:sldGuideLst xmlns:p15="http://schemas.microsoft.com/office/powerpoint/2012/main">
        <p15:guide id="1" orient="horz" pos="216">
          <p15:clr>
            <a:srgbClr val="FBAE40"/>
          </p15:clr>
        </p15:guide>
      </p15:sldGuideLst>
    </p:ext>
  </p:extLst>
</p:sldLayout>
</file>

<file path=ppt/slideLayouts/slideLayout193.xml><?xml version="1.0" encoding="utf-8"?>
<p:sldLayout xmlns:a="http://schemas.openxmlformats.org/drawingml/2006/main" xmlns:r="http://schemas.openxmlformats.org/officeDocument/2006/relationships" xmlns:p="http://schemas.openxmlformats.org/presentationml/2006/main" preserve="1" userDrawn="1">
  <p:cSld name="5_Bottom Blu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969A92A-509F-637C-F216-D423515646B7}"/>
              </a:ext>
            </a:extLst>
          </p:cNvPr>
          <p:cNvSpPr/>
          <p:nvPr userDrawn="1"/>
        </p:nvSpPr>
        <p:spPr>
          <a:xfrm>
            <a:off x="0" y="4551528"/>
            <a:ext cx="12192000" cy="23064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4">
            <a:extLst>
              <a:ext uri="{FF2B5EF4-FFF2-40B4-BE49-F238E27FC236}">
                <a16:creationId xmlns:a16="http://schemas.microsoft.com/office/drawing/2014/main" id="{678F2DDA-84BA-0809-50FD-D38BEA671F00}"/>
              </a:ext>
            </a:extLst>
          </p:cNvPr>
          <p:cNvSpPr>
            <a:spLocks noGrp="1"/>
          </p:cNvSpPr>
          <p:nvPr>
            <p:ph type="body" sz="quarter" idx="11"/>
          </p:nvPr>
        </p:nvSpPr>
        <p:spPr>
          <a:xfrm>
            <a:off x="237744" y="1463040"/>
            <a:ext cx="11544303" cy="457200"/>
          </a:xfrm>
          <a:prstGeom prst="rect">
            <a:avLst/>
          </a:prstGeom>
        </p:spPr>
        <p:txBody>
          <a:bodyPr/>
          <a:lstStyle>
            <a:lvl1pPr marL="0" indent="0">
              <a:buNone/>
              <a:defRPr b="1" i="0">
                <a:latin typeface="+mj-lt"/>
              </a:defRPr>
            </a:lvl1pPr>
            <a:lvl2pPr marL="457200" indent="0">
              <a:buNone/>
              <a:defRPr b="1" i="0">
                <a:latin typeface="Avenir Next LT Pro Demi" panose="020B0504020202020204" pitchFamily="34" charset="77"/>
              </a:defRPr>
            </a:lvl2pPr>
            <a:lvl3pPr marL="914400" indent="0">
              <a:buNone/>
              <a:defRPr b="1" i="0">
                <a:latin typeface="Avenir Next LT Pro Demi" panose="020B0504020202020204" pitchFamily="34" charset="77"/>
              </a:defRPr>
            </a:lvl3pPr>
            <a:lvl4pPr marL="1371600" indent="0">
              <a:buNone/>
              <a:defRPr b="1" i="0">
                <a:latin typeface="Avenir Next LT Pro Demi" panose="020B0504020202020204" pitchFamily="34" charset="77"/>
              </a:defRPr>
            </a:lvl4pPr>
            <a:lvl5pPr marL="1828800" indent="0">
              <a:buNone/>
              <a:defRPr b="1" i="0">
                <a:latin typeface="Avenir Next LT Pro Demi" panose="020B0504020202020204" pitchFamily="34" charset="77"/>
              </a:defRPr>
            </a:lvl5pPr>
          </a:lstStyle>
          <a:p>
            <a:pPr lvl="0"/>
            <a:r>
              <a:rPr lang="en-US"/>
              <a:t>Click to edit Master text styles</a:t>
            </a:r>
          </a:p>
        </p:txBody>
      </p:sp>
      <p:sp>
        <p:nvSpPr>
          <p:cNvPr id="6" name="Title 5">
            <a:extLst>
              <a:ext uri="{FF2B5EF4-FFF2-40B4-BE49-F238E27FC236}">
                <a16:creationId xmlns:a16="http://schemas.microsoft.com/office/drawing/2014/main" id="{DE8984DA-B0D6-25C5-FAFD-BDCC59ACFA5E}"/>
              </a:ext>
            </a:extLst>
          </p:cNvPr>
          <p:cNvSpPr>
            <a:spLocks noGrp="1"/>
          </p:cNvSpPr>
          <p:nvPr>
            <p:ph type="title"/>
          </p:nvPr>
        </p:nvSpPr>
        <p:spPr>
          <a:xfrm>
            <a:off x="237744" y="283464"/>
            <a:ext cx="11544301" cy="1159192"/>
          </a:xfrm>
        </p:spPr>
        <p:txBody>
          <a:bodyPr/>
          <a:lstStyle/>
          <a:p>
            <a:r>
              <a:rPr lang="en-US"/>
              <a:t>Click to edit Master title style</a:t>
            </a:r>
          </a:p>
        </p:txBody>
      </p:sp>
      <p:sp>
        <p:nvSpPr>
          <p:cNvPr id="4" name="TextBox 3">
            <a:extLst>
              <a:ext uri="{FF2B5EF4-FFF2-40B4-BE49-F238E27FC236}">
                <a16:creationId xmlns:a16="http://schemas.microsoft.com/office/drawing/2014/main" id="{6A4045F2-CA5F-E146-C10C-06700CD78B32}"/>
              </a:ext>
            </a:extLst>
          </p:cNvPr>
          <p:cNvSpPr txBox="1">
            <a:spLocks noChangeAspect="1"/>
          </p:cNvSpPr>
          <p:nvPr userDrawn="1"/>
        </p:nvSpPr>
        <p:spPr>
          <a:xfrm>
            <a:off x="11725097" y="6447240"/>
            <a:ext cx="227692" cy="228600"/>
          </a:xfrm>
          <a:prstGeom prst="ellipse">
            <a:avLst/>
          </a:prstGeom>
          <a:solidFill>
            <a:schemeClr val="bg1"/>
          </a:solidFill>
        </p:spPr>
        <p:txBody>
          <a:bodyPr wrap="none" rtlCol="0" anchor="ctr">
            <a:noAutofit/>
          </a:bodyPr>
          <a:lstStyle/>
          <a:p>
            <a:pPr algn="ctr"/>
            <a:fld id="{9F77B881-CDA4-7041-897F-97D0053686EF}" type="slidenum">
              <a:rPr lang="en-US" sz="700" b="1" i="0" smtClean="0">
                <a:solidFill>
                  <a:schemeClr val="accent1"/>
                </a:solidFill>
                <a:latin typeface="+mn-lt"/>
              </a:rPr>
              <a:pPr algn="ctr"/>
              <a:t>‹#›</a:t>
            </a:fld>
            <a:endParaRPr lang="en-US" sz="700" b="1" i="0">
              <a:solidFill>
                <a:schemeClr val="accent1"/>
              </a:solidFill>
              <a:latin typeface="+mn-lt"/>
            </a:endParaRPr>
          </a:p>
        </p:txBody>
      </p:sp>
      <p:pic>
        <p:nvPicPr>
          <p:cNvPr id="7" name="Picture 6" descr="Icon&#10;&#10;Description automatically generated">
            <a:extLst>
              <a:ext uri="{FF2B5EF4-FFF2-40B4-BE49-F238E27FC236}">
                <a16:creationId xmlns:a16="http://schemas.microsoft.com/office/drawing/2014/main" id="{5A1CE176-0CE2-E2BF-2825-7BD88FC6CFF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60548" y="6251542"/>
            <a:ext cx="292100" cy="368300"/>
          </a:xfrm>
          <a:prstGeom prst="rect">
            <a:avLst/>
          </a:prstGeom>
        </p:spPr>
      </p:pic>
      <p:sp>
        <p:nvSpPr>
          <p:cNvPr id="8" name="Content Placeholder 7">
            <a:extLst>
              <a:ext uri="{FF2B5EF4-FFF2-40B4-BE49-F238E27FC236}">
                <a16:creationId xmlns:a16="http://schemas.microsoft.com/office/drawing/2014/main" id="{8C20ADB1-07C2-1069-0E42-A6457F496717}"/>
              </a:ext>
            </a:extLst>
          </p:cNvPr>
          <p:cNvSpPr>
            <a:spLocks noGrp="1"/>
          </p:cNvSpPr>
          <p:nvPr>
            <p:ph sz="quarter" idx="12"/>
          </p:nvPr>
        </p:nvSpPr>
        <p:spPr>
          <a:xfrm>
            <a:off x="237744" y="1875100"/>
            <a:ext cx="11550650" cy="254643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extBox 1">
            <a:extLst>
              <a:ext uri="{FF2B5EF4-FFF2-40B4-BE49-F238E27FC236}">
                <a16:creationId xmlns:a16="http://schemas.microsoft.com/office/drawing/2014/main" id="{AB396D51-EF2D-0C86-336E-14248A7F5E80}"/>
              </a:ext>
            </a:extLst>
          </p:cNvPr>
          <p:cNvSpPr txBox="1">
            <a:spLocks noChangeArrowheads="1"/>
          </p:cNvSpPr>
          <p:nvPr userDrawn="1"/>
        </p:nvSpPr>
        <p:spPr bwMode="auto">
          <a:xfrm>
            <a:off x="691527" y="6544036"/>
            <a:ext cx="5726286" cy="923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marL="0" lvl="0" indent="0" algn="l">
              <a:lnSpc>
                <a:spcPct val="100000"/>
              </a:lnSpc>
              <a:defRPr sz="1800">
                <a:solidFill>
                  <a:srgbClr val="000000"/>
                </a:solidFill>
              </a:defRPr>
            </a:pPr>
            <a:r>
              <a:rPr lang="ga-IE" sz="600" b="0" i="0" baseline="0">
                <a:solidFill>
                  <a:schemeClr val="bg1">
                    <a:lumMod val="85000"/>
                  </a:schemeClr>
                </a:solidFill>
                <a:latin typeface="+mn-lt"/>
              </a:rPr>
              <a:t>© 2023 Epsilon Data Management, LLC. All rights reserved. Proprietary and confidential. V-3.20.23</a:t>
            </a:r>
          </a:p>
        </p:txBody>
      </p:sp>
    </p:spTree>
    <p:extLst>
      <p:ext uri="{BB962C8B-B14F-4D97-AF65-F5344CB8AC3E}">
        <p14:creationId xmlns:p14="http://schemas.microsoft.com/office/powerpoint/2010/main" val="4016802379"/>
      </p:ext>
    </p:extLst>
  </p:cSld>
  <p:clrMapOvr>
    <a:masterClrMapping/>
  </p:clrMapOvr>
  <p:extLst>
    <p:ext uri="{DCECCB84-F9BA-43D5-87BE-67443E8EF086}">
      <p15:sldGuideLst xmlns:p15="http://schemas.microsoft.com/office/powerpoint/2012/main">
        <p15:guide id="1" orient="horz" pos="216">
          <p15:clr>
            <a:srgbClr val="FBAE40"/>
          </p15:clr>
        </p15:guide>
      </p15:sldGuideLst>
    </p:ext>
  </p:extLst>
</p:sldLayout>
</file>

<file path=ppt/slideLayouts/slideLayout194.xml><?xml version="1.0" encoding="utf-8"?>
<p:sldLayout xmlns:a="http://schemas.openxmlformats.org/drawingml/2006/main" xmlns:r="http://schemas.openxmlformats.org/officeDocument/2006/relationships" xmlns:p="http://schemas.openxmlformats.org/presentationml/2006/main" preserve="1" userDrawn="1">
  <p:cSld name="4_3 Icons White">
    <p:bg>
      <p:bgPr>
        <a:solidFill>
          <a:schemeClr val="bg1"/>
        </a:solidFill>
        <a:effectLst/>
      </p:bgPr>
    </p:bg>
    <p:spTree>
      <p:nvGrpSpPr>
        <p:cNvPr id="1" name=""/>
        <p:cNvGrpSpPr/>
        <p:nvPr/>
      </p:nvGrpSpPr>
      <p:grpSpPr>
        <a:xfrm>
          <a:off x="0" y="0"/>
          <a:ext cx="0" cy="0"/>
          <a:chOff x="0" y="0"/>
          <a:chExt cx="0" cy="0"/>
        </a:xfrm>
      </p:grpSpPr>
      <p:sp>
        <p:nvSpPr>
          <p:cNvPr id="6" name="Oval 5">
            <a:extLst>
              <a:ext uri="{FF2B5EF4-FFF2-40B4-BE49-F238E27FC236}">
                <a16:creationId xmlns:a16="http://schemas.microsoft.com/office/drawing/2014/main" id="{FE14257C-3E40-D7D0-2946-29D523863166}"/>
              </a:ext>
            </a:extLst>
          </p:cNvPr>
          <p:cNvSpPr/>
          <p:nvPr userDrawn="1"/>
        </p:nvSpPr>
        <p:spPr>
          <a:xfrm>
            <a:off x="1323871" y="2029766"/>
            <a:ext cx="2270928" cy="2270928"/>
          </a:xfrm>
          <a:prstGeom prst="ellipse">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0" i="0" err="1">
              <a:latin typeface="+mn-lt"/>
            </a:endParaRPr>
          </a:p>
        </p:txBody>
      </p:sp>
      <p:sp>
        <p:nvSpPr>
          <p:cNvPr id="9" name="Oval 8">
            <a:extLst>
              <a:ext uri="{FF2B5EF4-FFF2-40B4-BE49-F238E27FC236}">
                <a16:creationId xmlns:a16="http://schemas.microsoft.com/office/drawing/2014/main" id="{08BA352F-50E1-F671-C044-6A7E85D54BEC}"/>
              </a:ext>
            </a:extLst>
          </p:cNvPr>
          <p:cNvSpPr/>
          <p:nvPr userDrawn="1"/>
        </p:nvSpPr>
        <p:spPr>
          <a:xfrm>
            <a:off x="4960536" y="2029766"/>
            <a:ext cx="2270928" cy="2270928"/>
          </a:xfrm>
          <a:prstGeom prst="ellipse">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0" i="0" err="1">
              <a:latin typeface="+mn-lt"/>
            </a:endParaRPr>
          </a:p>
        </p:txBody>
      </p:sp>
      <p:sp>
        <p:nvSpPr>
          <p:cNvPr id="13" name="Oval 12">
            <a:extLst>
              <a:ext uri="{FF2B5EF4-FFF2-40B4-BE49-F238E27FC236}">
                <a16:creationId xmlns:a16="http://schemas.microsoft.com/office/drawing/2014/main" id="{3199D322-F5A2-FCA0-4A71-492C30D8B2ED}"/>
              </a:ext>
            </a:extLst>
          </p:cNvPr>
          <p:cNvSpPr/>
          <p:nvPr userDrawn="1"/>
        </p:nvSpPr>
        <p:spPr>
          <a:xfrm>
            <a:off x="8597201" y="2029766"/>
            <a:ext cx="2270928" cy="2270928"/>
          </a:xfrm>
          <a:prstGeom prst="ellipse">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0" i="0" err="1">
              <a:latin typeface="+mn-lt"/>
            </a:endParaRPr>
          </a:p>
        </p:txBody>
      </p:sp>
      <p:sp>
        <p:nvSpPr>
          <p:cNvPr id="15" name="Picture Placeholder 14">
            <a:extLst>
              <a:ext uri="{FF2B5EF4-FFF2-40B4-BE49-F238E27FC236}">
                <a16:creationId xmlns:a16="http://schemas.microsoft.com/office/drawing/2014/main" id="{DEBD4B28-9B8E-4FB5-2365-22107EB6D858}"/>
              </a:ext>
            </a:extLst>
          </p:cNvPr>
          <p:cNvSpPr>
            <a:spLocks noGrp="1" noChangeAspect="1"/>
          </p:cNvSpPr>
          <p:nvPr>
            <p:ph type="pic" sz="quarter" idx="11" hasCustomPrompt="1"/>
          </p:nvPr>
        </p:nvSpPr>
        <p:spPr>
          <a:xfrm>
            <a:off x="1747577" y="2457491"/>
            <a:ext cx="1423516" cy="1418660"/>
          </a:xfrm>
          <a:prstGeom prst="rect">
            <a:avLst/>
          </a:prstGeom>
        </p:spPr>
        <p:txBody>
          <a:bodyPr anchor="ctr">
            <a:normAutofit/>
          </a:bodyPr>
          <a:lstStyle>
            <a:lvl1pPr marL="0" indent="0" algn="ctr">
              <a:buNone/>
              <a:defRPr sz="1600"/>
            </a:lvl1pPr>
          </a:lstStyle>
          <a:p>
            <a:r>
              <a:rPr lang="en-US"/>
              <a:t>Click to add icon from Epicenter</a:t>
            </a:r>
            <a:br>
              <a:rPr lang="en-US"/>
            </a:br>
            <a:r>
              <a:rPr lang="en-US"/>
              <a:t>(NO PHOTOS)</a:t>
            </a:r>
          </a:p>
        </p:txBody>
      </p:sp>
      <p:sp>
        <p:nvSpPr>
          <p:cNvPr id="17" name="Picture Placeholder 14">
            <a:extLst>
              <a:ext uri="{FF2B5EF4-FFF2-40B4-BE49-F238E27FC236}">
                <a16:creationId xmlns:a16="http://schemas.microsoft.com/office/drawing/2014/main" id="{3AF64053-FC6E-BF87-81DE-2924F705E45F}"/>
              </a:ext>
            </a:extLst>
          </p:cNvPr>
          <p:cNvSpPr>
            <a:spLocks noGrp="1" noChangeAspect="1"/>
          </p:cNvSpPr>
          <p:nvPr>
            <p:ph type="pic" sz="quarter" idx="12" hasCustomPrompt="1"/>
          </p:nvPr>
        </p:nvSpPr>
        <p:spPr>
          <a:xfrm>
            <a:off x="5384242" y="2457491"/>
            <a:ext cx="1423516" cy="1418660"/>
          </a:xfrm>
          <a:prstGeom prst="rect">
            <a:avLst/>
          </a:prstGeom>
        </p:spPr>
        <p:txBody>
          <a:bodyPr anchor="ctr">
            <a:normAutofit/>
          </a:bodyPr>
          <a:lstStyle>
            <a:lvl1pPr marL="0" indent="0" algn="ctr">
              <a:buNone/>
              <a:defRPr sz="1600"/>
            </a:lvl1pPr>
          </a:lstStyle>
          <a:p>
            <a:r>
              <a:rPr lang="en-US"/>
              <a:t>Click to add icon from Epicenter</a:t>
            </a:r>
            <a:br>
              <a:rPr lang="en-US"/>
            </a:br>
            <a:r>
              <a:rPr lang="en-US"/>
              <a:t>(NO PHOTOS)</a:t>
            </a:r>
          </a:p>
        </p:txBody>
      </p:sp>
      <p:sp>
        <p:nvSpPr>
          <p:cNvPr id="18" name="Picture Placeholder 14">
            <a:extLst>
              <a:ext uri="{FF2B5EF4-FFF2-40B4-BE49-F238E27FC236}">
                <a16:creationId xmlns:a16="http://schemas.microsoft.com/office/drawing/2014/main" id="{6F09818A-913A-01BE-6E29-BC79232FDBAB}"/>
              </a:ext>
            </a:extLst>
          </p:cNvPr>
          <p:cNvSpPr>
            <a:spLocks noGrp="1" noChangeAspect="1"/>
          </p:cNvSpPr>
          <p:nvPr>
            <p:ph type="pic" sz="quarter" idx="13" hasCustomPrompt="1"/>
          </p:nvPr>
        </p:nvSpPr>
        <p:spPr>
          <a:xfrm>
            <a:off x="9020907" y="2457491"/>
            <a:ext cx="1423516" cy="1418660"/>
          </a:xfrm>
          <a:prstGeom prst="rect">
            <a:avLst/>
          </a:prstGeom>
        </p:spPr>
        <p:txBody>
          <a:bodyPr anchor="ctr">
            <a:normAutofit/>
          </a:bodyPr>
          <a:lstStyle>
            <a:lvl1pPr marL="0" indent="0" algn="ctr">
              <a:buNone/>
              <a:defRPr sz="1600"/>
            </a:lvl1pPr>
          </a:lstStyle>
          <a:p>
            <a:r>
              <a:rPr lang="en-US"/>
              <a:t>Click to add icon from Epicenter</a:t>
            </a:r>
            <a:br>
              <a:rPr lang="en-US"/>
            </a:br>
            <a:r>
              <a:rPr lang="en-US"/>
              <a:t>(NO PHOTOS)</a:t>
            </a:r>
          </a:p>
        </p:txBody>
      </p:sp>
      <p:sp>
        <p:nvSpPr>
          <p:cNvPr id="20" name="Text Placeholder 19">
            <a:extLst>
              <a:ext uri="{FF2B5EF4-FFF2-40B4-BE49-F238E27FC236}">
                <a16:creationId xmlns:a16="http://schemas.microsoft.com/office/drawing/2014/main" id="{E99F68A0-63A2-E6E2-8517-BB15AD5B2F55}"/>
              </a:ext>
            </a:extLst>
          </p:cNvPr>
          <p:cNvSpPr>
            <a:spLocks noGrp="1"/>
          </p:cNvSpPr>
          <p:nvPr>
            <p:ph type="body" sz="quarter" idx="14" hasCustomPrompt="1"/>
          </p:nvPr>
        </p:nvSpPr>
        <p:spPr>
          <a:xfrm>
            <a:off x="1024932" y="4451699"/>
            <a:ext cx="2868806" cy="914400"/>
          </a:xfrm>
          <a:prstGeom prst="rect">
            <a:avLst/>
          </a:prstGeom>
        </p:spPr>
        <p:txBody>
          <a:bodyPr/>
          <a:lstStyle>
            <a:lvl1pPr marL="0" indent="0" algn="ctr">
              <a:buNone/>
              <a:defRPr>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Description</a:t>
            </a:r>
          </a:p>
        </p:txBody>
      </p:sp>
      <p:sp>
        <p:nvSpPr>
          <p:cNvPr id="21" name="Text Placeholder 19">
            <a:extLst>
              <a:ext uri="{FF2B5EF4-FFF2-40B4-BE49-F238E27FC236}">
                <a16:creationId xmlns:a16="http://schemas.microsoft.com/office/drawing/2014/main" id="{AA158197-4C61-E3A5-FBDD-AEBF7519DF8E}"/>
              </a:ext>
            </a:extLst>
          </p:cNvPr>
          <p:cNvSpPr>
            <a:spLocks noGrp="1"/>
          </p:cNvSpPr>
          <p:nvPr>
            <p:ph type="body" sz="quarter" idx="15" hasCustomPrompt="1"/>
          </p:nvPr>
        </p:nvSpPr>
        <p:spPr>
          <a:xfrm>
            <a:off x="4661597" y="4451699"/>
            <a:ext cx="2868806" cy="914400"/>
          </a:xfrm>
          <a:prstGeom prst="rect">
            <a:avLst/>
          </a:prstGeom>
        </p:spPr>
        <p:txBody>
          <a:bodyPr/>
          <a:lstStyle>
            <a:lvl1pPr marL="0" indent="0" algn="ctr">
              <a:buNone/>
              <a:defRPr>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Description</a:t>
            </a:r>
          </a:p>
        </p:txBody>
      </p:sp>
      <p:sp>
        <p:nvSpPr>
          <p:cNvPr id="22" name="Text Placeholder 19">
            <a:extLst>
              <a:ext uri="{FF2B5EF4-FFF2-40B4-BE49-F238E27FC236}">
                <a16:creationId xmlns:a16="http://schemas.microsoft.com/office/drawing/2014/main" id="{B1DC87DD-606F-D305-D685-7DA1C1B74A9D}"/>
              </a:ext>
            </a:extLst>
          </p:cNvPr>
          <p:cNvSpPr>
            <a:spLocks noGrp="1"/>
          </p:cNvSpPr>
          <p:nvPr>
            <p:ph type="body" sz="quarter" idx="16" hasCustomPrompt="1"/>
          </p:nvPr>
        </p:nvSpPr>
        <p:spPr>
          <a:xfrm>
            <a:off x="8298262" y="4451699"/>
            <a:ext cx="2868806" cy="914400"/>
          </a:xfrm>
          <a:prstGeom prst="rect">
            <a:avLst/>
          </a:prstGeom>
        </p:spPr>
        <p:txBody>
          <a:bodyPr/>
          <a:lstStyle>
            <a:lvl1pPr marL="0" indent="0" algn="ctr">
              <a:buNone/>
              <a:defRPr>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Description</a:t>
            </a:r>
          </a:p>
        </p:txBody>
      </p:sp>
      <p:sp>
        <p:nvSpPr>
          <p:cNvPr id="3" name="Title 2">
            <a:extLst>
              <a:ext uri="{FF2B5EF4-FFF2-40B4-BE49-F238E27FC236}">
                <a16:creationId xmlns:a16="http://schemas.microsoft.com/office/drawing/2014/main" id="{D0356C1C-B997-183C-9491-DD8C01461E41}"/>
              </a:ext>
            </a:extLst>
          </p:cNvPr>
          <p:cNvSpPr>
            <a:spLocks noGrp="1"/>
          </p:cNvSpPr>
          <p:nvPr>
            <p:ph type="title"/>
          </p:nvPr>
        </p:nvSpPr>
        <p:spPr/>
        <p:txBody>
          <a:bodyPr/>
          <a:lstStyle>
            <a:lvl1pPr>
              <a:defRPr>
                <a:solidFill>
                  <a:schemeClr val="accent1"/>
                </a:solidFill>
              </a:defRPr>
            </a:lvl1pPr>
          </a:lstStyle>
          <a:p>
            <a:r>
              <a:rPr lang="en-US"/>
              <a:t>Click to edit Master title style</a:t>
            </a:r>
          </a:p>
        </p:txBody>
      </p:sp>
      <p:pic>
        <p:nvPicPr>
          <p:cNvPr id="5" name="Picture 4">
            <a:extLst>
              <a:ext uri="{FF2B5EF4-FFF2-40B4-BE49-F238E27FC236}">
                <a16:creationId xmlns:a16="http://schemas.microsoft.com/office/drawing/2014/main" id="{08AB88DF-CFD6-27A0-3312-6F6DB2A8A41B}"/>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256032" y="6254496"/>
            <a:ext cx="292100" cy="368300"/>
          </a:xfrm>
          <a:prstGeom prst="rect">
            <a:avLst/>
          </a:prstGeom>
        </p:spPr>
      </p:pic>
      <p:sp>
        <p:nvSpPr>
          <p:cNvPr id="10" name="TextBox 9">
            <a:extLst>
              <a:ext uri="{FF2B5EF4-FFF2-40B4-BE49-F238E27FC236}">
                <a16:creationId xmlns:a16="http://schemas.microsoft.com/office/drawing/2014/main" id="{0F59D7FE-BF82-A08B-1342-126F70B1F1D5}"/>
              </a:ext>
            </a:extLst>
          </p:cNvPr>
          <p:cNvSpPr txBox="1">
            <a:spLocks noChangeAspect="1"/>
          </p:cNvSpPr>
          <p:nvPr userDrawn="1"/>
        </p:nvSpPr>
        <p:spPr>
          <a:xfrm>
            <a:off x="11722608" y="6446520"/>
            <a:ext cx="227692" cy="228600"/>
          </a:xfrm>
          <a:prstGeom prst="ellipse">
            <a:avLst/>
          </a:prstGeom>
          <a:solidFill>
            <a:schemeClr val="accent1"/>
          </a:solidFill>
        </p:spPr>
        <p:txBody>
          <a:bodyPr wrap="none" rtlCol="0" anchor="ctr">
            <a:noAutofit/>
          </a:bodyPr>
          <a:lstStyle/>
          <a:p>
            <a:pPr algn="ctr"/>
            <a:fld id="{9F77B881-CDA4-7041-897F-97D0053686EF}" type="slidenum">
              <a:rPr lang="en-US" sz="700" b="1" i="0" smtClean="0">
                <a:solidFill>
                  <a:schemeClr val="bg1"/>
                </a:solidFill>
                <a:latin typeface="+mn-lt"/>
              </a:rPr>
              <a:pPr algn="ctr"/>
              <a:t>‹#›</a:t>
            </a:fld>
            <a:endParaRPr lang="en-US" sz="700" b="1" i="0">
              <a:solidFill>
                <a:schemeClr val="bg1"/>
              </a:solidFill>
              <a:latin typeface="+mn-lt"/>
            </a:endParaRPr>
          </a:p>
        </p:txBody>
      </p:sp>
      <p:sp>
        <p:nvSpPr>
          <p:cNvPr id="11" name="Rectangle 10">
            <a:extLst>
              <a:ext uri="{FF2B5EF4-FFF2-40B4-BE49-F238E27FC236}">
                <a16:creationId xmlns:a16="http://schemas.microsoft.com/office/drawing/2014/main" id="{FB09E5D1-5509-2B68-53EE-23B947BD3CBC}"/>
              </a:ext>
            </a:extLst>
          </p:cNvPr>
          <p:cNvSpPr/>
          <p:nvPr userDrawn="1"/>
        </p:nvSpPr>
        <p:spPr>
          <a:xfrm rot="5400000" flipV="1">
            <a:off x="8729393" y="3392424"/>
            <a:ext cx="6858000" cy="73152"/>
          </a:xfrm>
          <a:prstGeom prst="rect">
            <a:avLst/>
          </a:prstGeom>
          <a:gradFill flip="none" rotWithShape="1">
            <a:gsLst>
              <a:gs pos="68000">
                <a:schemeClr val="accent2"/>
              </a:gs>
              <a:gs pos="8000">
                <a:schemeClr val="accent5"/>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2FAF0AE3-F248-39EE-AB6D-87544C000D91}"/>
              </a:ext>
            </a:extLst>
          </p:cNvPr>
          <p:cNvSpPr txBox="1">
            <a:spLocks noChangeArrowheads="1"/>
          </p:cNvSpPr>
          <p:nvPr userDrawn="1"/>
        </p:nvSpPr>
        <p:spPr bwMode="auto">
          <a:xfrm>
            <a:off x="691527" y="6544036"/>
            <a:ext cx="5726286" cy="923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marL="0" lvl="0" indent="0" algn="l">
              <a:lnSpc>
                <a:spcPct val="100000"/>
              </a:lnSpc>
              <a:defRPr sz="1800">
                <a:solidFill>
                  <a:srgbClr val="000000"/>
                </a:solidFill>
              </a:defRPr>
            </a:pPr>
            <a:r>
              <a:rPr lang="ga-IE" sz="600" b="0" i="0" baseline="0">
                <a:solidFill>
                  <a:schemeClr val="bg1">
                    <a:lumMod val="85000"/>
                  </a:schemeClr>
                </a:solidFill>
                <a:latin typeface="+mn-lt"/>
              </a:rPr>
              <a:t>© 2023 Epsilon Data Management, LLC. All rights reserved. Proprietary and confidential. V-3.20.23</a:t>
            </a:r>
          </a:p>
        </p:txBody>
      </p:sp>
    </p:spTree>
    <p:extLst>
      <p:ext uri="{BB962C8B-B14F-4D97-AF65-F5344CB8AC3E}">
        <p14:creationId xmlns:p14="http://schemas.microsoft.com/office/powerpoint/2010/main" val="2652691280"/>
      </p:ext>
    </p:extLst>
  </p:cSld>
  <p:clrMapOvr>
    <a:masterClrMapping/>
  </p:clrMapOvr>
  <p:extLst>
    <p:ext uri="{DCECCB84-F9BA-43D5-87BE-67443E8EF086}">
      <p15:sldGuideLst xmlns:p15="http://schemas.microsoft.com/office/powerpoint/2012/main">
        <p15:guide id="1" orient="horz" pos="216">
          <p15:clr>
            <a:srgbClr val="FBAE40"/>
          </p15:clr>
        </p15:guide>
        <p15:guide id="2" pos="3840">
          <p15:clr>
            <a:srgbClr val="FBAE40"/>
          </p15:clr>
        </p15:guide>
      </p15:sldGuideLst>
    </p:ext>
  </p:extLst>
</p:sldLayout>
</file>

<file path=ppt/slideLayouts/slideLayout195.xml><?xml version="1.0" encoding="utf-8"?>
<p:sldLayout xmlns:a="http://schemas.openxmlformats.org/drawingml/2006/main" xmlns:r="http://schemas.openxmlformats.org/officeDocument/2006/relationships" xmlns:p="http://schemas.openxmlformats.org/presentationml/2006/main" preserve="1" userDrawn="1">
  <p:cSld name="4_4 Icons White">
    <p:bg>
      <p:bgPr>
        <a:solidFill>
          <a:schemeClr val="bg1"/>
        </a:solidFill>
        <a:effectLst/>
      </p:bgPr>
    </p:bg>
    <p:spTree>
      <p:nvGrpSpPr>
        <p:cNvPr id="1" name=""/>
        <p:cNvGrpSpPr/>
        <p:nvPr/>
      </p:nvGrpSpPr>
      <p:grpSpPr>
        <a:xfrm>
          <a:off x="0" y="0"/>
          <a:ext cx="0" cy="0"/>
          <a:chOff x="0" y="0"/>
          <a:chExt cx="0" cy="0"/>
        </a:xfrm>
      </p:grpSpPr>
      <p:sp>
        <p:nvSpPr>
          <p:cNvPr id="6" name="Oval 5">
            <a:extLst>
              <a:ext uri="{FF2B5EF4-FFF2-40B4-BE49-F238E27FC236}">
                <a16:creationId xmlns:a16="http://schemas.microsoft.com/office/drawing/2014/main" id="{FE14257C-3E40-D7D0-2946-29D523863166}"/>
              </a:ext>
            </a:extLst>
          </p:cNvPr>
          <p:cNvSpPr/>
          <p:nvPr userDrawn="1"/>
        </p:nvSpPr>
        <p:spPr>
          <a:xfrm>
            <a:off x="775231" y="1978966"/>
            <a:ext cx="2270928" cy="2270928"/>
          </a:xfrm>
          <a:prstGeom prst="ellipse">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0" i="0" err="1">
              <a:latin typeface="+mn-lt"/>
            </a:endParaRPr>
          </a:p>
        </p:txBody>
      </p:sp>
      <p:sp>
        <p:nvSpPr>
          <p:cNvPr id="15" name="Picture Placeholder 14">
            <a:extLst>
              <a:ext uri="{FF2B5EF4-FFF2-40B4-BE49-F238E27FC236}">
                <a16:creationId xmlns:a16="http://schemas.microsoft.com/office/drawing/2014/main" id="{DEBD4B28-9B8E-4FB5-2365-22107EB6D858}"/>
              </a:ext>
            </a:extLst>
          </p:cNvPr>
          <p:cNvSpPr>
            <a:spLocks noGrp="1" noChangeAspect="1"/>
          </p:cNvSpPr>
          <p:nvPr>
            <p:ph type="pic" sz="quarter" idx="11" hasCustomPrompt="1"/>
          </p:nvPr>
        </p:nvSpPr>
        <p:spPr>
          <a:xfrm>
            <a:off x="1198937" y="2406691"/>
            <a:ext cx="1423516" cy="1418660"/>
          </a:xfrm>
          <a:prstGeom prst="rect">
            <a:avLst/>
          </a:prstGeom>
        </p:spPr>
        <p:txBody>
          <a:bodyPr anchor="ctr">
            <a:normAutofit/>
          </a:bodyPr>
          <a:lstStyle>
            <a:lvl1pPr marL="0" indent="0" algn="ctr">
              <a:buNone/>
              <a:defRPr sz="1600"/>
            </a:lvl1pPr>
          </a:lstStyle>
          <a:p>
            <a:r>
              <a:rPr lang="en-US"/>
              <a:t>Click to add icon from Epicenter</a:t>
            </a:r>
            <a:br>
              <a:rPr lang="en-US"/>
            </a:br>
            <a:r>
              <a:rPr lang="en-US"/>
              <a:t>(NO PHOTOS)</a:t>
            </a:r>
          </a:p>
        </p:txBody>
      </p:sp>
      <p:sp>
        <p:nvSpPr>
          <p:cNvPr id="20" name="Text Placeholder 19">
            <a:extLst>
              <a:ext uri="{FF2B5EF4-FFF2-40B4-BE49-F238E27FC236}">
                <a16:creationId xmlns:a16="http://schemas.microsoft.com/office/drawing/2014/main" id="{E99F68A0-63A2-E6E2-8517-BB15AD5B2F55}"/>
              </a:ext>
            </a:extLst>
          </p:cNvPr>
          <p:cNvSpPr>
            <a:spLocks noGrp="1"/>
          </p:cNvSpPr>
          <p:nvPr>
            <p:ph type="body" sz="quarter" idx="14" hasCustomPrompt="1"/>
          </p:nvPr>
        </p:nvSpPr>
        <p:spPr>
          <a:xfrm>
            <a:off x="647171" y="4390739"/>
            <a:ext cx="2398988" cy="914400"/>
          </a:xfrm>
          <a:prstGeom prst="rect">
            <a:avLst/>
          </a:prstGeom>
        </p:spPr>
        <p:txBody>
          <a:bodyPr/>
          <a:lstStyle>
            <a:lvl1pPr marL="0" indent="0" algn="ctr">
              <a:buNone/>
              <a:defRPr>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Description</a:t>
            </a:r>
          </a:p>
        </p:txBody>
      </p:sp>
      <p:sp>
        <p:nvSpPr>
          <p:cNvPr id="3" name="Oval 2">
            <a:extLst>
              <a:ext uri="{FF2B5EF4-FFF2-40B4-BE49-F238E27FC236}">
                <a16:creationId xmlns:a16="http://schemas.microsoft.com/office/drawing/2014/main" id="{432850F7-ACD1-093C-0E81-237212D457B6}"/>
              </a:ext>
            </a:extLst>
          </p:cNvPr>
          <p:cNvSpPr/>
          <p:nvPr userDrawn="1"/>
        </p:nvSpPr>
        <p:spPr>
          <a:xfrm>
            <a:off x="3597925" y="1978966"/>
            <a:ext cx="2270928" cy="2270928"/>
          </a:xfrm>
          <a:prstGeom prst="ellipse">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0" i="0" err="1">
              <a:latin typeface="+mn-lt"/>
            </a:endParaRPr>
          </a:p>
        </p:txBody>
      </p:sp>
      <p:sp>
        <p:nvSpPr>
          <p:cNvPr id="5" name="Picture Placeholder 14">
            <a:extLst>
              <a:ext uri="{FF2B5EF4-FFF2-40B4-BE49-F238E27FC236}">
                <a16:creationId xmlns:a16="http://schemas.microsoft.com/office/drawing/2014/main" id="{7EB576A7-6768-414C-3535-018C513FEB52}"/>
              </a:ext>
            </a:extLst>
          </p:cNvPr>
          <p:cNvSpPr>
            <a:spLocks noGrp="1" noChangeAspect="1"/>
          </p:cNvSpPr>
          <p:nvPr>
            <p:ph type="pic" sz="quarter" idx="15" hasCustomPrompt="1"/>
          </p:nvPr>
        </p:nvSpPr>
        <p:spPr>
          <a:xfrm>
            <a:off x="4021631" y="2406691"/>
            <a:ext cx="1423516" cy="1418660"/>
          </a:xfrm>
          <a:prstGeom prst="rect">
            <a:avLst/>
          </a:prstGeom>
        </p:spPr>
        <p:txBody>
          <a:bodyPr anchor="ctr">
            <a:normAutofit/>
          </a:bodyPr>
          <a:lstStyle>
            <a:lvl1pPr marL="0" indent="0" algn="ctr">
              <a:buNone/>
              <a:defRPr sz="1600"/>
            </a:lvl1pPr>
          </a:lstStyle>
          <a:p>
            <a:r>
              <a:rPr lang="en-US"/>
              <a:t>Click to add icon from Epicenter</a:t>
            </a:r>
            <a:br>
              <a:rPr lang="en-US"/>
            </a:br>
            <a:r>
              <a:rPr lang="en-US"/>
              <a:t>(NO PHOTOS)</a:t>
            </a:r>
          </a:p>
        </p:txBody>
      </p:sp>
      <p:sp>
        <p:nvSpPr>
          <p:cNvPr id="7" name="Text Placeholder 19">
            <a:extLst>
              <a:ext uri="{FF2B5EF4-FFF2-40B4-BE49-F238E27FC236}">
                <a16:creationId xmlns:a16="http://schemas.microsoft.com/office/drawing/2014/main" id="{F0C78C0C-342A-8EFF-A993-4EF41DC5FCA9}"/>
              </a:ext>
            </a:extLst>
          </p:cNvPr>
          <p:cNvSpPr>
            <a:spLocks noGrp="1"/>
          </p:cNvSpPr>
          <p:nvPr>
            <p:ph type="body" sz="quarter" idx="16" hasCustomPrompt="1"/>
          </p:nvPr>
        </p:nvSpPr>
        <p:spPr>
          <a:xfrm>
            <a:off x="3469865" y="4390739"/>
            <a:ext cx="2398988" cy="914400"/>
          </a:xfrm>
          <a:prstGeom prst="rect">
            <a:avLst/>
          </a:prstGeom>
        </p:spPr>
        <p:txBody>
          <a:bodyPr/>
          <a:lstStyle>
            <a:lvl1pPr marL="0" indent="0" algn="ctr">
              <a:buNone/>
              <a:defRPr>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Description</a:t>
            </a:r>
          </a:p>
        </p:txBody>
      </p:sp>
      <p:sp>
        <p:nvSpPr>
          <p:cNvPr id="8" name="Oval 7">
            <a:extLst>
              <a:ext uri="{FF2B5EF4-FFF2-40B4-BE49-F238E27FC236}">
                <a16:creationId xmlns:a16="http://schemas.microsoft.com/office/drawing/2014/main" id="{6A5FF676-80E2-0ED3-C4DB-08BF27AD7997}"/>
              </a:ext>
            </a:extLst>
          </p:cNvPr>
          <p:cNvSpPr/>
          <p:nvPr userDrawn="1"/>
        </p:nvSpPr>
        <p:spPr>
          <a:xfrm>
            <a:off x="6420619" y="1978966"/>
            <a:ext cx="2270928" cy="2270928"/>
          </a:xfrm>
          <a:prstGeom prst="ellipse">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0" i="0" err="1">
              <a:latin typeface="+mn-lt"/>
            </a:endParaRPr>
          </a:p>
        </p:txBody>
      </p:sp>
      <p:sp>
        <p:nvSpPr>
          <p:cNvPr id="11" name="Picture Placeholder 14">
            <a:extLst>
              <a:ext uri="{FF2B5EF4-FFF2-40B4-BE49-F238E27FC236}">
                <a16:creationId xmlns:a16="http://schemas.microsoft.com/office/drawing/2014/main" id="{3D377B90-5A9C-4E37-0EF5-596BC68591C2}"/>
              </a:ext>
            </a:extLst>
          </p:cNvPr>
          <p:cNvSpPr>
            <a:spLocks noGrp="1" noChangeAspect="1"/>
          </p:cNvSpPr>
          <p:nvPr>
            <p:ph type="pic" sz="quarter" idx="17" hasCustomPrompt="1"/>
          </p:nvPr>
        </p:nvSpPr>
        <p:spPr>
          <a:xfrm>
            <a:off x="6844325" y="2406691"/>
            <a:ext cx="1423516" cy="1418660"/>
          </a:xfrm>
          <a:prstGeom prst="rect">
            <a:avLst/>
          </a:prstGeom>
        </p:spPr>
        <p:txBody>
          <a:bodyPr anchor="ctr">
            <a:normAutofit/>
          </a:bodyPr>
          <a:lstStyle>
            <a:lvl1pPr marL="0" indent="0" algn="ctr">
              <a:buNone/>
              <a:defRPr sz="1600"/>
            </a:lvl1pPr>
          </a:lstStyle>
          <a:p>
            <a:r>
              <a:rPr lang="en-US"/>
              <a:t>Click to add icon from Epicenter</a:t>
            </a:r>
            <a:br>
              <a:rPr lang="en-US"/>
            </a:br>
            <a:r>
              <a:rPr lang="en-US"/>
              <a:t>(NO PHOTOS)</a:t>
            </a:r>
          </a:p>
        </p:txBody>
      </p:sp>
      <p:sp>
        <p:nvSpPr>
          <p:cNvPr id="12" name="Text Placeholder 19">
            <a:extLst>
              <a:ext uri="{FF2B5EF4-FFF2-40B4-BE49-F238E27FC236}">
                <a16:creationId xmlns:a16="http://schemas.microsoft.com/office/drawing/2014/main" id="{E4B83505-1950-E711-4756-B86FD26518C4}"/>
              </a:ext>
            </a:extLst>
          </p:cNvPr>
          <p:cNvSpPr>
            <a:spLocks noGrp="1"/>
          </p:cNvSpPr>
          <p:nvPr>
            <p:ph type="body" sz="quarter" idx="18" hasCustomPrompt="1"/>
          </p:nvPr>
        </p:nvSpPr>
        <p:spPr>
          <a:xfrm>
            <a:off x="6292559" y="4390739"/>
            <a:ext cx="2398988" cy="914400"/>
          </a:xfrm>
          <a:prstGeom prst="rect">
            <a:avLst/>
          </a:prstGeom>
        </p:spPr>
        <p:txBody>
          <a:bodyPr/>
          <a:lstStyle>
            <a:lvl1pPr marL="0" indent="0" algn="ctr">
              <a:buNone/>
              <a:defRPr>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Description</a:t>
            </a:r>
          </a:p>
        </p:txBody>
      </p:sp>
      <p:sp>
        <p:nvSpPr>
          <p:cNvPr id="14" name="Oval 13">
            <a:extLst>
              <a:ext uri="{FF2B5EF4-FFF2-40B4-BE49-F238E27FC236}">
                <a16:creationId xmlns:a16="http://schemas.microsoft.com/office/drawing/2014/main" id="{DD0D29F9-2A4E-1B87-E97C-6F23CB63E250}"/>
              </a:ext>
            </a:extLst>
          </p:cNvPr>
          <p:cNvSpPr/>
          <p:nvPr userDrawn="1"/>
        </p:nvSpPr>
        <p:spPr>
          <a:xfrm>
            <a:off x="9243313" y="1978966"/>
            <a:ext cx="2270928" cy="2270928"/>
          </a:xfrm>
          <a:prstGeom prst="ellipse">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0" i="0" err="1">
              <a:latin typeface="+mn-lt"/>
            </a:endParaRPr>
          </a:p>
        </p:txBody>
      </p:sp>
      <p:sp>
        <p:nvSpPr>
          <p:cNvPr id="16" name="Picture Placeholder 14">
            <a:extLst>
              <a:ext uri="{FF2B5EF4-FFF2-40B4-BE49-F238E27FC236}">
                <a16:creationId xmlns:a16="http://schemas.microsoft.com/office/drawing/2014/main" id="{28FC774B-66C4-966C-C398-1B35B41FA845}"/>
              </a:ext>
            </a:extLst>
          </p:cNvPr>
          <p:cNvSpPr>
            <a:spLocks noGrp="1" noChangeAspect="1"/>
          </p:cNvSpPr>
          <p:nvPr>
            <p:ph type="pic" sz="quarter" idx="19" hasCustomPrompt="1"/>
          </p:nvPr>
        </p:nvSpPr>
        <p:spPr>
          <a:xfrm>
            <a:off x="9667019" y="2406691"/>
            <a:ext cx="1423516" cy="1418660"/>
          </a:xfrm>
          <a:prstGeom prst="rect">
            <a:avLst/>
          </a:prstGeom>
        </p:spPr>
        <p:txBody>
          <a:bodyPr anchor="ctr">
            <a:normAutofit/>
          </a:bodyPr>
          <a:lstStyle>
            <a:lvl1pPr marL="0" indent="0" algn="ctr">
              <a:buNone/>
              <a:defRPr sz="1600"/>
            </a:lvl1pPr>
          </a:lstStyle>
          <a:p>
            <a:r>
              <a:rPr lang="en-US"/>
              <a:t>Click to add icon from Epicenter</a:t>
            </a:r>
            <a:br>
              <a:rPr lang="en-US"/>
            </a:br>
            <a:r>
              <a:rPr lang="en-US"/>
              <a:t>(NO PHOTOS)</a:t>
            </a:r>
          </a:p>
        </p:txBody>
      </p:sp>
      <p:sp>
        <p:nvSpPr>
          <p:cNvPr id="19" name="Text Placeholder 19">
            <a:extLst>
              <a:ext uri="{FF2B5EF4-FFF2-40B4-BE49-F238E27FC236}">
                <a16:creationId xmlns:a16="http://schemas.microsoft.com/office/drawing/2014/main" id="{7ED27F08-4F4F-DDE9-01E4-57FD44920BE7}"/>
              </a:ext>
            </a:extLst>
          </p:cNvPr>
          <p:cNvSpPr>
            <a:spLocks noGrp="1"/>
          </p:cNvSpPr>
          <p:nvPr>
            <p:ph type="body" sz="quarter" idx="20" hasCustomPrompt="1"/>
          </p:nvPr>
        </p:nvSpPr>
        <p:spPr>
          <a:xfrm>
            <a:off x="9115253" y="4390739"/>
            <a:ext cx="2398988" cy="914400"/>
          </a:xfrm>
          <a:prstGeom prst="rect">
            <a:avLst/>
          </a:prstGeom>
        </p:spPr>
        <p:txBody>
          <a:bodyPr/>
          <a:lstStyle>
            <a:lvl1pPr marL="0" indent="0" algn="ctr">
              <a:buNone/>
              <a:defRPr>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Description</a:t>
            </a:r>
          </a:p>
        </p:txBody>
      </p:sp>
      <p:sp>
        <p:nvSpPr>
          <p:cNvPr id="9" name="Title 8">
            <a:extLst>
              <a:ext uri="{FF2B5EF4-FFF2-40B4-BE49-F238E27FC236}">
                <a16:creationId xmlns:a16="http://schemas.microsoft.com/office/drawing/2014/main" id="{1FF8935B-7D93-F768-6E5D-9DD17BAF7E36}"/>
              </a:ext>
            </a:extLst>
          </p:cNvPr>
          <p:cNvSpPr>
            <a:spLocks noGrp="1"/>
          </p:cNvSpPr>
          <p:nvPr>
            <p:ph type="title"/>
          </p:nvPr>
        </p:nvSpPr>
        <p:spPr/>
        <p:txBody>
          <a:bodyPr/>
          <a:lstStyle>
            <a:lvl1pPr>
              <a:defRPr>
                <a:solidFill>
                  <a:schemeClr val="accent1"/>
                </a:solidFill>
              </a:defRPr>
            </a:lvl1pPr>
          </a:lstStyle>
          <a:p>
            <a:r>
              <a:rPr lang="en-US"/>
              <a:t>Click to edit Master title style</a:t>
            </a:r>
          </a:p>
        </p:txBody>
      </p:sp>
      <p:pic>
        <p:nvPicPr>
          <p:cNvPr id="2" name="Picture 1">
            <a:extLst>
              <a:ext uri="{FF2B5EF4-FFF2-40B4-BE49-F238E27FC236}">
                <a16:creationId xmlns:a16="http://schemas.microsoft.com/office/drawing/2014/main" id="{B95DB8F4-21E7-B544-1A43-4D649DD0444A}"/>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256032" y="6254496"/>
            <a:ext cx="292100" cy="368300"/>
          </a:xfrm>
          <a:prstGeom prst="rect">
            <a:avLst/>
          </a:prstGeom>
        </p:spPr>
      </p:pic>
      <p:sp>
        <p:nvSpPr>
          <p:cNvPr id="10" name="TextBox 9">
            <a:extLst>
              <a:ext uri="{FF2B5EF4-FFF2-40B4-BE49-F238E27FC236}">
                <a16:creationId xmlns:a16="http://schemas.microsoft.com/office/drawing/2014/main" id="{07579EFE-1D03-A3EA-B4F7-5763258B6751}"/>
              </a:ext>
            </a:extLst>
          </p:cNvPr>
          <p:cNvSpPr txBox="1">
            <a:spLocks noChangeAspect="1"/>
          </p:cNvSpPr>
          <p:nvPr userDrawn="1"/>
        </p:nvSpPr>
        <p:spPr>
          <a:xfrm>
            <a:off x="11722608" y="6446520"/>
            <a:ext cx="227692" cy="228600"/>
          </a:xfrm>
          <a:prstGeom prst="ellipse">
            <a:avLst/>
          </a:prstGeom>
          <a:solidFill>
            <a:schemeClr val="accent1"/>
          </a:solidFill>
        </p:spPr>
        <p:txBody>
          <a:bodyPr wrap="none" rtlCol="0" anchor="ctr">
            <a:noAutofit/>
          </a:bodyPr>
          <a:lstStyle/>
          <a:p>
            <a:pPr algn="ctr"/>
            <a:fld id="{9F77B881-CDA4-7041-897F-97D0053686EF}" type="slidenum">
              <a:rPr lang="en-US" sz="700" b="1" i="0" smtClean="0">
                <a:solidFill>
                  <a:schemeClr val="bg1"/>
                </a:solidFill>
                <a:latin typeface="+mn-lt"/>
              </a:rPr>
              <a:pPr algn="ctr"/>
              <a:t>‹#›</a:t>
            </a:fld>
            <a:endParaRPr lang="en-US" sz="700" b="1" i="0">
              <a:solidFill>
                <a:schemeClr val="bg1"/>
              </a:solidFill>
              <a:latin typeface="+mn-lt"/>
            </a:endParaRPr>
          </a:p>
        </p:txBody>
      </p:sp>
      <p:sp>
        <p:nvSpPr>
          <p:cNvPr id="13" name="Rectangle 12">
            <a:extLst>
              <a:ext uri="{FF2B5EF4-FFF2-40B4-BE49-F238E27FC236}">
                <a16:creationId xmlns:a16="http://schemas.microsoft.com/office/drawing/2014/main" id="{BB687650-A84C-9DB6-4B91-165B0DED3F5F}"/>
              </a:ext>
            </a:extLst>
          </p:cNvPr>
          <p:cNvSpPr/>
          <p:nvPr userDrawn="1"/>
        </p:nvSpPr>
        <p:spPr>
          <a:xfrm rot="5400000" flipV="1">
            <a:off x="8729393" y="3392424"/>
            <a:ext cx="6858000" cy="73152"/>
          </a:xfrm>
          <a:prstGeom prst="rect">
            <a:avLst/>
          </a:prstGeom>
          <a:gradFill flip="none" rotWithShape="1">
            <a:gsLst>
              <a:gs pos="68000">
                <a:schemeClr val="accent2"/>
              </a:gs>
              <a:gs pos="8000">
                <a:schemeClr val="accent5"/>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0258EFCC-9FD5-7B69-BC5D-46D39F2B158B}"/>
              </a:ext>
            </a:extLst>
          </p:cNvPr>
          <p:cNvSpPr txBox="1">
            <a:spLocks noChangeArrowheads="1"/>
          </p:cNvSpPr>
          <p:nvPr userDrawn="1"/>
        </p:nvSpPr>
        <p:spPr bwMode="auto">
          <a:xfrm>
            <a:off x="691527" y="6544036"/>
            <a:ext cx="5726286" cy="923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marL="0" lvl="0" indent="0" algn="l">
              <a:lnSpc>
                <a:spcPct val="100000"/>
              </a:lnSpc>
              <a:defRPr sz="1800">
                <a:solidFill>
                  <a:srgbClr val="000000"/>
                </a:solidFill>
              </a:defRPr>
            </a:pPr>
            <a:r>
              <a:rPr lang="ga-IE" sz="600" b="0" i="0" baseline="0">
                <a:solidFill>
                  <a:schemeClr val="bg1">
                    <a:lumMod val="85000"/>
                  </a:schemeClr>
                </a:solidFill>
                <a:latin typeface="+mn-lt"/>
              </a:rPr>
              <a:t>© 2023 Epsilon Data Management, LLC. All rights reserved. Proprietary and confidential. V-3.20.23</a:t>
            </a:r>
          </a:p>
        </p:txBody>
      </p:sp>
    </p:spTree>
    <p:extLst>
      <p:ext uri="{BB962C8B-B14F-4D97-AF65-F5344CB8AC3E}">
        <p14:creationId xmlns:p14="http://schemas.microsoft.com/office/powerpoint/2010/main" val="649756590"/>
      </p:ext>
    </p:extLst>
  </p:cSld>
  <p:clrMapOvr>
    <a:masterClrMapping/>
  </p:clrMapOvr>
  <p:extLst>
    <p:ext uri="{DCECCB84-F9BA-43D5-87BE-67443E8EF086}">
      <p15:sldGuideLst xmlns:p15="http://schemas.microsoft.com/office/powerpoint/2012/main">
        <p15:guide id="1" orient="horz" pos="216">
          <p15:clr>
            <a:srgbClr val="FBAE40"/>
          </p15:clr>
        </p15:guide>
        <p15:guide id="2" pos="3840">
          <p15:clr>
            <a:srgbClr val="FBAE40"/>
          </p15:clr>
        </p15:guide>
      </p15:sldGuideLst>
    </p:ext>
  </p:extLst>
</p:sldLayout>
</file>

<file path=ppt/slideLayouts/slideLayout196.xml><?xml version="1.0" encoding="utf-8"?>
<p:sldLayout xmlns:a="http://schemas.openxmlformats.org/drawingml/2006/main" xmlns:r="http://schemas.openxmlformats.org/officeDocument/2006/relationships" xmlns:p="http://schemas.openxmlformats.org/presentationml/2006/main" preserve="1" userDrawn="1">
  <p:cSld name="4_3 Icons Blue">
    <p:bg>
      <p:bgPr>
        <a:solidFill>
          <a:schemeClr val="accent1"/>
        </a:solidFill>
        <a:effectLst/>
      </p:bgPr>
    </p:bg>
    <p:spTree>
      <p:nvGrpSpPr>
        <p:cNvPr id="1" name=""/>
        <p:cNvGrpSpPr/>
        <p:nvPr/>
      </p:nvGrpSpPr>
      <p:grpSpPr>
        <a:xfrm>
          <a:off x="0" y="0"/>
          <a:ext cx="0" cy="0"/>
          <a:chOff x="0" y="0"/>
          <a:chExt cx="0" cy="0"/>
        </a:xfrm>
      </p:grpSpPr>
      <p:sp>
        <p:nvSpPr>
          <p:cNvPr id="6" name="Oval 5">
            <a:extLst>
              <a:ext uri="{FF2B5EF4-FFF2-40B4-BE49-F238E27FC236}">
                <a16:creationId xmlns:a16="http://schemas.microsoft.com/office/drawing/2014/main" id="{FE14257C-3E40-D7D0-2946-29D523863166}"/>
              </a:ext>
            </a:extLst>
          </p:cNvPr>
          <p:cNvSpPr/>
          <p:nvPr userDrawn="1"/>
        </p:nvSpPr>
        <p:spPr>
          <a:xfrm>
            <a:off x="1323871" y="2029766"/>
            <a:ext cx="2270928" cy="227092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0" i="0" err="1">
              <a:latin typeface="+mn-lt"/>
            </a:endParaRPr>
          </a:p>
        </p:txBody>
      </p:sp>
      <p:sp>
        <p:nvSpPr>
          <p:cNvPr id="9" name="Oval 8">
            <a:extLst>
              <a:ext uri="{FF2B5EF4-FFF2-40B4-BE49-F238E27FC236}">
                <a16:creationId xmlns:a16="http://schemas.microsoft.com/office/drawing/2014/main" id="{08BA352F-50E1-F671-C044-6A7E85D54BEC}"/>
              </a:ext>
            </a:extLst>
          </p:cNvPr>
          <p:cNvSpPr/>
          <p:nvPr userDrawn="1"/>
        </p:nvSpPr>
        <p:spPr>
          <a:xfrm>
            <a:off x="4960536" y="2029766"/>
            <a:ext cx="2270928" cy="227092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0" i="0" err="1">
              <a:latin typeface="+mn-lt"/>
            </a:endParaRPr>
          </a:p>
        </p:txBody>
      </p:sp>
      <p:sp>
        <p:nvSpPr>
          <p:cNvPr id="13" name="Oval 12">
            <a:extLst>
              <a:ext uri="{FF2B5EF4-FFF2-40B4-BE49-F238E27FC236}">
                <a16:creationId xmlns:a16="http://schemas.microsoft.com/office/drawing/2014/main" id="{3199D322-F5A2-FCA0-4A71-492C30D8B2ED}"/>
              </a:ext>
            </a:extLst>
          </p:cNvPr>
          <p:cNvSpPr/>
          <p:nvPr userDrawn="1"/>
        </p:nvSpPr>
        <p:spPr>
          <a:xfrm>
            <a:off x="8597201" y="2029766"/>
            <a:ext cx="2270928" cy="227092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0" i="0" err="1">
              <a:latin typeface="+mn-lt"/>
            </a:endParaRPr>
          </a:p>
        </p:txBody>
      </p:sp>
      <p:sp>
        <p:nvSpPr>
          <p:cNvPr id="15" name="Picture Placeholder 14">
            <a:extLst>
              <a:ext uri="{FF2B5EF4-FFF2-40B4-BE49-F238E27FC236}">
                <a16:creationId xmlns:a16="http://schemas.microsoft.com/office/drawing/2014/main" id="{DEBD4B28-9B8E-4FB5-2365-22107EB6D858}"/>
              </a:ext>
            </a:extLst>
          </p:cNvPr>
          <p:cNvSpPr>
            <a:spLocks noGrp="1" noChangeAspect="1"/>
          </p:cNvSpPr>
          <p:nvPr>
            <p:ph type="pic" sz="quarter" idx="11" hasCustomPrompt="1"/>
          </p:nvPr>
        </p:nvSpPr>
        <p:spPr>
          <a:xfrm>
            <a:off x="1747577" y="2457491"/>
            <a:ext cx="1423516" cy="1418660"/>
          </a:xfrm>
          <a:prstGeom prst="rect">
            <a:avLst/>
          </a:prstGeom>
        </p:spPr>
        <p:txBody>
          <a:bodyPr anchor="ctr">
            <a:normAutofit/>
          </a:bodyPr>
          <a:lstStyle>
            <a:lvl1pPr marL="0" indent="0" algn="ctr">
              <a:buNone/>
              <a:defRPr sz="1600"/>
            </a:lvl1pPr>
          </a:lstStyle>
          <a:p>
            <a:r>
              <a:rPr lang="en-US"/>
              <a:t>Click to add icon from Epicenter</a:t>
            </a:r>
            <a:br>
              <a:rPr lang="en-US"/>
            </a:br>
            <a:r>
              <a:rPr lang="en-US"/>
              <a:t>(NO PHOTOS)</a:t>
            </a:r>
          </a:p>
        </p:txBody>
      </p:sp>
      <p:sp>
        <p:nvSpPr>
          <p:cNvPr id="17" name="Picture Placeholder 14">
            <a:extLst>
              <a:ext uri="{FF2B5EF4-FFF2-40B4-BE49-F238E27FC236}">
                <a16:creationId xmlns:a16="http://schemas.microsoft.com/office/drawing/2014/main" id="{3AF64053-FC6E-BF87-81DE-2924F705E45F}"/>
              </a:ext>
            </a:extLst>
          </p:cNvPr>
          <p:cNvSpPr>
            <a:spLocks noGrp="1" noChangeAspect="1"/>
          </p:cNvSpPr>
          <p:nvPr>
            <p:ph type="pic" sz="quarter" idx="12" hasCustomPrompt="1"/>
          </p:nvPr>
        </p:nvSpPr>
        <p:spPr>
          <a:xfrm>
            <a:off x="5384242" y="2457491"/>
            <a:ext cx="1423516" cy="1418660"/>
          </a:xfrm>
          <a:prstGeom prst="rect">
            <a:avLst/>
          </a:prstGeom>
        </p:spPr>
        <p:txBody>
          <a:bodyPr anchor="ctr">
            <a:normAutofit/>
          </a:bodyPr>
          <a:lstStyle>
            <a:lvl1pPr marL="0" indent="0" algn="ctr">
              <a:buNone/>
              <a:defRPr sz="1600"/>
            </a:lvl1pPr>
          </a:lstStyle>
          <a:p>
            <a:r>
              <a:rPr lang="en-US"/>
              <a:t>Click to add icon from Epicenter</a:t>
            </a:r>
            <a:br>
              <a:rPr lang="en-US"/>
            </a:br>
            <a:r>
              <a:rPr lang="en-US"/>
              <a:t>(NO PHOTOS)</a:t>
            </a:r>
          </a:p>
        </p:txBody>
      </p:sp>
      <p:sp>
        <p:nvSpPr>
          <p:cNvPr id="18" name="Picture Placeholder 14">
            <a:extLst>
              <a:ext uri="{FF2B5EF4-FFF2-40B4-BE49-F238E27FC236}">
                <a16:creationId xmlns:a16="http://schemas.microsoft.com/office/drawing/2014/main" id="{6F09818A-913A-01BE-6E29-BC79232FDBAB}"/>
              </a:ext>
            </a:extLst>
          </p:cNvPr>
          <p:cNvSpPr>
            <a:spLocks noGrp="1" noChangeAspect="1"/>
          </p:cNvSpPr>
          <p:nvPr>
            <p:ph type="pic" sz="quarter" idx="13" hasCustomPrompt="1"/>
          </p:nvPr>
        </p:nvSpPr>
        <p:spPr>
          <a:xfrm>
            <a:off x="9020907" y="2457491"/>
            <a:ext cx="1423516" cy="1418660"/>
          </a:xfrm>
          <a:prstGeom prst="rect">
            <a:avLst/>
          </a:prstGeom>
        </p:spPr>
        <p:txBody>
          <a:bodyPr anchor="ctr">
            <a:normAutofit/>
          </a:bodyPr>
          <a:lstStyle>
            <a:lvl1pPr marL="0" indent="0" algn="ctr">
              <a:buNone/>
              <a:defRPr sz="1600"/>
            </a:lvl1pPr>
          </a:lstStyle>
          <a:p>
            <a:r>
              <a:rPr lang="en-US"/>
              <a:t>Click to add icon from Epicenter</a:t>
            </a:r>
            <a:br>
              <a:rPr lang="en-US"/>
            </a:br>
            <a:r>
              <a:rPr lang="en-US"/>
              <a:t>(NO PHOTOS)</a:t>
            </a:r>
          </a:p>
        </p:txBody>
      </p:sp>
      <p:sp>
        <p:nvSpPr>
          <p:cNvPr id="20" name="Text Placeholder 19">
            <a:extLst>
              <a:ext uri="{FF2B5EF4-FFF2-40B4-BE49-F238E27FC236}">
                <a16:creationId xmlns:a16="http://schemas.microsoft.com/office/drawing/2014/main" id="{E99F68A0-63A2-E6E2-8517-BB15AD5B2F55}"/>
              </a:ext>
            </a:extLst>
          </p:cNvPr>
          <p:cNvSpPr>
            <a:spLocks noGrp="1"/>
          </p:cNvSpPr>
          <p:nvPr>
            <p:ph type="body" sz="quarter" idx="14" hasCustomPrompt="1"/>
          </p:nvPr>
        </p:nvSpPr>
        <p:spPr>
          <a:xfrm>
            <a:off x="1024932" y="4451699"/>
            <a:ext cx="2868806" cy="914400"/>
          </a:xfrm>
          <a:prstGeom prst="rect">
            <a:avLst/>
          </a:prstGeom>
        </p:spPr>
        <p:txBody>
          <a:bodyPr/>
          <a:lstStyle>
            <a:lvl1pPr marL="0" indent="0" algn="ctr">
              <a:buNone/>
              <a:defRPr>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Description</a:t>
            </a:r>
          </a:p>
        </p:txBody>
      </p:sp>
      <p:sp>
        <p:nvSpPr>
          <p:cNvPr id="21" name="Text Placeholder 19">
            <a:extLst>
              <a:ext uri="{FF2B5EF4-FFF2-40B4-BE49-F238E27FC236}">
                <a16:creationId xmlns:a16="http://schemas.microsoft.com/office/drawing/2014/main" id="{AA158197-4C61-E3A5-FBDD-AEBF7519DF8E}"/>
              </a:ext>
            </a:extLst>
          </p:cNvPr>
          <p:cNvSpPr>
            <a:spLocks noGrp="1"/>
          </p:cNvSpPr>
          <p:nvPr>
            <p:ph type="body" sz="quarter" idx="15" hasCustomPrompt="1"/>
          </p:nvPr>
        </p:nvSpPr>
        <p:spPr>
          <a:xfrm>
            <a:off x="4661597" y="4451699"/>
            <a:ext cx="2868806" cy="914400"/>
          </a:xfrm>
          <a:prstGeom prst="rect">
            <a:avLst/>
          </a:prstGeom>
        </p:spPr>
        <p:txBody>
          <a:bodyPr/>
          <a:lstStyle>
            <a:lvl1pPr marL="0" indent="0" algn="ctr">
              <a:buNone/>
              <a:defRPr>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Description</a:t>
            </a:r>
          </a:p>
        </p:txBody>
      </p:sp>
      <p:sp>
        <p:nvSpPr>
          <p:cNvPr id="22" name="Text Placeholder 19">
            <a:extLst>
              <a:ext uri="{FF2B5EF4-FFF2-40B4-BE49-F238E27FC236}">
                <a16:creationId xmlns:a16="http://schemas.microsoft.com/office/drawing/2014/main" id="{B1DC87DD-606F-D305-D685-7DA1C1B74A9D}"/>
              </a:ext>
            </a:extLst>
          </p:cNvPr>
          <p:cNvSpPr>
            <a:spLocks noGrp="1"/>
          </p:cNvSpPr>
          <p:nvPr>
            <p:ph type="body" sz="quarter" idx="16" hasCustomPrompt="1"/>
          </p:nvPr>
        </p:nvSpPr>
        <p:spPr>
          <a:xfrm>
            <a:off x="8298262" y="4451699"/>
            <a:ext cx="2868806" cy="914400"/>
          </a:xfrm>
          <a:prstGeom prst="rect">
            <a:avLst/>
          </a:prstGeom>
        </p:spPr>
        <p:txBody>
          <a:bodyPr/>
          <a:lstStyle>
            <a:lvl1pPr marL="0" indent="0" algn="ctr">
              <a:buNone/>
              <a:defRPr>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Description</a:t>
            </a:r>
          </a:p>
        </p:txBody>
      </p:sp>
      <p:sp>
        <p:nvSpPr>
          <p:cNvPr id="4" name="TextBox 3">
            <a:extLst>
              <a:ext uri="{FF2B5EF4-FFF2-40B4-BE49-F238E27FC236}">
                <a16:creationId xmlns:a16="http://schemas.microsoft.com/office/drawing/2014/main" id="{0DEAE7AD-1491-6ECE-A4FD-65E1F1680C0C}"/>
              </a:ext>
            </a:extLst>
          </p:cNvPr>
          <p:cNvSpPr txBox="1">
            <a:spLocks noChangeAspect="1"/>
          </p:cNvSpPr>
          <p:nvPr userDrawn="1"/>
        </p:nvSpPr>
        <p:spPr>
          <a:xfrm>
            <a:off x="11725097" y="6447240"/>
            <a:ext cx="227692" cy="228600"/>
          </a:xfrm>
          <a:prstGeom prst="ellipse">
            <a:avLst/>
          </a:prstGeom>
          <a:solidFill>
            <a:schemeClr val="bg1"/>
          </a:solidFill>
        </p:spPr>
        <p:txBody>
          <a:bodyPr wrap="none" rtlCol="0" anchor="ctr">
            <a:noAutofit/>
          </a:bodyPr>
          <a:lstStyle/>
          <a:p>
            <a:pPr algn="ctr"/>
            <a:fld id="{9F77B881-CDA4-7041-897F-97D0053686EF}" type="slidenum">
              <a:rPr lang="en-US" sz="700" b="1" i="0" smtClean="0">
                <a:solidFill>
                  <a:schemeClr val="accent1"/>
                </a:solidFill>
                <a:latin typeface="+mn-lt"/>
              </a:rPr>
              <a:pPr algn="ctr"/>
              <a:t>‹#›</a:t>
            </a:fld>
            <a:endParaRPr lang="en-US" sz="700" b="1" i="0">
              <a:solidFill>
                <a:schemeClr val="accent1"/>
              </a:solidFill>
              <a:latin typeface="+mn-lt"/>
            </a:endParaRPr>
          </a:p>
        </p:txBody>
      </p:sp>
      <p:sp>
        <p:nvSpPr>
          <p:cNvPr id="3" name="Title 2">
            <a:extLst>
              <a:ext uri="{FF2B5EF4-FFF2-40B4-BE49-F238E27FC236}">
                <a16:creationId xmlns:a16="http://schemas.microsoft.com/office/drawing/2014/main" id="{D0356C1C-B997-183C-9491-DD8C01461E41}"/>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pic>
        <p:nvPicPr>
          <p:cNvPr id="2" name="Picture 1" descr="Icon&#10;&#10;Description automatically generated">
            <a:extLst>
              <a:ext uri="{FF2B5EF4-FFF2-40B4-BE49-F238E27FC236}">
                <a16:creationId xmlns:a16="http://schemas.microsoft.com/office/drawing/2014/main" id="{C251E849-BBFE-5513-F114-E1BE8F71F8A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60548" y="6251542"/>
            <a:ext cx="292100" cy="368300"/>
          </a:xfrm>
          <a:prstGeom prst="rect">
            <a:avLst/>
          </a:prstGeom>
        </p:spPr>
      </p:pic>
      <p:sp>
        <p:nvSpPr>
          <p:cNvPr id="5" name="TextBox 4">
            <a:extLst>
              <a:ext uri="{FF2B5EF4-FFF2-40B4-BE49-F238E27FC236}">
                <a16:creationId xmlns:a16="http://schemas.microsoft.com/office/drawing/2014/main" id="{BF0BDFDB-A65A-E840-8A97-E7FCDF5DE8F6}"/>
              </a:ext>
            </a:extLst>
          </p:cNvPr>
          <p:cNvSpPr txBox="1">
            <a:spLocks noChangeArrowheads="1"/>
          </p:cNvSpPr>
          <p:nvPr userDrawn="1"/>
        </p:nvSpPr>
        <p:spPr bwMode="auto">
          <a:xfrm>
            <a:off x="691527" y="6544036"/>
            <a:ext cx="5726286" cy="923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marL="0" lvl="0" indent="0" algn="l">
              <a:lnSpc>
                <a:spcPct val="100000"/>
              </a:lnSpc>
              <a:defRPr sz="1800">
                <a:solidFill>
                  <a:srgbClr val="000000"/>
                </a:solidFill>
              </a:defRPr>
            </a:pPr>
            <a:r>
              <a:rPr lang="ga-IE" sz="600" b="0" i="0" baseline="0">
                <a:solidFill>
                  <a:schemeClr val="bg1">
                    <a:lumMod val="85000"/>
                  </a:schemeClr>
                </a:solidFill>
                <a:latin typeface="+mn-lt"/>
              </a:rPr>
              <a:t>© 2023 Epsilon Data Management, LLC. All rights reserved. Proprietary and confidential. V-3.20.23</a:t>
            </a:r>
          </a:p>
        </p:txBody>
      </p:sp>
    </p:spTree>
    <p:extLst>
      <p:ext uri="{BB962C8B-B14F-4D97-AF65-F5344CB8AC3E}">
        <p14:creationId xmlns:p14="http://schemas.microsoft.com/office/powerpoint/2010/main" val="3174147173"/>
      </p:ext>
    </p:extLst>
  </p:cSld>
  <p:clrMapOvr>
    <a:masterClrMapping/>
  </p:clrMapOvr>
  <p:extLst>
    <p:ext uri="{DCECCB84-F9BA-43D5-87BE-67443E8EF086}">
      <p15:sldGuideLst xmlns:p15="http://schemas.microsoft.com/office/powerpoint/2012/main">
        <p15:guide id="1" orient="horz" pos="216">
          <p15:clr>
            <a:srgbClr val="FBAE40"/>
          </p15:clr>
        </p15:guide>
        <p15:guide id="2" pos="3840">
          <p15:clr>
            <a:srgbClr val="FBAE40"/>
          </p15:clr>
        </p15:guide>
      </p15:sldGuideLst>
    </p:ext>
  </p:extLst>
</p:sldLayout>
</file>

<file path=ppt/slideLayouts/slideLayout197.xml><?xml version="1.0" encoding="utf-8"?>
<p:sldLayout xmlns:a="http://schemas.openxmlformats.org/drawingml/2006/main" xmlns:r="http://schemas.openxmlformats.org/officeDocument/2006/relationships" xmlns:p="http://schemas.openxmlformats.org/presentationml/2006/main" preserve="1" userDrawn="1">
  <p:cSld name="4_4 Icons Blue">
    <p:bg>
      <p:bgPr>
        <a:solidFill>
          <a:schemeClr val="accent1"/>
        </a:solidFill>
        <a:effectLst/>
      </p:bgPr>
    </p:bg>
    <p:spTree>
      <p:nvGrpSpPr>
        <p:cNvPr id="1" name=""/>
        <p:cNvGrpSpPr/>
        <p:nvPr/>
      </p:nvGrpSpPr>
      <p:grpSpPr>
        <a:xfrm>
          <a:off x="0" y="0"/>
          <a:ext cx="0" cy="0"/>
          <a:chOff x="0" y="0"/>
          <a:chExt cx="0" cy="0"/>
        </a:xfrm>
      </p:grpSpPr>
      <p:sp>
        <p:nvSpPr>
          <p:cNvPr id="6" name="Oval 5">
            <a:extLst>
              <a:ext uri="{FF2B5EF4-FFF2-40B4-BE49-F238E27FC236}">
                <a16:creationId xmlns:a16="http://schemas.microsoft.com/office/drawing/2014/main" id="{FE14257C-3E40-D7D0-2946-29D523863166}"/>
              </a:ext>
            </a:extLst>
          </p:cNvPr>
          <p:cNvSpPr/>
          <p:nvPr userDrawn="1"/>
        </p:nvSpPr>
        <p:spPr>
          <a:xfrm>
            <a:off x="775231" y="1978966"/>
            <a:ext cx="2270928" cy="227092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0" i="0" err="1">
              <a:latin typeface="+mn-lt"/>
            </a:endParaRPr>
          </a:p>
        </p:txBody>
      </p:sp>
      <p:sp>
        <p:nvSpPr>
          <p:cNvPr id="15" name="Picture Placeholder 14">
            <a:extLst>
              <a:ext uri="{FF2B5EF4-FFF2-40B4-BE49-F238E27FC236}">
                <a16:creationId xmlns:a16="http://schemas.microsoft.com/office/drawing/2014/main" id="{DEBD4B28-9B8E-4FB5-2365-22107EB6D858}"/>
              </a:ext>
            </a:extLst>
          </p:cNvPr>
          <p:cNvSpPr>
            <a:spLocks noGrp="1" noChangeAspect="1"/>
          </p:cNvSpPr>
          <p:nvPr>
            <p:ph type="pic" sz="quarter" idx="11" hasCustomPrompt="1"/>
          </p:nvPr>
        </p:nvSpPr>
        <p:spPr>
          <a:xfrm>
            <a:off x="1198937" y="2406691"/>
            <a:ext cx="1423516" cy="1418660"/>
          </a:xfrm>
          <a:prstGeom prst="rect">
            <a:avLst/>
          </a:prstGeom>
        </p:spPr>
        <p:txBody>
          <a:bodyPr anchor="ctr">
            <a:normAutofit/>
          </a:bodyPr>
          <a:lstStyle>
            <a:lvl1pPr marL="0" indent="0" algn="ctr">
              <a:buNone/>
              <a:defRPr sz="1600"/>
            </a:lvl1pPr>
          </a:lstStyle>
          <a:p>
            <a:r>
              <a:rPr lang="en-US"/>
              <a:t>Click to add icon from Epicenter</a:t>
            </a:r>
            <a:br>
              <a:rPr lang="en-US"/>
            </a:br>
            <a:r>
              <a:rPr lang="en-US"/>
              <a:t>(NO PHOTOS)</a:t>
            </a:r>
          </a:p>
        </p:txBody>
      </p:sp>
      <p:sp>
        <p:nvSpPr>
          <p:cNvPr id="20" name="Text Placeholder 19">
            <a:extLst>
              <a:ext uri="{FF2B5EF4-FFF2-40B4-BE49-F238E27FC236}">
                <a16:creationId xmlns:a16="http://schemas.microsoft.com/office/drawing/2014/main" id="{E99F68A0-63A2-E6E2-8517-BB15AD5B2F55}"/>
              </a:ext>
            </a:extLst>
          </p:cNvPr>
          <p:cNvSpPr>
            <a:spLocks noGrp="1"/>
          </p:cNvSpPr>
          <p:nvPr>
            <p:ph type="body" sz="quarter" idx="14" hasCustomPrompt="1"/>
          </p:nvPr>
        </p:nvSpPr>
        <p:spPr>
          <a:xfrm>
            <a:off x="647171" y="4390739"/>
            <a:ext cx="2398988" cy="914400"/>
          </a:xfrm>
          <a:prstGeom prst="rect">
            <a:avLst/>
          </a:prstGeom>
        </p:spPr>
        <p:txBody>
          <a:bodyPr/>
          <a:lstStyle>
            <a:lvl1pPr marL="0" indent="0" algn="ctr">
              <a:buNone/>
              <a:defRPr>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Description</a:t>
            </a:r>
          </a:p>
        </p:txBody>
      </p:sp>
      <p:sp>
        <p:nvSpPr>
          <p:cNvPr id="3" name="Oval 2">
            <a:extLst>
              <a:ext uri="{FF2B5EF4-FFF2-40B4-BE49-F238E27FC236}">
                <a16:creationId xmlns:a16="http://schemas.microsoft.com/office/drawing/2014/main" id="{432850F7-ACD1-093C-0E81-237212D457B6}"/>
              </a:ext>
            </a:extLst>
          </p:cNvPr>
          <p:cNvSpPr/>
          <p:nvPr userDrawn="1"/>
        </p:nvSpPr>
        <p:spPr>
          <a:xfrm>
            <a:off x="3597925" y="1978966"/>
            <a:ext cx="2270928" cy="227092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0" i="0" err="1">
              <a:latin typeface="+mn-lt"/>
            </a:endParaRPr>
          </a:p>
        </p:txBody>
      </p:sp>
      <p:sp>
        <p:nvSpPr>
          <p:cNvPr id="5" name="Picture Placeholder 14">
            <a:extLst>
              <a:ext uri="{FF2B5EF4-FFF2-40B4-BE49-F238E27FC236}">
                <a16:creationId xmlns:a16="http://schemas.microsoft.com/office/drawing/2014/main" id="{7EB576A7-6768-414C-3535-018C513FEB52}"/>
              </a:ext>
            </a:extLst>
          </p:cNvPr>
          <p:cNvSpPr>
            <a:spLocks noGrp="1" noChangeAspect="1"/>
          </p:cNvSpPr>
          <p:nvPr>
            <p:ph type="pic" sz="quarter" idx="15" hasCustomPrompt="1"/>
          </p:nvPr>
        </p:nvSpPr>
        <p:spPr>
          <a:xfrm>
            <a:off x="4021631" y="2406691"/>
            <a:ext cx="1423516" cy="1418660"/>
          </a:xfrm>
          <a:prstGeom prst="rect">
            <a:avLst/>
          </a:prstGeom>
        </p:spPr>
        <p:txBody>
          <a:bodyPr anchor="ctr">
            <a:normAutofit/>
          </a:bodyPr>
          <a:lstStyle>
            <a:lvl1pPr marL="0" indent="0" algn="ctr">
              <a:buNone/>
              <a:defRPr sz="1600"/>
            </a:lvl1pPr>
          </a:lstStyle>
          <a:p>
            <a:r>
              <a:rPr lang="en-US"/>
              <a:t>Click to add icon from Epicenter</a:t>
            </a:r>
            <a:br>
              <a:rPr lang="en-US"/>
            </a:br>
            <a:r>
              <a:rPr lang="en-US"/>
              <a:t>(NO PHOTOS)</a:t>
            </a:r>
          </a:p>
        </p:txBody>
      </p:sp>
      <p:sp>
        <p:nvSpPr>
          <p:cNvPr id="7" name="Text Placeholder 19">
            <a:extLst>
              <a:ext uri="{FF2B5EF4-FFF2-40B4-BE49-F238E27FC236}">
                <a16:creationId xmlns:a16="http://schemas.microsoft.com/office/drawing/2014/main" id="{F0C78C0C-342A-8EFF-A993-4EF41DC5FCA9}"/>
              </a:ext>
            </a:extLst>
          </p:cNvPr>
          <p:cNvSpPr>
            <a:spLocks noGrp="1"/>
          </p:cNvSpPr>
          <p:nvPr>
            <p:ph type="body" sz="quarter" idx="16" hasCustomPrompt="1"/>
          </p:nvPr>
        </p:nvSpPr>
        <p:spPr>
          <a:xfrm>
            <a:off x="3469865" y="4390739"/>
            <a:ext cx="2398988" cy="914400"/>
          </a:xfrm>
          <a:prstGeom prst="rect">
            <a:avLst/>
          </a:prstGeom>
        </p:spPr>
        <p:txBody>
          <a:bodyPr/>
          <a:lstStyle>
            <a:lvl1pPr marL="0" indent="0" algn="ctr">
              <a:buNone/>
              <a:defRPr>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Description</a:t>
            </a:r>
          </a:p>
        </p:txBody>
      </p:sp>
      <p:sp>
        <p:nvSpPr>
          <p:cNvPr id="8" name="Oval 7">
            <a:extLst>
              <a:ext uri="{FF2B5EF4-FFF2-40B4-BE49-F238E27FC236}">
                <a16:creationId xmlns:a16="http://schemas.microsoft.com/office/drawing/2014/main" id="{6A5FF676-80E2-0ED3-C4DB-08BF27AD7997}"/>
              </a:ext>
            </a:extLst>
          </p:cNvPr>
          <p:cNvSpPr/>
          <p:nvPr userDrawn="1"/>
        </p:nvSpPr>
        <p:spPr>
          <a:xfrm>
            <a:off x="6420619" y="1978966"/>
            <a:ext cx="2270928" cy="227092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0" i="0" err="1">
              <a:latin typeface="+mn-lt"/>
            </a:endParaRPr>
          </a:p>
        </p:txBody>
      </p:sp>
      <p:sp>
        <p:nvSpPr>
          <p:cNvPr id="11" name="Picture Placeholder 14">
            <a:extLst>
              <a:ext uri="{FF2B5EF4-FFF2-40B4-BE49-F238E27FC236}">
                <a16:creationId xmlns:a16="http://schemas.microsoft.com/office/drawing/2014/main" id="{3D377B90-5A9C-4E37-0EF5-596BC68591C2}"/>
              </a:ext>
            </a:extLst>
          </p:cNvPr>
          <p:cNvSpPr>
            <a:spLocks noGrp="1" noChangeAspect="1"/>
          </p:cNvSpPr>
          <p:nvPr>
            <p:ph type="pic" sz="quarter" idx="17" hasCustomPrompt="1"/>
          </p:nvPr>
        </p:nvSpPr>
        <p:spPr>
          <a:xfrm>
            <a:off x="6844325" y="2406691"/>
            <a:ext cx="1423516" cy="1418660"/>
          </a:xfrm>
          <a:prstGeom prst="rect">
            <a:avLst/>
          </a:prstGeom>
        </p:spPr>
        <p:txBody>
          <a:bodyPr anchor="ctr">
            <a:normAutofit/>
          </a:bodyPr>
          <a:lstStyle>
            <a:lvl1pPr marL="0" indent="0" algn="ctr">
              <a:buNone/>
              <a:defRPr sz="1600"/>
            </a:lvl1pPr>
          </a:lstStyle>
          <a:p>
            <a:r>
              <a:rPr lang="en-US"/>
              <a:t>Click to add icon from Epicenter</a:t>
            </a:r>
            <a:br>
              <a:rPr lang="en-US"/>
            </a:br>
            <a:r>
              <a:rPr lang="en-US"/>
              <a:t>(NO PHOTOS)</a:t>
            </a:r>
          </a:p>
        </p:txBody>
      </p:sp>
      <p:sp>
        <p:nvSpPr>
          <p:cNvPr id="12" name="Text Placeholder 19">
            <a:extLst>
              <a:ext uri="{FF2B5EF4-FFF2-40B4-BE49-F238E27FC236}">
                <a16:creationId xmlns:a16="http://schemas.microsoft.com/office/drawing/2014/main" id="{E4B83505-1950-E711-4756-B86FD26518C4}"/>
              </a:ext>
            </a:extLst>
          </p:cNvPr>
          <p:cNvSpPr>
            <a:spLocks noGrp="1"/>
          </p:cNvSpPr>
          <p:nvPr>
            <p:ph type="body" sz="quarter" idx="18" hasCustomPrompt="1"/>
          </p:nvPr>
        </p:nvSpPr>
        <p:spPr>
          <a:xfrm>
            <a:off x="6292559" y="4390739"/>
            <a:ext cx="2398988" cy="914400"/>
          </a:xfrm>
          <a:prstGeom prst="rect">
            <a:avLst/>
          </a:prstGeom>
        </p:spPr>
        <p:txBody>
          <a:bodyPr/>
          <a:lstStyle>
            <a:lvl1pPr marL="0" indent="0" algn="ctr">
              <a:buNone/>
              <a:defRPr>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Description</a:t>
            </a:r>
          </a:p>
        </p:txBody>
      </p:sp>
      <p:sp>
        <p:nvSpPr>
          <p:cNvPr id="14" name="Oval 13">
            <a:extLst>
              <a:ext uri="{FF2B5EF4-FFF2-40B4-BE49-F238E27FC236}">
                <a16:creationId xmlns:a16="http://schemas.microsoft.com/office/drawing/2014/main" id="{DD0D29F9-2A4E-1B87-E97C-6F23CB63E250}"/>
              </a:ext>
            </a:extLst>
          </p:cNvPr>
          <p:cNvSpPr/>
          <p:nvPr userDrawn="1"/>
        </p:nvSpPr>
        <p:spPr>
          <a:xfrm>
            <a:off x="9243313" y="1978966"/>
            <a:ext cx="2270928" cy="227092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0" i="0" err="1">
              <a:latin typeface="+mn-lt"/>
            </a:endParaRPr>
          </a:p>
        </p:txBody>
      </p:sp>
      <p:sp>
        <p:nvSpPr>
          <p:cNvPr id="16" name="Picture Placeholder 14">
            <a:extLst>
              <a:ext uri="{FF2B5EF4-FFF2-40B4-BE49-F238E27FC236}">
                <a16:creationId xmlns:a16="http://schemas.microsoft.com/office/drawing/2014/main" id="{28FC774B-66C4-966C-C398-1B35B41FA845}"/>
              </a:ext>
            </a:extLst>
          </p:cNvPr>
          <p:cNvSpPr>
            <a:spLocks noGrp="1" noChangeAspect="1"/>
          </p:cNvSpPr>
          <p:nvPr>
            <p:ph type="pic" sz="quarter" idx="19" hasCustomPrompt="1"/>
          </p:nvPr>
        </p:nvSpPr>
        <p:spPr>
          <a:xfrm>
            <a:off x="9667019" y="2406691"/>
            <a:ext cx="1423516" cy="1418660"/>
          </a:xfrm>
          <a:prstGeom prst="rect">
            <a:avLst/>
          </a:prstGeom>
        </p:spPr>
        <p:txBody>
          <a:bodyPr anchor="ctr">
            <a:normAutofit/>
          </a:bodyPr>
          <a:lstStyle>
            <a:lvl1pPr marL="0" indent="0" algn="ctr">
              <a:buNone/>
              <a:defRPr sz="1600"/>
            </a:lvl1pPr>
          </a:lstStyle>
          <a:p>
            <a:r>
              <a:rPr lang="en-US"/>
              <a:t>Click to add icon from Epicenter</a:t>
            </a:r>
            <a:br>
              <a:rPr lang="en-US"/>
            </a:br>
            <a:r>
              <a:rPr lang="en-US"/>
              <a:t>(NO PHOTOS)</a:t>
            </a:r>
          </a:p>
        </p:txBody>
      </p:sp>
      <p:sp>
        <p:nvSpPr>
          <p:cNvPr id="19" name="Text Placeholder 19">
            <a:extLst>
              <a:ext uri="{FF2B5EF4-FFF2-40B4-BE49-F238E27FC236}">
                <a16:creationId xmlns:a16="http://schemas.microsoft.com/office/drawing/2014/main" id="{7ED27F08-4F4F-DDE9-01E4-57FD44920BE7}"/>
              </a:ext>
            </a:extLst>
          </p:cNvPr>
          <p:cNvSpPr>
            <a:spLocks noGrp="1"/>
          </p:cNvSpPr>
          <p:nvPr>
            <p:ph type="body" sz="quarter" idx="20" hasCustomPrompt="1"/>
          </p:nvPr>
        </p:nvSpPr>
        <p:spPr>
          <a:xfrm>
            <a:off x="9115253" y="4390739"/>
            <a:ext cx="2398988" cy="914400"/>
          </a:xfrm>
          <a:prstGeom prst="rect">
            <a:avLst/>
          </a:prstGeom>
        </p:spPr>
        <p:txBody>
          <a:bodyPr/>
          <a:lstStyle>
            <a:lvl1pPr marL="0" indent="0" algn="ctr">
              <a:buNone/>
              <a:defRPr>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Description</a:t>
            </a:r>
          </a:p>
        </p:txBody>
      </p:sp>
      <p:sp>
        <p:nvSpPr>
          <p:cNvPr id="9" name="Title 8">
            <a:extLst>
              <a:ext uri="{FF2B5EF4-FFF2-40B4-BE49-F238E27FC236}">
                <a16:creationId xmlns:a16="http://schemas.microsoft.com/office/drawing/2014/main" id="{1FF8935B-7D93-F768-6E5D-9DD17BAF7E36}"/>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13" name="TextBox 12">
            <a:extLst>
              <a:ext uri="{FF2B5EF4-FFF2-40B4-BE49-F238E27FC236}">
                <a16:creationId xmlns:a16="http://schemas.microsoft.com/office/drawing/2014/main" id="{094F484B-E963-F00C-B1D5-EF0607909AA6}"/>
              </a:ext>
            </a:extLst>
          </p:cNvPr>
          <p:cNvSpPr txBox="1">
            <a:spLocks noChangeAspect="1"/>
          </p:cNvSpPr>
          <p:nvPr userDrawn="1"/>
        </p:nvSpPr>
        <p:spPr>
          <a:xfrm>
            <a:off x="11725097" y="6447240"/>
            <a:ext cx="227692" cy="228600"/>
          </a:xfrm>
          <a:prstGeom prst="ellipse">
            <a:avLst/>
          </a:prstGeom>
          <a:solidFill>
            <a:schemeClr val="bg1"/>
          </a:solidFill>
        </p:spPr>
        <p:txBody>
          <a:bodyPr wrap="none" rtlCol="0" anchor="ctr">
            <a:noAutofit/>
          </a:bodyPr>
          <a:lstStyle/>
          <a:p>
            <a:pPr algn="ctr"/>
            <a:fld id="{9F77B881-CDA4-7041-897F-97D0053686EF}" type="slidenum">
              <a:rPr lang="en-US" sz="700" b="1" i="0" smtClean="0">
                <a:solidFill>
                  <a:schemeClr val="accent1"/>
                </a:solidFill>
                <a:latin typeface="+mn-lt"/>
              </a:rPr>
              <a:pPr algn="ctr"/>
              <a:t>‹#›</a:t>
            </a:fld>
            <a:endParaRPr lang="en-US" sz="700" b="1" i="0">
              <a:solidFill>
                <a:schemeClr val="accent1"/>
              </a:solidFill>
              <a:latin typeface="+mn-lt"/>
            </a:endParaRPr>
          </a:p>
        </p:txBody>
      </p:sp>
      <p:pic>
        <p:nvPicPr>
          <p:cNvPr id="17" name="Picture 16" descr="Icon&#10;&#10;Description automatically generated">
            <a:extLst>
              <a:ext uri="{FF2B5EF4-FFF2-40B4-BE49-F238E27FC236}">
                <a16:creationId xmlns:a16="http://schemas.microsoft.com/office/drawing/2014/main" id="{90958F33-868A-D38C-DB3E-0B603D2B8D6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60548" y="6251542"/>
            <a:ext cx="292100" cy="368300"/>
          </a:xfrm>
          <a:prstGeom prst="rect">
            <a:avLst/>
          </a:prstGeom>
        </p:spPr>
      </p:pic>
      <p:sp>
        <p:nvSpPr>
          <p:cNvPr id="2" name="TextBox 1">
            <a:extLst>
              <a:ext uri="{FF2B5EF4-FFF2-40B4-BE49-F238E27FC236}">
                <a16:creationId xmlns:a16="http://schemas.microsoft.com/office/drawing/2014/main" id="{B768624E-E877-6E71-5CCA-147CB0A5F65D}"/>
              </a:ext>
            </a:extLst>
          </p:cNvPr>
          <p:cNvSpPr txBox="1">
            <a:spLocks noChangeArrowheads="1"/>
          </p:cNvSpPr>
          <p:nvPr userDrawn="1"/>
        </p:nvSpPr>
        <p:spPr bwMode="auto">
          <a:xfrm>
            <a:off x="691527" y="6544036"/>
            <a:ext cx="5726286" cy="923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marL="0" lvl="0" indent="0" algn="l">
              <a:lnSpc>
                <a:spcPct val="100000"/>
              </a:lnSpc>
              <a:defRPr sz="1800">
                <a:solidFill>
                  <a:srgbClr val="000000"/>
                </a:solidFill>
              </a:defRPr>
            </a:pPr>
            <a:r>
              <a:rPr lang="ga-IE" sz="600" b="0" i="0" baseline="0">
                <a:solidFill>
                  <a:schemeClr val="bg1">
                    <a:lumMod val="85000"/>
                  </a:schemeClr>
                </a:solidFill>
                <a:latin typeface="+mn-lt"/>
              </a:rPr>
              <a:t>© 2023 Epsilon Data Management, LLC. All rights reserved. Proprietary and confidential. V-3.20.23</a:t>
            </a:r>
          </a:p>
        </p:txBody>
      </p:sp>
    </p:spTree>
    <p:extLst>
      <p:ext uri="{BB962C8B-B14F-4D97-AF65-F5344CB8AC3E}">
        <p14:creationId xmlns:p14="http://schemas.microsoft.com/office/powerpoint/2010/main" val="652011781"/>
      </p:ext>
    </p:extLst>
  </p:cSld>
  <p:clrMapOvr>
    <a:masterClrMapping/>
  </p:clrMapOvr>
  <p:extLst>
    <p:ext uri="{DCECCB84-F9BA-43D5-87BE-67443E8EF086}">
      <p15:sldGuideLst xmlns:p15="http://schemas.microsoft.com/office/powerpoint/2012/main">
        <p15:guide id="1" orient="horz" pos="216">
          <p15:clr>
            <a:srgbClr val="FBAE40"/>
          </p15:clr>
        </p15:guide>
        <p15:guide id="2" pos="3840">
          <p15:clr>
            <a:srgbClr val="FBAE40"/>
          </p15:clr>
        </p15:guide>
      </p15:sldGuideLst>
    </p:ext>
  </p:extLst>
</p:sldLayout>
</file>

<file path=ppt/slideLayouts/slideLayout198.xml><?xml version="1.0" encoding="utf-8"?>
<p:sldLayout xmlns:a="http://schemas.openxmlformats.org/drawingml/2006/main" xmlns:r="http://schemas.openxmlformats.org/officeDocument/2006/relationships" xmlns:p="http://schemas.openxmlformats.org/presentationml/2006/main" preserve="1" userDrawn="1">
  <p:cSld name="4_OneThird Blu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1B51217-55B1-E12A-5A31-469672DC8C7B}"/>
              </a:ext>
            </a:extLst>
          </p:cNvPr>
          <p:cNvSpPr/>
          <p:nvPr userDrawn="1"/>
        </p:nvSpPr>
        <p:spPr>
          <a:xfrm>
            <a:off x="8098972" y="0"/>
            <a:ext cx="409302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4">
            <a:extLst>
              <a:ext uri="{FF2B5EF4-FFF2-40B4-BE49-F238E27FC236}">
                <a16:creationId xmlns:a16="http://schemas.microsoft.com/office/drawing/2014/main" id="{678F2DDA-84BA-0809-50FD-D38BEA671F00}"/>
              </a:ext>
            </a:extLst>
          </p:cNvPr>
          <p:cNvSpPr>
            <a:spLocks noGrp="1"/>
          </p:cNvSpPr>
          <p:nvPr>
            <p:ph type="body" sz="quarter" idx="11"/>
          </p:nvPr>
        </p:nvSpPr>
        <p:spPr>
          <a:xfrm>
            <a:off x="237744" y="1463040"/>
            <a:ext cx="7553011" cy="457200"/>
          </a:xfrm>
          <a:prstGeom prst="rect">
            <a:avLst/>
          </a:prstGeom>
        </p:spPr>
        <p:txBody>
          <a:bodyPr/>
          <a:lstStyle>
            <a:lvl1pPr marL="0" indent="0">
              <a:buNone/>
              <a:defRPr b="1" i="0">
                <a:latin typeface="+mj-lt"/>
              </a:defRPr>
            </a:lvl1pPr>
            <a:lvl2pPr marL="457200" indent="0">
              <a:buNone/>
              <a:defRPr b="1" i="0">
                <a:latin typeface="Avenir Next LT Pro Demi" panose="020B0504020202020204" pitchFamily="34" charset="77"/>
              </a:defRPr>
            </a:lvl2pPr>
            <a:lvl3pPr marL="914400" indent="0">
              <a:buNone/>
              <a:defRPr b="1" i="0">
                <a:latin typeface="Avenir Next LT Pro Demi" panose="020B0504020202020204" pitchFamily="34" charset="77"/>
              </a:defRPr>
            </a:lvl3pPr>
            <a:lvl4pPr marL="1371600" indent="0">
              <a:buNone/>
              <a:defRPr b="1" i="0">
                <a:latin typeface="Avenir Next LT Pro Demi" panose="020B0504020202020204" pitchFamily="34" charset="77"/>
              </a:defRPr>
            </a:lvl4pPr>
            <a:lvl5pPr marL="1828800" indent="0">
              <a:buNone/>
              <a:defRPr b="1" i="0">
                <a:latin typeface="Avenir Next LT Pro Demi" panose="020B0504020202020204" pitchFamily="34" charset="77"/>
              </a:defRPr>
            </a:lvl5pPr>
          </a:lstStyle>
          <a:p>
            <a:pPr lvl="0"/>
            <a:r>
              <a:rPr lang="en-US"/>
              <a:t>Click to edit Master text styles</a:t>
            </a:r>
          </a:p>
        </p:txBody>
      </p:sp>
      <p:sp>
        <p:nvSpPr>
          <p:cNvPr id="7" name="Title 6">
            <a:extLst>
              <a:ext uri="{FF2B5EF4-FFF2-40B4-BE49-F238E27FC236}">
                <a16:creationId xmlns:a16="http://schemas.microsoft.com/office/drawing/2014/main" id="{E912AAE0-CB37-C78F-3E57-01F34BF6407D}"/>
              </a:ext>
            </a:extLst>
          </p:cNvPr>
          <p:cNvSpPr>
            <a:spLocks noGrp="1"/>
          </p:cNvSpPr>
          <p:nvPr>
            <p:ph type="title"/>
          </p:nvPr>
        </p:nvSpPr>
        <p:spPr>
          <a:xfrm>
            <a:off x="237744" y="283464"/>
            <a:ext cx="7553009" cy="1159192"/>
          </a:xfrm>
        </p:spPr>
        <p:txBody>
          <a:bodyPr/>
          <a:lstStyle/>
          <a:p>
            <a:r>
              <a:rPr lang="en-US"/>
              <a:t>Click to edit Master title style</a:t>
            </a:r>
          </a:p>
        </p:txBody>
      </p:sp>
      <p:pic>
        <p:nvPicPr>
          <p:cNvPr id="10" name="Picture 9">
            <a:extLst>
              <a:ext uri="{FF2B5EF4-FFF2-40B4-BE49-F238E27FC236}">
                <a16:creationId xmlns:a16="http://schemas.microsoft.com/office/drawing/2014/main" id="{38AF8D18-7E0D-2DF6-D239-AE558DC51FC0}"/>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256032" y="6254496"/>
            <a:ext cx="292100" cy="368300"/>
          </a:xfrm>
          <a:prstGeom prst="rect">
            <a:avLst/>
          </a:prstGeom>
        </p:spPr>
      </p:pic>
      <p:sp>
        <p:nvSpPr>
          <p:cNvPr id="12" name="TextBox 11">
            <a:extLst>
              <a:ext uri="{FF2B5EF4-FFF2-40B4-BE49-F238E27FC236}">
                <a16:creationId xmlns:a16="http://schemas.microsoft.com/office/drawing/2014/main" id="{2B52E9B7-AE91-22DA-4986-3E7549E44630}"/>
              </a:ext>
            </a:extLst>
          </p:cNvPr>
          <p:cNvSpPr txBox="1">
            <a:spLocks noChangeAspect="1"/>
          </p:cNvSpPr>
          <p:nvPr userDrawn="1"/>
        </p:nvSpPr>
        <p:spPr>
          <a:xfrm>
            <a:off x="11725097" y="6447240"/>
            <a:ext cx="227692" cy="228600"/>
          </a:xfrm>
          <a:prstGeom prst="ellipse">
            <a:avLst/>
          </a:prstGeom>
          <a:solidFill>
            <a:schemeClr val="bg1"/>
          </a:solidFill>
        </p:spPr>
        <p:txBody>
          <a:bodyPr wrap="none" rtlCol="0" anchor="ctr">
            <a:noAutofit/>
          </a:bodyPr>
          <a:lstStyle/>
          <a:p>
            <a:pPr algn="ctr"/>
            <a:fld id="{9F77B881-CDA4-7041-897F-97D0053686EF}" type="slidenum">
              <a:rPr lang="en-US" sz="700" b="1" i="0" smtClean="0">
                <a:solidFill>
                  <a:schemeClr val="accent1"/>
                </a:solidFill>
                <a:latin typeface="+mn-lt"/>
              </a:rPr>
              <a:pPr algn="ctr"/>
              <a:t>‹#›</a:t>
            </a:fld>
            <a:endParaRPr lang="en-US" sz="700" b="1" i="0">
              <a:solidFill>
                <a:schemeClr val="accent1"/>
              </a:solidFill>
              <a:latin typeface="+mn-lt"/>
            </a:endParaRPr>
          </a:p>
        </p:txBody>
      </p:sp>
      <p:sp>
        <p:nvSpPr>
          <p:cNvPr id="18" name="Content Placeholder 17">
            <a:extLst>
              <a:ext uri="{FF2B5EF4-FFF2-40B4-BE49-F238E27FC236}">
                <a16:creationId xmlns:a16="http://schemas.microsoft.com/office/drawing/2014/main" id="{18C7C49E-648A-2981-DAA1-CDA5F5F7884A}"/>
              </a:ext>
            </a:extLst>
          </p:cNvPr>
          <p:cNvSpPr>
            <a:spLocks noGrp="1"/>
          </p:cNvSpPr>
          <p:nvPr>
            <p:ph sz="quarter" idx="13"/>
          </p:nvPr>
        </p:nvSpPr>
        <p:spPr>
          <a:xfrm>
            <a:off x="237744" y="1920875"/>
            <a:ext cx="7551738" cy="42703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Content Placeholder 17">
            <a:extLst>
              <a:ext uri="{FF2B5EF4-FFF2-40B4-BE49-F238E27FC236}">
                <a16:creationId xmlns:a16="http://schemas.microsoft.com/office/drawing/2014/main" id="{FE048AE1-CAB7-001B-9C5F-560CBCB23CA8}"/>
              </a:ext>
            </a:extLst>
          </p:cNvPr>
          <p:cNvSpPr>
            <a:spLocks noGrp="1"/>
          </p:cNvSpPr>
          <p:nvPr>
            <p:ph sz="quarter" idx="14"/>
          </p:nvPr>
        </p:nvSpPr>
        <p:spPr>
          <a:xfrm>
            <a:off x="8376655" y="1920875"/>
            <a:ext cx="3491910" cy="4270375"/>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extBox 1">
            <a:extLst>
              <a:ext uri="{FF2B5EF4-FFF2-40B4-BE49-F238E27FC236}">
                <a16:creationId xmlns:a16="http://schemas.microsoft.com/office/drawing/2014/main" id="{2E911DEC-572A-8722-22CB-2A9C684008E3}"/>
              </a:ext>
            </a:extLst>
          </p:cNvPr>
          <p:cNvSpPr txBox="1">
            <a:spLocks noChangeArrowheads="1"/>
          </p:cNvSpPr>
          <p:nvPr userDrawn="1"/>
        </p:nvSpPr>
        <p:spPr bwMode="auto">
          <a:xfrm>
            <a:off x="691527" y="6544036"/>
            <a:ext cx="5726286" cy="923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marL="0" lvl="0" indent="0" algn="l">
              <a:lnSpc>
                <a:spcPct val="100000"/>
              </a:lnSpc>
              <a:defRPr sz="1800">
                <a:solidFill>
                  <a:srgbClr val="000000"/>
                </a:solidFill>
              </a:defRPr>
            </a:pPr>
            <a:r>
              <a:rPr lang="ga-IE" sz="600" b="0" i="0" baseline="0">
                <a:solidFill>
                  <a:schemeClr val="bg1">
                    <a:lumMod val="85000"/>
                  </a:schemeClr>
                </a:solidFill>
                <a:latin typeface="+mn-lt"/>
              </a:rPr>
              <a:t>© 2023 Epsilon Data Management, LLC. All rights reserved. Proprietary and confidential. V-3.20.23</a:t>
            </a:r>
          </a:p>
        </p:txBody>
      </p:sp>
    </p:spTree>
    <p:extLst>
      <p:ext uri="{BB962C8B-B14F-4D97-AF65-F5344CB8AC3E}">
        <p14:creationId xmlns:p14="http://schemas.microsoft.com/office/powerpoint/2010/main" val="909379733"/>
      </p:ext>
    </p:extLst>
  </p:cSld>
  <p:clrMapOvr>
    <a:masterClrMapping/>
  </p:clrMapOvr>
  <p:extLst>
    <p:ext uri="{DCECCB84-F9BA-43D5-87BE-67443E8EF086}">
      <p15:sldGuideLst xmlns:p15="http://schemas.microsoft.com/office/powerpoint/2012/main">
        <p15:guide id="1" orient="horz" pos="216">
          <p15:clr>
            <a:srgbClr val="FBAE40"/>
          </p15:clr>
        </p15:guide>
      </p15:sldGuideLst>
    </p:ext>
  </p:extLst>
</p:sldLayout>
</file>

<file path=ppt/slideLayouts/slideLayout199.xml><?xml version="1.0" encoding="utf-8"?>
<p:sldLayout xmlns:a="http://schemas.openxmlformats.org/drawingml/2006/main" xmlns:r="http://schemas.openxmlformats.org/officeDocument/2006/relationships" xmlns:p="http://schemas.openxmlformats.org/presentationml/2006/main" preserve="1" userDrawn="1">
  <p:cSld name="1_Roadmap 1 - 3 items">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FAF9D6B-BDE2-D179-45BC-0B1A94CA0D4D}"/>
              </a:ext>
            </a:extLst>
          </p:cNvPr>
          <p:cNvSpPr>
            <a:spLocks noGrp="1"/>
          </p:cNvSpPr>
          <p:nvPr>
            <p:ph type="title"/>
          </p:nvPr>
        </p:nvSpPr>
        <p:spPr>
          <a:xfrm>
            <a:off x="237744" y="18256"/>
            <a:ext cx="10246360" cy="1159192"/>
          </a:xfrm>
        </p:spPr>
        <p:txBody>
          <a:bodyPr anchor="b"/>
          <a:lstStyle>
            <a:lvl1pPr>
              <a:defRPr>
                <a:solidFill>
                  <a:schemeClr val="accent1"/>
                </a:solidFill>
              </a:defRPr>
            </a:lvl1pPr>
          </a:lstStyle>
          <a:p>
            <a:r>
              <a:rPr lang="en-US"/>
              <a:t>Click to edit Master title style</a:t>
            </a:r>
          </a:p>
        </p:txBody>
      </p:sp>
      <p:sp>
        <p:nvSpPr>
          <p:cNvPr id="29" name="Text Placeholder 28">
            <a:extLst>
              <a:ext uri="{FF2B5EF4-FFF2-40B4-BE49-F238E27FC236}">
                <a16:creationId xmlns:a16="http://schemas.microsoft.com/office/drawing/2014/main" id="{CED047B6-AAA2-70F7-C8F9-50470DF83090}"/>
              </a:ext>
            </a:extLst>
          </p:cNvPr>
          <p:cNvSpPr>
            <a:spLocks noGrp="1"/>
          </p:cNvSpPr>
          <p:nvPr>
            <p:ph type="body" sz="quarter" idx="16" hasCustomPrompt="1"/>
          </p:nvPr>
        </p:nvSpPr>
        <p:spPr>
          <a:xfrm>
            <a:off x="320039" y="1957725"/>
            <a:ext cx="3406385" cy="444653"/>
          </a:xfrm>
          <a:prstGeom prst="rect">
            <a:avLst/>
          </a:prstGeom>
        </p:spPr>
        <p:txBody>
          <a:bodyPr/>
          <a:lstStyle>
            <a:lvl1pPr marL="7938" indent="0">
              <a:buNone/>
              <a:defRPr b="1" i="0">
                <a:solidFill>
                  <a:schemeClr val="accent3"/>
                </a:solidFill>
                <a:latin typeface="+mj-lt"/>
              </a:defRPr>
            </a:lvl1pPr>
            <a:lvl2pPr marL="341313" indent="0">
              <a:buNone/>
              <a:defRPr b="1" i="0">
                <a:solidFill>
                  <a:schemeClr val="accent1"/>
                </a:solidFill>
                <a:latin typeface="Avenir Next LT Pro" panose="020B0504020202020204" pitchFamily="34" charset="77"/>
              </a:defRPr>
            </a:lvl2pPr>
            <a:lvl3pPr marL="574675" indent="0">
              <a:buNone/>
              <a:defRPr b="1" i="0">
                <a:solidFill>
                  <a:schemeClr val="accent1"/>
                </a:solidFill>
                <a:latin typeface="Avenir Next LT Pro" panose="020B0504020202020204" pitchFamily="34" charset="77"/>
              </a:defRPr>
            </a:lvl3pPr>
            <a:lvl4pPr marL="1371600" indent="0">
              <a:buNone/>
              <a:defRPr b="1" i="0">
                <a:solidFill>
                  <a:schemeClr val="accent1"/>
                </a:solidFill>
                <a:latin typeface="Avenir Next LT Pro" panose="020B0504020202020204" pitchFamily="34" charset="77"/>
              </a:defRPr>
            </a:lvl4pPr>
            <a:lvl5pPr marL="1828800" indent="0">
              <a:buNone/>
              <a:defRPr b="1" i="0">
                <a:solidFill>
                  <a:schemeClr val="accent1"/>
                </a:solidFill>
                <a:latin typeface="Avenir Next LT Pro" panose="020B0504020202020204" pitchFamily="34" charset="77"/>
              </a:defRPr>
            </a:lvl5pPr>
          </a:lstStyle>
          <a:p>
            <a:pPr lvl="0"/>
            <a:r>
              <a:rPr lang="en-US"/>
              <a:t>Title</a:t>
            </a:r>
          </a:p>
        </p:txBody>
      </p:sp>
      <p:sp>
        <p:nvSpPr>
          <p:cNvPr id="30" name="Text Placeholder 28">
            <a:extLst>
              <a:ext uri="{FF2B5EF4-FFF2-40B4-BE49-F238E27FC236}">
                <a16:creationId xmlns:a16="http://schemas.microsoft.com/office/drawing/2014/main" id="{A525AD98-0B94-9767-DB38-8E40C47E6BAD}"/>
              </a:ext>
            </a:extLst>
          </p:cNvPr>
          <p:cNvSpPr>
            <a:spLocks noGrp="1"/>
          </p:cNvSpPr>
          <p:nvPr>
            <p:ph type="body" sz="quarter" idx="17" hasCustomPrompt="1"/>
          </p:nvPr>
        </p:nvSpPr>
        <p:spPr>
          <a:xfrm>
            <a:off x="4068415" y="1957725"/>
            <a:ext cx="3406385" cy="444653"/>
          </a:xfrm>
          <a:prstGeom prst="rect">
            <a:avLst/>
          </a:prstGeom>
        </p:spPr>
        <p:txBody>
          <a:bodyPr/>
          <a:lstStyle>
            <a:lvl1pPr marL="7938" indent="0">
              <a:buNone/>
              <a:defRPr b="1" i="0">
                <a:solidFill>
                  <a:schemeClr val="accent1"/>
                </a:solidFill>
                <a:latin typeface="+mj-lt"/>
              </a:defRPr>
            </a:lvl1pPr>
            <a:lvl2pPr marL="341313" indent="0">
              <a:buNone/>
              <a:defRPr b="1" i="0">
                <a:solidFill>
                  <a:schemeClr val="accent1"/>
                </a:solidFill>
                <a:latin typeface="Avenir Next LT Pro" panose="020B0504020202020204" pitchFamily="34" charset="77"/>
              </a:defRPr>
            </a:lvl2pPr>
            <a:lvl3pPr marL="574675" indent="0">
              <a:buNone/>
              <a:defRPr b="1" i="0">
                <a:solidFill>
                  <a:schemeClr val="accent1"/>
                </a:solidFill>
                <a:latin typeface="Avenir Next LT Pro" panose="020B0504020202020204" pitchFamily="34" charset="77"/>
              </a:defRPr>
            </a:lvl3pPr>
            <a:lvl4pPr marL="1371600" indent="0">
              <a:buNone/>
              <a:defRPr b="1" i="0">
                <a:solidFill>
                  <a:schemeClr val="accent1"/>
                </a:solidFill>
                <a:latin typeface="Avenir Next LT Pro" panose="020B0504020202020204" pitchFamily="34" charset="77"/>
              </a:defRPr>
            </a:lvl4pPr>
            <a:lvl5pPr marL="1828800" indent="0">
              <a:buNone/>
              <a:defRPr b="1" i="0">
                <a:solidFill>
                  <a:schemeClr val="accent1"/>
                </a:solidFill>
                <a:latin typeface="Avenir Next LT Pro" panose="020B0504020202020204" pitchFamily="34" charset="77"/>
              </a:defRPr>
            </a:lvl5pPr>
          </a:lstStyle>
          <a:p>
            <a:pPr lvl="0"/>
            <a:r>
              <a:rPr lang="en-US"/>
              <a:t>Title</a:t>
            </a:r>
          </a:p>
        </p:txBody>
      </p:sp>
      <p:sp>
        <p:nvSpPr>
          <p:cNvPr id="31" name="Text Placeholder 28">
            <a:extLst>
              <a:ext uri="{FF2B5EF4-FFF2-40B4-BE49-F238E27FC236}">
                <a16:creationId xmlns:a16="http://schemas.microsoft.com/office/drawing/2014/main" id="{9919A3FC-CEE1-2391-4EA0-0AB672F553BE}"/>
              </a:ext>
            </a:extLst>
          </p:cNvPr>
          <p:cNvSpPr>
            <a:spLocks noGrp="1"/>
          </p:cNvSpPr>
          <p:nvPr>
            <p:ph type="body" sz="quarter" idx="18" hasCustomPrompt="1"/>
          </p:nvPr>
        </p:nvSpPr>
        <p:spPr>
          <a:xfrm>
            <a:off x="7816791" y="1957725"/>
            <a:ext cx="3406385" cy="444653"/>
          </a:xfrm>
          <a:prstGeom prst="rect">
            <a:avLst/>
          </a:prstGeom>
        </p:spPr>
        <p:txBody>
          <a:bodyPr/>
          <a:lstStyle>
            <a:lvl1pPr marL="7938" indent="0">
              <a:buNone/>
              <a:defRPr b="1" i="0">
                <a:solidFill>
                  <a:schemeClr val="accent4"/>
                </a:solidFill>
                <a:latin typeface="+mj-lt"/>
              </a:defRPr>
            </a:lvl1pPr>
            <a:lvl2pPr marL="341313" indent="0">
              <a:buNone/>
              <a:defRPr b="1" i="0">
                <a:solidFill>
                  <a:schemeClr val="accent1"/>
                </a:solidFill>
                <a:latin typeface="Avenir Next LT Pro" panose="020B0504020202020204" pitchFamily="34" charset="77"/>
              </a:defRPr>
            </a:lvl2pPr>
            <a:lvl3pPr marL="574675" indent="0">
              <a:buNone/>
              <a:defRPr b="1" i="0">
                <a:solidFill>
                  <a:schemeClr val="accent1"/>
                </a:solidFill>
                <a:latin typeface="Avenir Next LT Pro" panose="020B0504020202020204" pitchFamily="34" charset="77"/>
              </a:defRPr>
            </a:lvl3pPr>
            <a:lvl4pPr marL="1371600" indent="0">
              <a:buNone/>
              <a:defRPr b="1" i="0">
                <a:solidFill>
                  <a:schemeClr val="accent1"/>
                </a:solidFill>
                <a:latin typeface="Avenir Next LT Pro" panose="020B0504020202020204" pitchFamily="34" charset="77"/>
              </a:defRPr>
            </a:lvl4pPr>
            <a:lvl5pPr marL="1828800" indent="0">
              <a:buNone/>
              <a:defRPr b="1" i="0">
                <a:solidFill>
                  <a:schemeClr val="accent1"/>
                </a:solidFill>
                <a:latin typeface="Avenir Next LT Pro" panose="020B0504020202020204" pitchFamily="34" charset="77"/>
              </a:defRPr>
            </a:lvl5pPr>
          </a:lstStyle>
          <a:p>
            <a:pPr lvl="0"/>
            <a:r>
              <a:rPr lang="en-US"/>
              <a:t>Title</a:t>
            </a:r>
          </a:p>
        </p:txBody>
      </p:sp>
      <p:grpSp>
        <p:nvGrpSpPr>
          <p:cNvPr id="58" name="Group 57">
            <a:extLst>
              <a:ext uri="{FF2B5EF4-FFF2-40B4-BE49-F238E27FC236}">
                <a16:creationId xmlns:a16="http://schemas.microsoft.com/office/drawing/2014/main" id="{868FC0D8-8E23-7A8B-0E12-E17FC2080884}"/>
              </a:ext>
            </a:extLst>
          </p:cNvPr>
          <p:cNvGrpSpPr/>
          <p:nvPr userDrawn="1"/>
        </p:nvGrpSpPr>
        <p:grpSpPr>
          <a:xfrm>
            <a:off x="11258354" y="1493053"/>
            <a:ext cx="708376" cy="502270"/>
            <a:chOff x="10936703" y="790829"/>
            <a:chExt cx="968005" cy="686359"/>
          </a:xfrm>
          <a:solidFill>
            <a:srgbClr val="F2F2F2"/>
          </a:solidFill>
        </p:grpSpPr>
        <p:sp>
          <p:nvSpPr>
            <p:cNvPr id="59" name="Rounded Rectangle 58">
              <a:extLst>
                <a:ext uri="{FF2B5EF4-FFF2-40B4-BE49-F238E27FC236}">
                  <a16:creationId xmlns:a16="http://schemas.microsoft.com/office/drawing/2014/main" id="{D0704FB2-CEC1-B46B-760B-912405C76F9C}"/>
                </a:ext>
              </a:extLst>
            </p:cNvPr>
            <p:cNvSpPr/>
            <p:nvPr/>
          </p:nvSpPr>
          <p:spPr>
            <a:xfrm rot="19463008" flipV="1">
              <a:off x="10936703" y="1227280"/>
              <a:ext cx="944935" cy="249908"/>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0" i="0" err="1">
                <a:latin typeface="Avenir Next LT Pro" panose="020B0504020202020204" pitchFamily="34" charset="77"/>
              </a:endParaRPr>
            </a:p>
          </p:txBody>
        </p:sp>
        <p:sp>
          <p:nvSpPr>
            <p:cNvPr id="60" name="Rounded Rectangle 59">
              <a:extLst>
                <a:ext uri="{FF2B5EF4-FFF2-40B4-BE49-F238E27FC236}">
                  <a16:creationId xmlns:a16="http://schemas.microsoft.com/office/drawing/2014/main" id="{7690A777-8ABD-BB5E-A749-79E4EAF7B6B8}"/>
                </a:ext>
              </a:extLst>
            </p:cNvPr>
            <p:cNvSpPr/>
            <p:nvPr/>
          </p:nvSpPr>
          <p:spPr>
            <a:xfrm rot="2136992">
              <a:off x="10959773" y="790829"/>
              <a:ext cx="944935" cy="249908"/>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0" i="0" err="1">
                <a:latin typeface="Avenir Next LT Pro" panose="020B0504020202020204" pitchFamily="34" charset="77"/>
              </a:endParaRPr>
            </a:p>
          </p:txBody>
        </p:sp>
      </p:grpSp>
      <p:sp>
        <p:nvSpPr>
          <p:cNvPr id="61" name="Freeform 60">
            <a:extLst>
              <a:ext uri="{FF2B5EF4-FFF2-40B4-BE49-F238E27FC236}">
                <a16:creationId xmlns:a16="http://schemas.microsoft.com/office/drawing/2014/main" id="{61C397A5-5290-8795-1F1C-C26F5E1502E3}"/>
              </a:ext>
            </a:extLst>
          </p:cNvPr>
          <p:cNvSpPr/>
          <p:nvPr userDrawn="1"/>
        </p:nvSpPr>
        <p:spPr>
          <a:xfrm>
            <a:off x="-142245" y="1652625"/>
            <a:ext cx="11989678" cy="182880"/>
          </a:xfrm>
          <a:custGeom>
            <a:avLst/>
            <a:gdLst>
              <a:gd name="connsiteX0" fmla="*/ 0 w 11989678"/>
              <a:gd name="connsiteY0" fmla="*/ 0 h 257176"/>
              <a:gd name="connsiteX1" fmla="*/ 11575340 w 11989678"/>
              <a:gd name="connsiteY1" fmla="*/ 0 h 257176"/>
              <a:gd name="connsiteX2" fmla="*/ 11730037 w 11989678"/>
              <a:gd name="connsiteY2" fmla="*/ 0 h 257176"/>
              <a:gd name="connsiteX3" fmla="*/ 11861090 w 11989678"/>
              <a:gd name="connsiteY3" fmla="*/ 0 h 257176"/>
              <a:gd name="connsiteX4" fmla="*/ 11989678 w 11989678"/>
              <a:gd name="connsiteY4" fmla="*/ 128588 h 257176"/>
              <a:gd name="connsiteX5" fmla="*/ 11989677 w 11989678"/>
              <a:gd name="connsiteY5" fmla="*/ 128588 h 257176"/>
              <a:gd name="connsiteX6" fmla="*/ 11861089 w 11989678"/>
              <a:gd name="connsiteY6" fmla="*/ 257176 h 257176"/>
              <a:gd name="connsiteX7" fmla="*/ 11575340 w 11989678"/>
              <a:gd name="connsiteY7" fmla="*/ 257175 h 257176"/>
              <a:gd name="connsiteX8" fmla="*/ 0 w 11989678"/>
              <a:gd name="connsiteY8" fmla="*/ 257175 h 257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89678" h="257176">
                <a:moveTo>
                  <a:pt x="0" y="0"/>
                </a:moveTo>
                <a:lnTo>
                  <a:pt x="11575340" y="0"/>
                </a:lnTo>
                <a:lnTo>
                  <a:pt x="11730037" y="0"/>
                </a:lnTo>
                <a:lnTo>
                  <a:pt x="11861090" y="0"/>
                </a:lnTo>
                <a:cubicBezTo>
                  <a:pt x="11932107" y="0"/>
                  <a:pt x="11989678" y="57571"/>
                  <a:pt x="11989678" y="128588"/>
                </a:cubicBezTo>
                <a:lnTo>
                  <a:pt x="11989677" y="128588"/>
                </a:lnTo>
                <a:cubicBezTo>
                  <a:pt x="11989677" y="199605"/>
                  <a:pt x="11932106" y="257176"/>
                  <a:pt x="11861089" y="257176"/>
                </a:cubicBezTo>
                <a:lnTo>
                  <a:pt x="11575340" y="257175"/>
                </a:lnTo>
                <a:lnTo>
                  <a:pt x="0" y="257175"/>
                </a:lnTo>
                <a:close/>
              </a:path>
            </a:pathLst>
          </a:cu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err="1">
              <a:latin typeface="+mn-lt"/>
            </a:endParaRPr>
          </a:p>
        </p:txBody>
      </p:sp>
      <p:sp>
        <p:nvSpPr>
          <p:cNvPr id="62" name="Rounded Rectangle 61">
            <a:extLst>
              <a:ext uri="{FF2B5EF4-FFF2-40B4-BE49-F238E27FC236}">
                <a16:creationId xmlns:a16="http://schemas.microsoft.com/office/drawing/2014/main" id="{60581DCA-E7B1-9F37-F020-4DCD72F32E44}"/>
              </a:ext>
            </a:extLst>
          </p:cNvPr>
          <p:cNvSpPr/>
          <p:nvPr userDrawn="1"/>
        </p:nvSpPr>
        <p:spPr>
          <a:xfrm>
            <a:off x="-110171" y="1727122"/>
            <a:ext cx="11430000" cy="27432"/>
          </a:xfrm>
          <a:prstGeom prst="roundRect">
            <a:avLst>
              <a:gd name="adj" fmla="val 50000"/>
            </a:avLst>
          </a:prstGeom>
          <a:gradFill flip="none" rotWithShape="1">
            <a:gsLst>
              <a:gs pos="0">
                <a:schemeClr val="accent3"/>
              </a:gs>
              <a:gs pos="32000">
                <a:schemeClr val="accent1"/>
              </a:gs>
              <a:gs pos="83000">
                <a:schemeClr val="accent4"/>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p>
        </p:txBody>
      </p:sp>
      <p:sp>
        <p:nvSpPr>
          <p:cNvPr id="63" name="Oval 62">
            <a:extLst>
              <a:ext uri="{FF2B5EF4-FFF2-40B4-BE49-F238E27FC236}">
                <a16:creationId xmlns:a16="http://schemas.microsoft.com/office/drawing/2014/main" id="{898A4F15-50D9-90D6-6F9D-4705669F3B99}"/>
              </a:ext>
            </a:extLst>
          </p:cNvPr>
          <p:cNvSpPr>
            <a:spLocks noChangeAspect="1"/>
          </p:cNvSpPr>
          <p:nvPr userDrawn="1"/>
        </p:nvSpPr>
        <p:spPr>
          <a:xfrm>
            <a:off x="298237" y="1708834"/>
            <a:ext cx="64008" cy="64008"/>
          </a:xfrm>
          <a:prstGeom prst="ellipse">
            <a:avLst/>
          </a:prstGeom>
          <a:solidFill>
            <a:schemeClr val="bg1"/>
          </a:solidFill>
          <a:ln w="254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0" i="0" err="1">
              <a:latin typeface="Avenir Next LT Pro" panose="020B0504020202020204" pitchFamily="34" charset="77"/>
            </a:endParaRPr>
          </a:p>
        </p:txBody>
      </p:sp>
      <p:sp>
        <p:nvSpPr>
          <p:cNvPr id="64" name="Oval 63">
            <a:extLst>
              <a:ext uri="{FF2B5EF4-FFF2-40B4-BE49-F238E27FC236}">
                <a16:creationId xmlns:a16="http://schemas.microsoft.com/office/drawing/2014/main" id="{79B7E2B9-BBF8-A793-ECB9-EE6699456115}"/>
              </a:ext>
            </a:extLst>
          </p:cNvPr>
          <p:cNvSpPr>
            <a:spLocks noChangeAspect="1"/>
          </p:cNvSpPr>
          <p:nvPr userDrawn="1"/>
        </p:nvSpPr>
        <p:spPr>
          <a:xfrm>
            <a:off x="4031765" y="1708834"/>
            <a:ext cx="64008" cy="64008"/>
          </a:xfrm>
          <a:prstGeom prst="ellipse">
            <a:avLst/>
          </a:prstGeom>
          <a:solidFill>
            <a:schemeClr val="bg1"/>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0" i="0" err="1">
              <a:latin typeface="Avenir Next LT Pro" panose="020B0504020202020204" pitchFamily="34" charset="77"/>
            </a:endParaRPr>
          </a:p>
        </p:txBody>
      </p:sp>
      <p:sp>
        <p:nvSpPr>
          <p:cNvPr id="65" name="Oval 64">
            <a:extLst>
              <a:ext uri="{FF2B5EF4-FFF2-40B4-BE49-F238E27FC236}">
                <a16:creationId xmlns:a16="http://schemas.microsoft.com/office/drawing/2014/main" id="{C1C11090-F59B-9F61-DD1D-E9CB12A524CD}"/>
              </a:ext>
            </a:extLst>
          </p:cNvPr>
          <p:cNvSpPr>
            <a:spLocks noChangeAspect="1"/>
          </p:cNvSpPr>
          <p:nvPr userDrawn="1"/>
        </p:nvSpPr>
        <p:spPr>
          <a:xfrm>
            <a:off x="7774799" y="1708834"/>
            <a:ext cx="64008" cy="64008"/>
          </a:xfrm>
          <a:prstGeom prst="ellipse">
            <a:avLst/>
          </a:prstGeom>
          <a:solidFill>
            <a:schemeClr val="bg1"/>
          </a:solidFill>
          <a:ln w="254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0" i="0" err="1">
              <a:latin typeface="Avenir Next LT Pro" panose="020B0504020202020204" pitchFamily="34" charset="77"/>
            </a:endParaRPr>
          </a:p>
        </p:txBody>
      </p:sp>
      <p:pic>
        <p:nvPicPr>
          <p:cNvPr id="10" name="Picture 9">
            <a:extLst>
              <a:ext uri="{FF2B5EF4-FFF2-40B4-BE49-F238E27FC236}">
                <a16:creationId xmlns:a16="http://schemas.microsoft.com/office/drawing/2014/main" id="{AEE248A3-32D2-2CC8-79E0-DCF03D2A7015}"/>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256032" y="6254496"/>
            <a:ext cx="292100" cy="368300"/>
          </a:xfrm>
          <a:prstGeom prst="rect">
            <a:avLst/>
          </a:prstGeom>
        </p:spPr>
      </p:pic>
      <p:sp>
        <p:nvSpPr>
          <p:cNvPr id="11" name="TextBox 10">
            <a:extLst>
              <a:ext uri="{FF2B5EF4-FFF2-40B4-BE49-F238E27FC236}">
                <a16:creationId xmlns:a16="http://schemas.microsoft.com/office/drawing/2014/main" id="{26EBD2B4-8138-525B-E01A-49B85E0A2E1E}"/>
              </a:ext>
            </a:extLst>
          </p:cNvPr>
          <p:cNvSpPr txBox="1">
            <a:spLocks noChangeAspect="1"/>
          </p:cNvSpPr>
          <p:nvPr userDrawn="1"/>
        </p:nvSpPr>
        <p:spPr>
          <a:xfrm>
            <a:off x="11764013" y="6441707"/>
            <a:ext cx="227692" cy="228600"/>
          </a:xfrm>
          <a:prstGeom prst="ellipse">
            <a:avLst/>
          </a:prstGeom>
          <a:solidFill>
            <a:schemeClr val="accent1"/>
          </a:solidFill>
        </p:spPr>
        <p:txBody>
          <a:bodyPr wrap="none" rtlCol="0" anchor="ctr">
            <a:noAutofit/>
          </a:bodyPr>
          <a:lstStyle/>
          <a:p>
            <a:pPr algn="ctr"/>
            <a:fld id="{9F77B881-CDA4-7041-897F-97D0053686EF}" type="slidenum">
              <a:rPr lang="en-US" sz="700" b="1" i="0" smtClean="0">
                <a:solidFill>
                  <a:schemeClr val="bg1"/>
                </a:solidFill>
                <a:latin typeface="+mn-lt"/>
              </a:rPr>
              <a:pPr algn="ctr"/>
              <a:t>‹#›</a:t>
            </a:fld>
            <a:endParaRPr lang="en-US" sz="700" b="1" i="0">
              <a:solidFill>
                <a:schemeClr val="bg1"/>
              </a:solidFill>
              <a:latin typeface="+mn-lt"/>
            </a:endParaRPr>
          </a:p>
        </p:txBody>
      </p:sp>
      <p:sp>
        <p:nvSpPr>
          <p:cNvPr id="2" name="Oval 1">
            <a:extLst>
              <a:ext uri="{FF2B5EF4-FFF2-40B4-BE49-F238E27FC236}">
                <a16:creationId xmlns:a16="http://schemas.microsoft.com/office/drawing/2014/main" id="{4190800D-C2EB-BDAC-C86A-33CB28E6DB3D}"/>
              </a:ext>
            </a:extLst>
          </p:cNvPr>
          <p:cNvSpPr>
            <a:spLocks noChangeAspect="1"/>
          </p:cNvSpPr>
          <p:nvPr userDrawn="1"/>
        </p:nvSpPr>
        <p:spPr>
          <a:xfrm>
            <a:off x="11252899" y="1708834"/>
            <a:ext cx="64008" cy="64008"/>
          </a:xfrm>
          <a:prstGeom prst="ellipse">
            <a:avLst/>
          </a:prstGeom>
          <a:solidFill>
            <a:schemeClr val="bg1"/>
          </a:solidFill>
          <a:ln w="254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0" i="0" err="1">
              <a:latin typeface="Avenir Next LT Pro" panose="020B0504020202020204" pitchFamily="34" charset="77"/>
            </a:endParaRPr>
          </a:p>
        </p:txBody>
      </p:sp>
      <p:sp>
        <p:nvSpPr>
          <p:cNvPr id="5" name="Text Placeholder 4">
            <a:extLst>
              <a:ext uri="{FF2B5EF4-FFF2-40B4-BE49-F238E27FC236}">
                <a16:creationId xmlns:a16="http://schemas.microsoft.com/office/drawing/2014/main" id="{13341FEC-DEBC-B092-46EB-9E6546A3175F}"/>
              </a:ext>
            </a:extLst>
          </p:cNvPr>
          <p:cNvSpPr>
            <a:spLocks noGrp="1"/>
          </p:cNvSpPr>
          <p:nvPr>
            <p:ph type="body" sz="quarter" idx="19"/>
          </p:nvPr>
        </p:nvSpPr>
        <p:spPr>
          <a:xfrm>
            <a:off x="319478" y="2494711"/>
            <a:ext cx="3406385" cy="3610814"/>
          </a:xfrm>
        </p:spPr>
        <p:txBody>
          <a:bodyPr>
            <a:normAutofit/>
          </a:bodyPr>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4">
            <a:extLst>
              <a:ext uri="{FF2B5EF4-FFF2-40B4-BE49-F238E27FC236}">
                <a16:creationId xmlns:a16="http://schemas.microsoft.com/office/drawing/2014/main" id="{0C9FFF1B-15B8-030E-A9E1-A673FA6EB979}"/>
              </a:ext>
            </a:extLst>
          </p:cNvPr>
          <p:cNvSpPr>
            <a:spLocks noGrp="1"/>
          </p:cNvSpPr>
          <p:nvPr>
            <p:ph type="body" sz="quarter" idx="20"/>
          </p:nvPr>
        </p:nvSpPr>
        <p:spPr>
          <a:xfrm>
            <a:off x="4068415" y="2494711"/>
            <a:ext cx="3406385" cy="3610814"/>
          </a:xfrm>
        </p:spPr>
        <p:txBody>
          <a:bodyPr>
            <a:normAutofit/>
          </a:bodyPr>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4">
            <a:extLst>
              <a:ext uri="{FF2B5EF4-FFF2-40B4-BE49-F238E27FC236}">
                <a16:creationId xmlns:a16="http://schemas.microsoft.com/office/drawing/2014/main" id="{6446B4CC-3873-2AC9-AA60-90AB628D1602}"/>
              </a:ext>
            </a:extLst>
          </p:cNvPr>
          <p:cNvSpPr>
            <a:spLocks noGrp="1"/>
          </p:cNvSpPr>
          <p:nvPr>
            <p:ph type="body" sz="quarter" idx="21"/>
          </p:nvPr>
        </p:nvSpPr>
        <p:spPr>
          <a:xfrm>
            <a:off x="7816791" y="2494711"/>
            <a:ext cx="3406385" cy="3610814"/>
          </a:xfrm>
        </p:spPr>
        <p:txBody>
          <a:bodyPr>
            <a:normAutofit/>
          </a:bodyPr>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extBox 2">
            <a:extLst>
              <a:ext uri="{FF2B5EF4-FFF2-40B4-BE49-F238E27FC236}">
                <a16:creationId xmlns:a16="http://schemas.microsoft.com/office/drawing/2014/main" id="{A6AB760F-D457-B403-1870-5BFE4D40939A}"/>
              </a:ext>
            </a:extLst>
          </p:cNvPr>
          <p:cNvSpPr txBox="1">
            <a:spLocks noChangeArrowheads="1"/>
          </p:cNvSpPr>
          <p:nvPr userDrawn="1"/>
        </p:nvSpPr>
        <p:spPr bwMode="auto">
          <a:xfrm>
            <a:off x="691527" y="6544036"/>
            <a:ext cx="5726286" cy="923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marL="0" lvl="0" indent="0" algn="l">
              <a:lnSpc>
                <a:spcPct val="100000"/>
              </a:lnSpc>
              <a:defRPr sz="1800">
                <a:solidFill>
                  <a:srgbClr val="000000"/>
                </a:solidFill>
              </a:defRPr>
            </a:pPr>
            <a:r>
              <a:rPr lang="ga-IE" sz="600" b="0" i="0" baseline="0">
                <a:solidFill>
                  <a:schemeClr val="bg1">
                    <a:lumMod val="85000"/>
                  </a:schemeClr>
                </a:solidFill>
                <a:latin typeface="+mn-lt"/>
              </a:rPr>
              <a:t>© 2023 Epsilon Data Management, LLC. All rights reserved. Proprietary and confidential. V-3.20.23</a:t>
            </a:r>
          </a:p>
        </p:txBody>
      </p:sp>
    </p:spTree>
    <p:extLst>
      <p:ext uri="{BB962C8B-B14F-4D97-AF65-F5344CB8AC3E}">
        <p14:creationId xmlns:p14="http://schemas.microsoft.com/office/powerpoint/2010/main" val="1213630767"/>
      </p:ext>
    </p:extLst>
  </p:cSld>
  <p:clrMapOvr>
    <a:masterClrMapping/>
  </p:clrMapOvr>
  <p:extLst>
    <p:ext uri="{DCECCB84-F9BA-43D5-87BE-67443E8EF086}">
      <p15:sldGuideLst xmlns:p15="http://schemas.microsoft.com/office/powerpoint/2012/main">
        <p15:guide id="1" orient="horz" pos="1224">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FAF9D6B-BDE2-D179-45BC-0B1A94CA0D4D}"/>
              </a:ext>
            </a:extLst>
          </p:cNvPr>
          <p:cNvSpPr>
            <a:spLocks noGrp="1"/>
          </p:cNvSpPr>
          <p:nvPr>
            <p:ph type="title"/>
          </p:nvPr>
        </p:nvSpPr>
        <p:spPr>
          <a:xfrm>
            <a:off x="237744" y="283464"/>
            <a:ext cx="11686905" cy="1159192"/>
          </a:xfrm>
        </p:spPr>
        <p:txBody>
          <a:bodyPr/>
          <a:lstStyle/>
          <a:p>
            <a:r>
              <a:rPr lang="en-US"/>
              <a:t>Click to edit Master title style</a:t>
            </a:r>
          </a:p>
        </p:txBody>
      </p:sp>
      <p:pic>
        <p:nvPicPr>
          <p:cNvPr id="6" name="Picture 5">
            <a:extLst>
              <a:ext uri="{FF2B5EF4-FFF2-40B4-BE49-F238E27FC236}">
                <a16:creationId xmlns:a16="http://schemas.microsoft.com/office/drawing/2014/main" id="{EE956C63-3F9D-319D-55DE-972342047AAE}"/>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p:blipFill>
        <p:spPr>
          <a:xfrm>
            <a:off x="256032" y="6254496"/>
            <a:ext cx="292100" cy="368300"/>
          </a:xfrm>
          <a:prstGeom prst="rect">
            <a:avLst/>
          </a:prstGeom>
        </p:spPr>
      </p:pic>
      <p:sp>
        <p:nvSpPr>
          <p:cNvPr id="7" name="TextBox 6">
            <a:extLst>
              <a:ext uri="{FF2B5EF4-FFF2-40B4-BE49-F238E27FC236}">
                <a16:creationId xmlns:a16="http://schemas.microsoft.com/office/drawing/2014/main" id="{8FD875B4-2B76-883F-A71C-87DD16D96C6B}"/>
              </a:ext>
            </a:extLst>
          </p:cNvPr>
          <p:cNvSpPr txBox="1">
            <a:spLocks noChangeArrowheads="1"/>
          </p:cNvSpPr>
          <p:nvPr userDrawn="1"/>
        </p:nvSpPr>
        <p:spPr bwMode="auto">
          <a:xfrm>
            <a:off x="691527" y="6544036"/>
            <a:ext cx="5726286" cy="923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sz="1800">
                <a:solidFill>
                  <a:srgbClr val="000000"/>
                </a:solidFill>
              </a:defRPr>
            </a:pPr>
            <a:r>
              <a:rPr kumimoji="0" lang="ga-IE" sz="600" b="0" i="0" u="none" strike="noStrike" kern="1200" cap="none" spc="0" normalizeH="0" baseline="0" noProof="0">
                <a:ln>
                  <a:noFill/>
                </a:ln>
                <a:solidFill>
                  <a:srgbClr val="FFFFFF">
                    <a:lumMod val="85000"/>
                  </a:srgbClr>
                </a:solidFill>
                <a:effectLst/>
                <a:uLnTx/>
                <a:uFillTx/>
                <a:latin typeface="Avenir Next LT Pro"/>
                <a:ea typeface="ＭＳ Ｐゴシック" charset="0"/>
              </a:rPr>
              <a:t>© 2023 Epsilon Data Management, LLC. All rights reserved. Proprietary and confidential. V-1.31.23</a:t>
            </a:r>
          </a:p>
        </p:txBody>
      </p:sp>
      <p:sp>
        <p:nvSpPr>
          <p:cNvPr id="8" name="TextBox 7">
            <a:extLst>
              <a:ext uri="{FF2B5EF4-FFF2-40B4-BE49-F238E27FC236}">
                <a16:creationId xmlns:a16="http://schemas.microsoft.com/office/drawing/2014/main" id="{0A5254F0-5829-D486-37BA-49F7CA797A67}"/>
              </a:ext>
            </a:extLst>
          </p:cNvPr>
          <p:cNvSpPr txBox="1">
            <a:spLocks noChangeAspect="1"/>
          </p:cNvSpPr>
          <p:nvPr userDrawn="1"/>
        </p:nvSpPr>
        <p:spPr>
          <a:xfrm>
            <a:off x="11722608" y="6446520"/>
            <a:ext cx="227692" cy="228600"/>
          </a:xfrm>
          <a:prstGeom prst="ellipse">
            <a:avLst/>
          </a:prstGeom>
          <a:solidFill>
            <a:schemeClr val="accent1"/>
          </a:solidFill>
        </p:spPr>
        <p:txBody>
          <a:bodyPr wrap="non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9F77B881-CDA4-7041-897F-97D0053686EF}" type="slidenum">
              <a:rPr kumimoji="0" lang="en-US" sz="700" b="1" i="0" u="none" strike="noStrike" kern="1200" cap="none" spc="0" normalizeH="0" baseline="0" noProof="0" smtClean="0">
                <a:ln>
                  <a:noFill/>
                </a:ln>
                <a:solidFill>
                  <a:srgbClr val="FFFFFF"/>
                </a:solidFill>
                <a:effectLst/>
                <a:uLnTx/>
                <a:uFillTx/>
                <a:latin typeface="Avenir Next LT Pro"/>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700" b="1" i="0" u="none" strike="noStrike" kern="1200" cap="none" spc="0" normalizeH="0" baseline="0" noProof="0">
              <a:ln>
                <a:noFill/>
              </a:ln>
              <a:solidFill>
                <a:srgbClr val="FFFFFF"/>
              </a:solidFill>
              <a:effectLst/>
              <a:uLnTx/>
              <a:uFillTx/>
              <a:latin typeface="Avenir Next LT Pro"/>
              <a:ea typeface="+mn-ea"/>
              <a:cs typeface="+mn-cs"/>
            </a:endParaRPr>
          </a:p>
        </p:txBody>
      </p:sp>
      <p:sp>
        <p:nvSpPr>
          <p:cNvPr id="3" name="Rectangle 2">
            <a:extLst>
              <a:ext uri="{FF2B5EF4-FFF2-40B4-BE49-F238E27FC236}">
                <a16:creationId xmlns:a16="http://schemas.microsoft.com/office/drawing/2014/main" id="{C6B29020-062B-F0D0-351B-5DEA9A4D7850}"/>
              </a:ext>
            </a:extLst>
          </p:cNvPr>
          <p:cNvSpPr/>
          <p:nvPr userDrawn="1"/>
        </p:nvSpPr>
        <p:spPr>
          <a:xfrm rot="5400000" flipV="1">
            <a:off x="8729393" y="3392424"/>
            <a:ext cx="6858000" cy="73152"/>
          </a:xfrm>
          <a:prstGeom prst="rect">
            <a:avLst/>
          </a:prstGeom>
          <a:gradFill flip="none" rotWithShape="1">
            <a:gsLst>
              <a:gs pos="68000">
                <a:schemeClr val="accent2"/>
              </a:gs>
              <a:gs pos="8000">
                <a:schemeClr val="accent5"/>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LT Pro"/>
              <a:ea typeface="+mn-ea"/>
              <a:cs typeface="+mn-cs"/>
            </a:endParaRPr>
          </a:p>
        </p:txBody>
      </p:sp>
    </p:spTree>
    <p:extLst>
      <p:ext uri="{BB962C8B-B14F-4D97-AF65-F5344CB8AC3E}">
        <p14:creationId xmlns:p14="http://schemas.microsoft.com/office/powerpoint/2010/main" val="1869375661"/>
      </p:ext>
    </p:extLst>
  </p:cSld>
  <p:clrMapOvr>
    <a:masterClrMapping/>
  </p:clrMapOvr>
  <p:extLst>
    <p:ext uri="{DCECCB84-F9BA-43D5-87BE-67443E8EF086}">
      <p15:sldGuideLst xmlns:p15="http://schemas.microsoft.com/office/powerpoint/2012/main">
        <p15:guide id="1" orient="horz" pos="216">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FAF9D6B-BDE2-D179-45BC-0B1A94CA0D4D}"/>
              </a:ext>
            </a:extLst>
          </p:cNvPr>
          <p:cNvSpPr>
            <a:spLocks noGrp="1"/>
          </p:cNvSpPr>
          <p:nvPr>
            <p:ph type="title"/>
          </p:nvPr>
        </p:nvSpPr>
        <p:spPr>
          <a:xfrm>
            <a:off x="237744" y="283464"/>
            <a:ext cx="11686905" cy="1159192"/>
          </a:xfrm>
        </p:spPr>
        <p:txBody>
          <a:bodyPr/>
          <a:lstStyle>
            <a:lvl1pPr>
              <a:defRPr>
                <a:solidFill>
                  <a:srgbClr val="4F81BD"/>
                </a:solidFill>
              </a:defRPr>
            </a:lvl1pPr>
          </a:lstStyle>
          <a:p>
            <a:r>
              <a:rPr lang="en-US"/>
              <a:t>Click to edit Master title style</a:t>
            </a:r>
          </a:p>
        </p:txBody>
      </p:sp>
      <p:pic>
        <p:nvPicPr>
          <p:cNvPr id="6" name="Picture 5">
            <a:extLst>
              <a:ext uri="{FF2B5EF4-FFF2-40B4-BE49-F238E27FC236}">
                <a16:creationId xmlns:a16="http://schemas.microsoft.com/office/drawing/2014/main" id="{EE956C63-3F9D-319D-55DE-972342047AAE}"/>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p:blipFill>
        <p:spPr>
          <a:xfrm>
            <a:off x="256032" y="6254496"/>
            <a:ext cx="292100" cy="368300"/>
          </a:xfrm>
          <a:prstGeom prst="rect">
            <a:avLst/>
          </a:prstGeom>
        </p:spPr>
      </p:pic>
      <p:sp>
        <p:nvSpPr>
          <p:cNvPr id="7" name="TextBox 6">
            <a:extLst>
              <a:ext uri="{FF2B5EF4-FFF2-40B4-BE49-F238E27FC236}">
                <a16:creationId xmlns:a16="http://schemas.microsoft.com/office/drawing/2014/main" id="{8FD875B4-2B76-883F-A71C-87DD16D96C6B}"/>
              </a:ext>
            </a:extLst>
          </p:cNvPr>
          <p:cNvSpPr txBox="1">
            <a:spLocks noChangeArrowheads="1"/>
          </p:cNvSpPr>
          <p:nvPr userDrawn="1"/>
        </p:nvSpPr>
        <p:spPr bwMode="auto">
          <a:xfrm>
            <a:off x="691527" y="6544036"/>
            <a:ext cx="5726286" cy="923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marL="0" lvl="0" indent="0" algn="l">
              <a:lnSpc>
                <a:spcPct val="100000"/>
              </a:lnSpc>
              <a:defRPr sz="1800">
                <a:solidFill>
                  <a:srgbClr val="000000"/>
                </a:solidFill>
              </a:defRPr>
            </a:pPr>
            <a:r>
              <a:rPr lang="ga-IE" sz="600" b="0" i="0" baseline="0">
                <a:solidFill>
                  <a:schemeClr val="bg1">
                    <a:lumMod val="85000"/>
                  </a:schemeClr>
                </a:solidFill>
                <a:latin typeface="+mn-lt"/>
              </a:rPr>
              <a:t>© 2023 Epsilon Data Management, LLC. All rights reserved. Proprietary and confidential.</a:t>
            </a:r>
          </a:p>
        </p:txBody>
      </p:sp>
      <p:sp>
        <p:nvSpPr>
          <p:cNvPr id="8" name="TextBox 7">
            <a:extLst>
              <a:ext uri="{FF2B5EF4-FFF2-40B4-BE49-F238E27FC236}">
                <a16:creationId xmlns:a16="http://schemas.microsoft.com/office/drawing/2014/main" id="{0A5254F0-5829-D486-37BA-49F7CA797A67}"/>
              </a:ext>
            </a:extLst>
          </p:cNvPr>
          <p:cNvSpPr txBox="1">
            <a:spLocks noChangeAspect="1"/>
          </p:cNvSpPr>
          <p:nvPr userDrawn="1"/>
        </p:nvSpPr>
        <p:spPr>
          <a:xfrm>
            <a:off x="11722608" y="6446520"/>
            <a:ext cx="227692" cy="228600"/>
          </a:xfrm>
          <a:prstGeom prst="ellipse">
            <a:avLst/>
          </a:prstGeom>
          <a:solidFill>
            <a:schemeClr val="accent1"/>
          </a:solidFill>
        </p:spPr>
        <p:txBody>
          <a:bodyPr wrap="none" rtlCol="0" anchor="ctr">
            <a:noAutofit/>
          </a:bodyPr>
          <a:lstStyle/>
          <a:p>
            <a:pPr algn="ctr"/>
            <a:fld id="{9F77B881-CDA4-7041-897F-97D0053686EF}" type="slidenum">
              <a:rPr lang="en-US" sz="700" b="1" i="0" smtClean="0">
                <a:solidFill>
                  <a:schemeClr val="bg1"/>
                </a:solidFill>
                <a:latin typeface="+mn-lt"/>
              </a:rPr>
              <a:pPr algn="ctr"/>
              <a:t>‹#›</a:t>
            </a:fld>
            <a:endParaRPr lang="en-US" sz="700" b="1" i="0">
              <a:solidFill>
                <a:schemeClr val="bg1"/>
              </a:solidFill>
              <a:latin typeface="+mn-lt"/>
            </a:endParaRPr>
          </a:p>
        </p:txBody>
      </p:sp>
      <p:sp>
        <p:nvSpPr>
          <p:cNvPr id="3" name="Rectangle 2">
            <a:extLst>
              <a:ext uri="{FF2B5EF4-FFF2-40B4-BE49-F238E27FC236}">
                <a16:creationId xmlns:a16="http://schemas.microsoft.com/office/drawing/2014/main" id="{C6B29020-062B-F0D0-351B-5DEA9A4D7850}"/>
              </a:ext>
            </a:extLst>
          </p:cNvPr>
          <p:cNvSpPr/>
          <p:nvPr userDrawn="1"/>
        </p:nvSpPr>
        <p:spPr>
          <a:xfrm rot="5400000" flipV="1">
            <a:off x="8729393" y="3392424"/>
            <a:ext cx="6858000" cy="73152"/>
          </a:xfrm>
          <a:prstGeom prst="rect">
            <a:avLst/>
          </a:prstGeom>
          <a:gradFill flip="none" rotWithShape="1">
            <a:gsLst>
              <a:gs pos="68000">
                <a:schemeClr val="accent2"/>
              </a:gs>
              <a:gs pos="8000">
                <a:schemeClr val="accent5"/>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44162421"/>
      </p:ext>
    </p:extLst>
  </p:cSld>
  <p:clrMapOvr>
    <a:masterClrMapping/>
  </p:clrMapOvr>
  <p:extLst>
    <p:ext uri="{DCECCB84-F9BA-43D5-87BE-67443E8EF086}">
      <p15:sldGuideLst xmlns:p15="http://schemas.microsoft.com/office/powerpoint/2012/main">
        <p15:guide id="1" orient="horz" pos="216">
          <p15:clr>
            <a:srgbClr val="FBAE40"/>
          </p15:clr>
        </p15:guide>
      </p15:sldGuideLst>
    </p:ext>
  </p:extLst>
</p:sldLayout>
</file>

<file path=ppt/slideLayouts/slideLayout200.xml><?xml version="1.0" encoding="utf-8"?>
<p:sldLayout xmlns:a="http://schemas.openxmlformats.org/drawingml/2006/main" xmlns:r="http://schemas.openxmlformats.org/officeDocument/2006/relationships" xmlns:p="http://schemas.openxmlformats.org/presentationml/2006/main" preserve="1" userDrawn="1">
  <p:cSld name="1_Roadmap 1 - 4 items">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FAF9D6B-BDE2-D179-45BC-0B1A94CA0D4D}"/>
              </a:ext>
            </a:extLst>
          </p:cNvPr>
          <p:cNvSpPr>
            <a:spLocks noGrp="1"/>
          </p:cNvSpPr>
          <p:nvPr>
            <p:ph type="title"/>
          </p:nvPr>
        </p:nvSpPr>
        <p:spPr>
          <a:xfrm>
            <a:off x="237744" y="18256"/>
            <a:ext cx="10246360" cy="1159192"/>
          </a:xfrm>
        </p:spPr>
        <p:txBody>
          <a:bodyPr anchor="b"/>
          <a:lstStyle>
            <a:lvl1pPr>
              <a:defRPr>
                <a:solidFill>
                  <a:schemeClr val="accent1"/>
                </a:solidFill>
              </a:defRPr>
            </a:lvl1pPr>
          </a:lstStyle>
          <a:p>
            <a:r>
              <a:rPr lang="en-US"/>
              <a:t>Click to edit Master title style</a:t>
            </a:r>
          </a:p>
        </p:txBody>
      </p:sp>
      <p:sp>
        <p:nvSpPr>
          <p:cNvPr id="29" name="Text Placeholder 28">
            <a:extLst>
              <a:ext uri="{FF2B5EF4-FFF2-40B4-BE49-F238E27FC236}">
                <a16:creationId xmlns:a16="http://schemas.microsoft.com/office/drawing/2014/main" id="{CED047B6-AAA2-70F7-C8F9-50470DF83090}"/>
              </a:ext>
            </a:extLst>
          </p:cNvPr>
          <p:cNvSpPr>
            <a:spLocks noGrp="1"/>
          </p:cNvSpPr>
          <p:nvPr>
            <p:ph type="body" sz="quarter" idx="16" hasCustomPrompt="1"/>
          </p:nvPr>
        </p:nvSpPr>
        <p:spPr>
          <a:xfrm>
            <a:off x="320039" y="1940841"/>
            <a:ext cx="2597557" cy="444653"/>
          </a:xfrm>
          <a:prstGeom prst="rect">
            <a:avLst/>
          </a:prstGeom>
        </p:spPr>
        <p:txBody>
          <a:bodyPr/>
          <a:lstStyle>
            <a:lvl1pPr marL="7938" indent="0">
              <a:buNone/>
              <a:defRPr b="1" i="0">
                <a:solidFill>
                  <a:schemeClr val="accent3"/>
                </a:solidFill>
                <a:latin typeface="+mj-lt"/>
              </a:defRPr>
            </a:lvl1pPr>
            <a:lvl2pPr marL="341313" indent="0">
              <a:buNone/>
              <a:defRPr b="1" i="0">
                <a:solidFill>
                  <a:schemeClr val="accent1"/>
                </a:solidFill>
                <a:latin typeface="Avenir Next LT Pro" panose="020B0504020202020204" pitchFamily="34" charset="77"/>
              </a:defRPr>
            </a:lvl2pPr>
            <a:lvl3pPr marL="574675" indent="0">
              <a:buNone/>
              <a:defRPr b="1" i="0">
                <a:solidFill>
                  <a:schemeClr val="accent1"/>
                </a:solidFill>
                <a:latin typeface="Avenir Next LT Pro" panose="020B0504020202020204" pitchFamily="34" charset="77"/>
              </a:defRPr>
            </a:lvl3pPr>
            <a:lvl4pPr marL="1371600" indent="0">
              <a:buNone/>
              <a:defRPr b="1" i="0">
                <a:solidFill>
                  <a:schemeClr val="accent1"/>
                </a:solidFill>
                <a:latin typeface="Avenir Next LT Pro" panose="020B0504020202020204" pitchFamily="34" charset="77"/>
              </a:defRPr>
            </a:lvl4pPr>
            <a:lvl5pPr marL="1828800" indent="0">
              <a:buNone/>
              <a:defRPr b="1" i="0">
                <a:solidFill>
                  <a:schemeClr val="accent1"/>
                </a:solidFill>
                <a:latin typeface="Avenir Next LT Pro" panose="020B0504020202020204" pitchFamily="34" charset="77"/>
              </a:defRPr>
            </a:lvl5pPr>
          </a:lstStyle>
          <a:p>
            <a:pPr lvl="0"/>
            <a:r>
              <a:rPr lang="en-US"/>
              <a:t>Title</a:t>
            </a:r>
          </a:p>
        </p:txBody>
      </p:sp>
      <p:sp>
        <p:nvSpPr>
          <p:cNvPr id="30" name="Text Placeholder 28">
            <a:extLst>
              <a:ext uri="{FF2B5EF4-FFF2-40B4-BE49-F238E27FC236}">
                <a16:creationId xmlns:a16="http://schemas.microsoft.com/office/drawing/2014/main" id="{A525AD98-0B94-9767-DB38-8E40C47E6BAD}"/>
              </a:ext>
            </a:extLst>
          </p:cNvPr>
          <p:cNvSpPr>
            <a:spLocks noGrp="1"/>
          </p:cNvSpPr>
          <p:nvPr>
            <p:ph type="body" sz="quarter" idx="17" hasCustomPrompt="1"/>
          </p:nvPr>
        </p:nvSpPr>
        <p:spPr>
          <a:xfrm>
            <a:off x="3097225" y="1940841"/>
            <a:ext cx="2597557" cy="444653"/>
          </a:xfrm>
          <a:prstGeom prst="rect">
            <a:avLst/>
          </a:prstGeom>
        </p:spPr>
        <p:txBody>
          <a:bodyPr/>
          <a:lstStyle>
            <a:lvl1pPr marL="7938" indent="0">
              <a:buNone/>
              <a:defRPr b="1" i="0">
                <a:solidFill>
                  <a:schemeClr val="accent1"/>
                </a:solidFill>
                <a:latin typeface="+mj-lt"/>
              </a:defRPr>
            </a:lvl1pPr>
            <a:lvl2pPr marL="341313" indent="0">
              <a:buNone/>
              <a:defRPr b="1" i="0">
                <a:solidFill>
                  <a:schemeClr val="accent1"/>
                </a:solidFill>
                <a:latin typeface="Avenir Next LT Pro" panose="020B0504020202020204" pitchFamily="34" charset="77"/>
              </a:defRPr>
            </a:lvl2pPr>
            <a:lvl3pPr marL="574675" indent="0">
              <a:buNone/>
              <a:defRPr b="1" i="0">
                <a:solidFill>
                  <a:schemeClr val="accent1"/>
                </a:solidFill>
                <a:latin typeface="Avenir Next LT Pro" panose="020B0504020202020204" pitchFamily="34" charset="77"/>
              </a:defRPr>
            </a:lvl3pPr>
            <a:lvl4pPr marL="1371600" indent="0">
              <a:buNone/>
              <a:defRPr b="1" i="0">
                <a:solidFill>
                  <a:schemeClr val="accent1"/>
                </a:solidFill>
                <a:latin typeface="Avenir Next LT Pro" panose="020B0504020202020204" pitchFamily="34" charset="77"/>
              </a:defRPr>
            </a:lvl4pPr>
            <a:lvl5pPr marL="1828800" indent="0">
              <a:buNone/>
              <a:defRPr b="1" i="0">
                <a:solidFill>
                  <a:schemeClr val="accent1"/>
                </a:solidFill>
                <a:latin typeface="Avenir Next LT Pro" panose="020B0504020202020204" pitchFamily="34" charset="77"/>
              </a:defRPr>
            </a:lvl5pPr>
          </a:lstStyle>
          <a:p>
            <a:pPr lvl="0"/>
            <a:r>
              <a:rPr lang="en-US"/>
              <a:t>Title</a:t>
            </a:r>
          </a:p>
        </p:txBody>
      </p:sp>
      <p:sp>
        <p:nvSpPr>
          <p:cNvPr id="31" name="Text Placeholder 28">
            <a:extLst>
              <a:ext uri="{FF2B5EF4-FFF2-40B4-BE49-F238E27FC236}">
                <a16:creationId xmlns:a16="http://schemas.microsoft.com/office/drawing/2014/main" id="{9919A3FC-CEE1-2391-4EA0-0AB672F553BE}"/>
              </a:ext>
            </a:extLst>
          </p:cNvPr>
          <p:cNvSpPr>
            <a:spLocks noGrp="1"/>
          </p:cNvSpPr>
          <p:nvPr>
            <p:ph type="body" sz="quarter" idx="18" hasCustomPrompt="1"/>
          </p:nvPr>
        </p:nvSpPr>
        <p:spPr>
          <a:xfrm>
            <a:off x="5874411" y="1940841"/>
            <a:ext cx="2597557" cy="444653"/>
          </a:xfrm>
          <a:prstGeom prst="rect">
            <a:avLst/>
          </a:prstGeom>
        </p:spPr>
        <p:txBody>
          <a:bodyPr/>
          <a:lstStyle>
            <a:lvl1pPr marL="7938" indent="0">
              <a:buNone/>
              <a:defRPr b="1" i="0">
                <a:solidFill>
                  <a:schemeClr val="accent4"/>
                </a:solidFill>
                <a:latin typeface="+mj-lt"/>
              </a:defRPr>
            </a:lvl1pPr>
            <a:lvl2pPr marL="341313" indent="0">
              <a:buNone/>
              <a:defRPr b="1" i="0">
                <a:solidFill>
                  <a:schemeClr val="accent1"/>
                </a:solidFill>
                <a:latin typeface="Avenir Next LT Pro" panose="020B0504020202020204" pitchFamily="34" charset="77"/>
              </a:defRPr>
            </a:lvl2pPr>
            <a:lvl3pPr marL="574675" indent="0">
              <a:buNone/>
              <a:defRPr b="1" i="0">
                <a:solidFill>
                  <a:schemeClr val="accent1"/>
                </a:solidFill>
                <a:latin typeface="Avenir Next LT Pro" panose="020B0504020202020204" pitchFamily="34" charset="77"/>
              </a:defRPr>
            </a:lvl3pPr>
            <a:lvl4pPr marL="1371600" indent="0">
              <a:buNone/>
              <a:defRPr b="1" i="0">
                <a:solidFill>
                  <a:schemeClr val="accent1"/>
                </a:solidFill>
                <a:latin typeface="Avenir Next LT Pro" panose="020B0504020202020204" pitchFamily="34" charset="77"/>
              </a:defRPr>
            </a:lvl4pPr>
            <a:lvl5pPr marL="1828800" indent="0">
              <a:buNone/>
              <a:defRPr b="1" i="0">
                <a:solidFill>
                  <a:schemeClr val="accent1"/>
                </a:solidFill>
                <a:latin typeface="Avenir Next LT Pro" panose="020B0504020202020204" pitchFamily="34" charset="77"/>
              </a:defRPr>
            </a:lvl5pPr>
          </a:lstStyle>
          <a:p>
            <a:pPr lvl="0"/>
            <a:r>
              <a:rPr lang="en-US"/>
              <a:t>Title</a:t>
            </a:r>
          </a:p>
        </p:txBody>
      </p:sp>
      <p:sp>
        <p:nvSpPr>
          <p:cNvPr id="32" name="Text Placeholder 28">
            <a:extLst>
              <a:ext uri="{FF2B5EF4-FFF2-40B4-BE49-F238E27FC236}">
                <a16:creationId xmlns:a16="http://schemas.microsoft.com/office/drawing/2014/main" id="{B86A010D-ADBF-6FE9-9985-A918EF0F4AC7}"/>
              </a:ext>
            </a:extLst>
          </p:cNvPr>
          <p:cNvSpPr>
            <a:spLocks noGrp="1"/>
          </p:cNvSpPr>
          <p:nvPr>
            <p:ph type="body" sz="quarter" idx="19" hasCustomPrompt="1"/>
          </p:nvPr>
        </p:nvSpPr>
        <p:spPr>
          <a:xfrm>
            <a:off x="8651596" y="1940841"/>
            <a:ext cx="2597557" cy="444653"/>
          </a:xfrm>
          <a:prstGeom prst="rect">
            <a:avLst/>
          </a:prstGeom>
        </p:spPr>
        <p:txBody>
          <a:bodyPr/>
          <a:lstStyle>
            <a:lvl1pPr marL="7938" indent="0">
              <a:buNone/>
              <a:defRPr b="1" i="0">
                <a:solidFill>
                  <a:schemeClr val="accent2"/>
                </a:solidFill>
                <a:latin typeface="+mj-lt"/>
              </a:defRPr>
            </a:lvl1pPr>
            <a:lvl2pPr marL="341313" indent="0">
              <a:buNone/>
              <a:defRPr b="1" i="0">
                <a:solidFill>
                  <a:schemeClr val="accent1"/>
                </a:solidFill>
                <a:latin typeface="Avenir Next LT Pro" panose="020B0504020202020204" pitchFamily="34" charset="77"/>
              </a:defRPr>
            </a:lvl2pPr>
            <a:lvl3pPr marL="574675" indent="0">
              <a:buNone/>
              <a:defRPr b="1" i="0">
                <a:solidFill>
                  <a:schemeClr val="accent1"/>
                </a:solidFill>
                <a:latin typeface="Avenir Next LT Pro" panose="020B0504020202020204" pitchFamily="34" charset="77"/>
              </a:defRPr>
            </a:lvl3pPr>
            <a:lvl4pPr marL="1371600" indent="0">
              <a:buNone/>
              <a:defRPr b="1" i="0">
                <a:solidFill>
                  <a:schemeClr val="accent1"/>
                </a:solidFill>
                <a:latin typeface="Avenir Next LT Pro" panose="020B0504020202020204" pitchFamily="34" charset="77"/>
              </a:defRPr>
            </a:lvl4pPr>
            <a:lvl5pPr marL="1828800" indent="0">
              <a:buNone/>
              <a:defRPr b="1" i="0">
                <a:solidFill>
                  <a:schemeClr val="accent1"/>
                </a:solidFill>
                <a:latin typeface="Avenir Next LT Pro" panose="020B0504020202020204" pitchFamily="34" charset="77"/>
              </a:defRPr>
            </a:lvl5pPr>
          </a:lstStyle>
          <a:p>
            <a:pPr lvl="0"/>
            <a:r>
              <a:rPr lang="en-US"/>
              <a:t>Title</a:t>
            </a:r>
          </a:p>
        </p:txBody>
      </p:sp>
      <p:grpSp>
        <p:nvGrpSpPr>
          <p:cNvPr id="58" name="Group 57">
            <a:extLst>
              <a:ext uri="{FF2B5EF4-FFF2-40B4-BE49-F238E27FC236}">
                <a16:creationId xmlns:a16="http://schemas.microsoft.com/office/drawing/2014/main" id="{868FC0D8-8E23-7A8B-0E12-E17FC2080884}"/>
              </a:ext>
            </a:extLst>
          </p:cNvPr>
          <p:cNvGrpSpPr/>
          <p:nvPr userDrawn="1"/>
        </p:nvGrpSpPr>
        <p:grpSpPr>
          <a:xfrm>
            <a:off x="11258354" y="1493053"/>
            <a:ext cx="708376" cy="502270"/>
            <a:chOff x="10936703" y="790829"/>
            <a:chExt cx="968005" cy="686359"/>
          </a:xfrm>
          <a:solidFill>
            <a:srgbClr val="F2F2F2"/>
          </a:solidFill>
        </p:grpSpPr>
        <p:sp>
          <p:nvSpPr>
            <p:cNvPr id="59" name="Rounded Rectangle 58">
              <a:extLst>
                <a:ext uri="{FF2B5EF4-FFF2-40B4-BE49-F238E27FC236}">
                  <a16:creationId xmlns:a16="http://schemas.microsoft.com/office/drawing/2014/main" id="{D0704FB2-CEC1-B46B-760B-912405C76F9C}"/>
                </a:ext>
              </a:extLst>
            </p:cNvPr>
            <p:cNvSpPr/>
            <p:nvPr/>
          </p:nvSpPr>
          <p:spPr>
            <a:xfrm rot="19463008" flipV="1">
              <a:off x="10936703" y="1227280"/>
              <a:ext cx="944935" cy="249908"/>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0" i="0" err="1">
                <a:latin typeface="Avenir Next LT Pro" panose="020B0504020202020204" pitchFamily="34" charset="77"/>
              </a:endParaRPr>
            </a:p>
          </p:txBody>
        </p:sp>
        <p:sp>
          <p:nvSpPr>
            <p:cNvPr id="60" name="Rounded Rectangle 59">
              <a:extLst>
                <a:ext uri="{FF2B5EF4-FFF2-40B4-BE49-F238E27FC236}">
                  <a16:creationId xmlns:a16="http://schemas.microsoft.com/office/drawing/2014/main" id="{7690A777-8ABD-BB5E-A749-79E4EAF7B6B8}"/>
                </a:ext>
              </a:extLst>
            </p:cNvPr>
            <p:cNvSpPr/>
            <p:nvPr/>
          </p:nvSpPr>
          <p:spPr>
            <a:xfrm rot="2136992">
              <a:off x="10959773" y="790829"/>
              <a:ext cx="944935" cy="249908"/>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0" i="0" err="1">
                <a:latin typeface="Avenir Next LT Pro" panose="020B0504020202020204" pitchFamily="34" charset="77"/>
              </a:endParaRPr>
            </a:p>
          </p:txBody>
        </p:sp>
      </p:grpSp>
      <p:sp>
        <p:nvSpPr>
          <p:cNvPr id="61" name="Freeform 60">
            <a:extLst>
              <a:ext uri="{FF2B5EF4-FFF2-40B4-BE49-F238E27FC236}">
                <a16:creationId xmlns:a16="http://schemas.microsoft.com/office/drawing/2014/main" id="{61C397A5-5290-8795-1F1C-C26F5E1502E3}"/>
              </a:ext>
            </a:extLst>
          </p:cNvPr>
          <p:cNvSpPr/>
          <p:nvPr userDrawn="1"/>
        </p:nvSpPr>
        <p:spPr>
          <a:xfrm>
            <a:off x="-142245" y="1652625"/>
            <a:ext cx="11989678" cy="182880"/>
          </a:xfrm>
          <a:custGeom>
            <a:avLst/>
            <a:gdLst>
              <a:gd name="connsiteX0" fmla="*/ 0 w 11989678"/>
              <a:gd name="connsiteY0" fmla="*/ 0 h 257176"/>
              <a:gd name="connsiteX1" fmla="*/ 11575340 w 11989678"/>
              <a:gd name="connsiteY1" fmla="*/ 0 h 257176"/>
              <a:gd name="connsiteX2" fmla="*/ 11730037 w 11989678"/>
              <a:gd name="connsiteY2" fmla="*/ 0 h 257176"/>
              <a:gd name="connsiteX3" fmla="*/ 11861090 w 11989678"/>
              <a:gd name="connsiteY3" fmla="*/ 0 h 257176"/>
              <a:gd name="connsiteX4" fmla="*/ 11989678 w 11989678"/>
              <a:gd name="connsiteY4" fmla="*/ 128588 h 257176"/>
              <a:gd name="connsiteX5" fmla="*/ 11989677 w 11989678"/>
              <a:gd name="connsiteY5" fmla="*/ 128588 h 257176"/>
              <a:gd name="connsiteX6" fmla="*/ 11861089 w 11989678"/>
              <a:gd name="connsiteY6" fmla="*/ 257176 h 257176"/>
              <a:gd name="connsiteX7" fmla="*/ 11575340 w 11989678"/>
              <a:gd name="connsiteY7" fmla="*/ 257175 h 257176"/>
              <a:gd name="connsiteX8" fmla="*/ 0 w 11989678"/>
              <a:gd name="connsiteY8" fmla="*/ 257175 h 257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89678" h="257176">
                <a:moveTo>
                  <a:pt x="0" y="0"/>
                </a:moveTo>
                <a:lnTo>
                  <a:pt x="11575340" y="0"/>
                </a:lnTo>
                <a:lnTo>
                  <a:pt x="11730037" y="0"/>
                </a:lnTo>
                <a:lnTo>
                  <a:pt x="11861090" y="0"/>
                </a:lnTo>
                <a:cubicBezTo>
                  <a:pt x="11932107" y="0"/>
                  <a:pt x="11989678" y="57571"/>
                  <a:pt x="11989678" y="128588"/>
                </a:cubicBezTo>
                <a:lnTo>
                  <a:pt x="11989677" y="128588"/>
                </a:lnTo>
                <a:cubicBezTo>
                  <a:pt x="11989677" y="199605"/>
                  <a:pt x="11932106" y="257176"/>
                  <a:pt x="11861089" y="257176"/>
                </a:cubicBezTo>
                <a:lnTo>
                  <a:pt x="11575340" y="257175"/>
                </a:lnTo>
                <a:lnTo>
                  <a:pt x="0" y="257175"/>
                </a:lnTo>
                <a:close/>
              </a:path>
            </a:pathLst>
          </a:cu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err="1">
              <a:latin typeface="Avenir Next LT Pro" panose="020B0504020202020204" pitchFamily="34" charset="77"/>
            </a:endParaRPr>
          </a:p>
        </p:txBody>
      </p:sp>
      <p:sp>
        <p:nvSpPr>
          <p:cNvPr id="62" name="Rounded Rectangle 61">
            <a:extLst>
              <a:ext uri="{FF2B5EF4-FFF2-40B4-BE49-F238E27FC236}">
                <a16:creationId xmlns:a16="http://schemas.microsoft.com/office/drawing/2014/main" id="{60581DCA-E7B1-9F37-F020-4DCD72F32E44}"/>
              </a:ext>
            </a:extLst>
          </p:cNvPr>
          <p:cNvSpPr/>
          <p:nvPr userDrawn="1"/>
        </p:nvSpPr>
        <p:spPr>
          <a:xfrm>
            <a:off x="-110171" y="1727122"/>
            <a:ext cx="8778240" cy="27432"/>
          </a:xfrm>
          <a:prstGeom prst="roundRect">
            <a:avLst>
              <a:gd name="adj" fmla="val 50000"/>
            </a:avLst>
          </a:prstGeom>
          <a:gradFill flip="none" rotWithShape="1">
            <a:gsLst>
              <a:gs pos="0">
                <a:schemeClr val="accent3"/>
              </a:gs>
              <a:gs pos="32000">
                <a:schemeClr val="accent1"/>
              </a:gs>
              <a:gs pos="83000">
                <a:schemeClr val="accent4"/>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p>
        </p:txBody>
      </p:sp>
      <p:sp>
        <p:nvSpPr>
          <p:cNvPr id="63" name="Oval 62">
            <a:extLst>
              <a:ext uri="{FF2B5EF4-FFF2-40B4-BE49-F238E27FC236}">
                <a16:creationId xmlns:a16="http://schemas.microsoft.com/office/drawing/2014/main" id="{898A4F15-50D9-90D6-6F9D-4705669F3B99}"/>
              </a:ext>
            </a:extLst>
          </p:cNvPr>
          <p:cNvSpPr>
            <a:spLocks noChangeAspect="1"/>
          </p:cNvSpPr>
          <p:nvPr userDrawn="1"/>
        </p:nvSpPr>
        <p:spPr>
          <a:xfrm>
            <a:off x="298237" y="1708834"/>
            <a:ext cx="64008" cy="64008"/>
          </a:xfrm>
          <a:prstGeom prst="ellipse">
            <a:avLst/>
          </a:prstGeom>
          <a:solidFill>
            <a:schemeClr val="bg1"/>
          </a:solidFill>
          <a:ln w="254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0" i="0" err="1">
              <a:latin typeface="Avenir Next LT Pro" panose="020B0504020202020204" pitchFamily="34" charset="77"/>
            </a:endParaRPr>
          </a:p>
        </p:txBody>
      </p:sp>
      <p:sp>
        <p:nvSpPr>
          <p:cNvPr id="64" name="Oval 63">
            <a:extLst>
              <a:ext uri="{FF2B5EF4-FFF2-40B4-BE49-F238E27FC236}">
                <a16:creationId xmlns:a16="http://schemas.microsoft.com/office/drawing/2014/main" id="{79B7E2B9-BBF8-A793-ECB9-EE6699456115}"/>
              </a:ext>
            </a:extLst>
          </p:cNvPr>
          <p:cNvSpPr>
            <a:spLocks noChangeAspect="1"/>
          </p:cNvSpPr>
          <p:nvPr userDrawn="1"/>
        </p:nvSpPr>
        <p:spPr>
          <a:xfrm>
            <a:off x="3065221" y="1708834"/>
            <a:ext cx="64008" cy="64008"/>
          </a:xfrm>
          <a:prstGeom prst="ellipse">
            <a:avLst/>
          </a:prstGeom>
          <a:solidFill>
            <a:schemeClr val="bg1"/>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0" i="0" err="1">
              <a:latin typeface="Avenir Next LT Pro" panose="020B0504020202020204" pitchFamily="34" charset="77"/>
            </a:endParaRPr>
          </a:p>
        </p:txBody>
      </p:sp>
      <p:sp>
        <p:nvSpPr>
          <p:cNvPr id="65" name="Oval 64">
            <a:extLst>
              <a:ext uri="{FF2B5EF4-FFF2-40B4-BE49-F238E27FC236}">
                <a16:creationId xmlns:a16="http://schemas.microsoft.com/office/drawing/2014/main" id="{C1C11090-F59B-9F61-DD1D-E9CB12A524CD}"/>
              </a:ext>
            </a:extLst>
          </p:cNvPr>
          <p:cNvSpPr>
            <a:spLocks noChangeAspect="1"/>
          </p:cNvSpPr>
          <p:nvPr userDrawn="1"/>
        </p:nvSpPr>
        <p:spPr>
          <a:xfrm>
            <a:off x="5878362" y="1708834"/>
            <a:ext cx="64008" cy="64008"/>
          </a:xfrm>
          <a:prstGeom prst="ellipse">
            <a:avLst/>
          </a:prstGeom>
          <a:solidFill>
            <a:schemeClr val="bg1"/>
          </a:solidFill>
          <a:ln w="254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0" i="0" err="1">
              <a:latin typeface="Avenir Next LT Pro" panose="020B0504020202020204" pitchFamily="34" charset="77"/>
            </a:endParaRPr>
          </a:p>
        </p:txBody>
      </p:sp>
      <p:sp>
        <p:nvSpPr>
          <p:cNvPr id="66" name="Rounded Rectangle 65">
            <a:extLst>
              <a:ext uri="{FF2B5EF4-FFF2-40B4-BE49-F238E27FC236}">
                <a16:creationId xmlns:a16="http://schemas.microsoft.com/office/drawing/2014/main" id="{4C66B9B2-C77A-B10F-8480-DCBDD9E11E93}"/>
              </a:ext>
            </a:extLst>
          </p:cNvPr>
          <p:cNvSpPr/>
          <p:nvPr userDrawn="1"/>
        </p:nvSpPr>
        <p:spPr>
          <a:xfrm>
            <a:off x="8682505" y="1727122"/>
            <a:ext cx="2743200" cy="27432"/>
          </a:xfrm>
          <a:prstGeom prst="roundRect">
            <a:avLst>
              <a:gd name="adj" fmla="val 50000"/>
            </a:avLst>
          </a:prstGeom>
          <a:gradFill flip="none" rotWithShape="1">
            <a:gsLst>
              <a:gs pos="23000">
                <a:schemeClr val="accent2"/>
              </a:gs>
              <a:gs pos="97000">
                <a:schemeClr val="accent5"/>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p>
        </p:txBody>
      </p:sp>
      <p:sp>
        <p:nvSpPr>
          <p:cNvPr id="67" name="Oval 66">
            <a:extLst>
              <a:ext uri="{FF2B5EF4-FFF2-40B4-BE49-F238E27FC236}">
                <a16:creationId xmlns:a16="http://schemas.microsoft.com/office/drawing/2014/main" id="{6D57AA03-F2A7-1999-C432-6799054159FB}"/>
              </a:ext>
            </a:extLst>
          </p:cNvPr>
          <p:cNvSpPr>
            <a:spLocks noChangeAspect="1"/>
          </p:cNvSpPr>
          <p:nvPr userDrawn="1"/>
        </p:nvSpPr>
        <p:spPr>
          <a:xfrm>
            <a:off x="8627601" y="1708834"/>
            <a:ext cx="64008" cy="64008"/>
          </a:xfrm>
          <a:prstGeom prst="ellipse">
            <a:avLst/>
          </a:prstGeom>
          <a:solidFill>
            <a:schemeClr val="bg1"/>
          </a:solid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0" i="0" err="1">
              <a:latin typeface="Avenir Next LT Pro" panose="020B0504020202020204" pitchFamily="34" charset="77"/>
            </a:endParaRPr>
          </a:p>
        </p:txBody>
      </p:sp>
      <p:sp>
        <p:nvSpPr>
          <p:cNvPr id="69" name="Oval 68">
            <a:extLst>
              <a:ext uri="{FF2B5EF4-FFF2-40B4-BE49-F238E27FC236}">
                <a16:creationId xmlns:a16="http://schemas.microsoft.com/office/drawing/2014/main" id="{3074547C-0897-4D0F-84A8-066E7DC9195E}"/>
              </a:ext>
            </a:extLst>
          </p:cNvPr>
          <p:cNvSpPr>
            <a:spLocks noChangeAspect="1"/>
          </p:cNvSpPr>
          <p:nvPr userDrawn="1"/>
        </p:nvSpPr>
        <p:spPr>
          <a:xfrm>
            <a:off x="11386555" y="1708834"/>
            <a:ext cx="64008" cy="64008"/>
          </a:xfrm>
          <a:prstGeom prst="ellipse">
            <a:avLst/>
          </a:prstGeom>
          <a:solidFill>
            <a:schemeClr val="bg1"/>
          </a:solidFill>
          <a:ln w="254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0" i="0" err="1">
              <a:latin typeface="Avenir Next LT Pro" panose="020B0504020202020204" pitchFamily="34" charset="77"/>
            </a:endParaRPr>
          </a:p>
        </p:txBody>
      </p:sp>
      <p:pic>
        <p:nvPicPr>
          <p:cNvPr id="10" name="Picture 9">
            <a:extLst>
              <a:ext uri="{FF2B5EF4-FFF2-40B4-BE49-F238E27FC236}">
                <a16:creationId xmlns:a16="http://schemas.microsoft.com/office/drawing/2014/main" id="{AEE248A3-32D2-2CC8-79E0-DCF03D2A7015}"/>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256032" y="6254496"/>
            <a:ext cx="292100" cy="368300"/>
          </a:xfrm>
          <a:prstGeom prst="rect">
            <a:avLst/>
          </a:prstGeom>
        </p:spPr>
      </p:pic>
      <p:sp>
        <p:nvSpPr>
          <p:cNvPr id="11" name="TextBox 10">
            <a:extLst>
              <a:ext uri="{FF2B5EF4-FFF2-40B4-BE49-F238E27FC236}">
                <a16:creationId xmlns:a16="http://schemas.microsoft.com/office/drawing/2014/main" id="{26EBD2B4-8138-525B-E01A-49B85E0A2E1E}"/>
              </a:ext>
            </a:extLst>
          </p:cNvPr>
          <p:cNvSpPr txBox="1">
            <a:spLocks noChangeAspect="1"/>
          </p:cNvSpPr>
          <p:nvPr userDrawn="1"/>
        </p:nvSpPr>
        <p:spPr>
          <a:xfrm>
            <a:off x="11764013" y="6441707"/>
            <a:ext cx="227692" cy="228600"/>
          </a:xfrm>
          <a:prstGeom prst="ellipse">
            <a:avLst/>
          </a:prstGeom>
          <a:solidFill>
            <a:schemeClr val="accent1"/>
          </a:solidFill>
        </p:spPr>
        <p:txBody>
          <a:bodyPr wrap="none" rtlCol="0" anchor="ctr">
            <a:noAutofit/>
          </a:bodyPr>
          <a:lstStyle/>
          <a:p>
            <a:pPr algn="ctr"/>
            <a:fld id="{9F77B881-CDA4-7041-897F-97D0053686EF}" type="slidenum">
              <a:rPr lang="en-US" sz="700" b="1" i="0" smtClean="0">
                <a:solidFill>
                  <a:schemeClr val="bg1"/>
                </a:solidFill>
                <a:latin typeface="+mn-lt"/>
              </a:rPr>
              <a:pPr algn="ctr"/>
              <a:t>‹#›</a:t>
            </a:fld>
            <a:endParaRPr lang="en-US" sz="700" b="1" i="0">
              <a:solidFill>
                <a:schemeClr val="bg1"/>
              </a:solidFill>
              <a:latin typeface="+mn-lt"/>
            </a:endParaRPr>
          </a:p>
        </p:txBody>
      </p:sp>
      <p:sp>
        <p:nvSpPr>
          <p:cNvPr id="3" name="Text Placeholder 2">
            <a:extLst>
              <a:ext uri="{FF2B5EF4-FFF2-40B4-BE49-F238E27FC236}">
                <a16:creationId xmlns:a16="http://schemas.microsoft.com/office/drawing/2014/main" id="{BE77114C-9B9F-2415-4202-6B698A3B6870}"/>
              </a:ext>
            </a:extLst>
          </p:cNvPr>
          <p:cNvSpPr>
            <a:spLocks noGrp="1"/>
          </p:cNvSpPr>
          <p:nvPr>
            <p:ph type="body" sz="quarter" idx="20"/>
          </p:nvPr>
        </p:nvSpPr>
        <p:spPr>
          <a:xfrm>
            <a:off x="298450" y="2477827"/>
            <a:ext cx="2619375" cy="3608648"/>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2">
            <a:extLst>
              <a:ext uri="{FF2B5EF4-FFF2-40B4-BE49-F238E27FC236}">
                <a16:creationId xmlns:a16="http://schemas.microsoft.com/office/drawing/2014/main" id="{671DD9A2-C671-EF2C-17C0-58440C26B35C}"/>
              </a:ext>
            </a:extLst>
          </p:cNvPr>
          <p:cNvSpPr>
            <a:spLocks noGrp="1"/>
          </p:cNvSpPr>
          <p:nvPr>
            <p:ph type="body" sz="quarter" idx="21"/>
          </p:nvPr>
        </p:nvSpPr>
        <p:spPr>
          <a:xfrm>
            <a:off x="3097225" y="2477827"/>
            <a:ext cx="2619375" cy="3608648"/>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2">
            <a:extLst>
              <a:ext uri="{FF2B5EF4-FFF2-40B4-BE49-F238E27FC236}">
                <a16:creationId xmlns:a16="http://schemas.microsoft.com/office/drawing/2014/main" id="{81638EE1-D09B-BE3C-4730-6B0D456ABACE}"/>
              </a:ext>
            </a:extLst>
          </p:cNvPr>
          <p:cNvSpPr>
            <a:spLocks noGrp="1"/>
          </p:cNvSpPr>
          <p:nvPr>
            <p:ph type="body" sz="quarter" idx="22"/>
          </p:nvPr>
        </p:nvSpPr>
        <p:spPr>
          <a:xfrm>
            <a:off x="5874411" y="2477827"/>
            <a:ext cx="2619375" cy="3608648"/>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2">
            <a:extLst>
              <a:ext uri="{FF2B5EF4-FFF2-40B4-BE49-F238E27FC236}">
                <a16:creationId xmlns:a16="http://schemas.microsoft.com/office/drawing/2014/main" id="{3C4E4885-4DD6-4E92-6C78-CE02589A2A01}"/>
              </a:ext>
            </a:extLst>
          </p:cNvPr>
          <p:cNvSpPr>
            <a:spLocks noGrp="1"/>
          </p:cNvSpPr>
          <p:nvPr>
            <p:ph type="body" sz="quarter" idx="23"/>
          </p:nvPr>
        </p:nvSpPr>
        <p:spPr>
          <a:xfrm>
            <a:off x="8651596" y="2477827"/>
            <a:ext cx="2619375" cy="3608648"/>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extBox 1">
            <a:extLst>
              <a:ext uri="{FF2B5EF4-FFF2-40B4-BE49-F238E27FC236}">
                <a16:creationId xmlns:a16="http://schemas.microsoft.com/office/drawing/2014/main" id="{902B99A3-64A1-BEBB-E418-D1AD04EBF08E}"/>
              </a:ext>
            </a:extLst>
          </p:cNvPr>
          <p:cNvSpPr txBox="1">
            <a:spLocks noChangeArrowheads="1"/>
          </p:cNvSpPr>
          <p:nvPr userDrawn="1"/>
        </p:nvSpPr>
        <p:spPr bwMode="auto">
          <a:xfrm>
            <a:off x="691527" y="6544036"/>
            <a:ext cx="5726286" cy="923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marL="0" lvl="0" indent="0" algn="l">
              <a:lnSpc>
                <a:spcPct val="100000"/>
              </a:lnSpc>
              <a:defRPr sz="1800">
                <a:solidFill>
                  <a:srgbClr val="000000"/>
                </a:solidFill>
              </a:defRPr>
            </a:pPr>
            <a:r>
              <a:rPr lang="ga-IE" sz="600" b="0" i="0" baseline="0">
                <a:solidFill>
                  <a:schemeClr val="bg1">
                    <a:lumMod val="85000"/>
                  </a:schemeClr>
                </a:solidFill>
                <a:latin typeface="+mn-lt"/>
              </a:rPr>
              <a:t>© 2023 Epsilon Data Management, LLC. All rights reserved. Proprietary and confidential. V-3.20.23</a:t>
            </a:r>
          </a:p>
        </p:txBody>
      </p:sp>
    </p:spTree>
    <p:extLst>
      <p:ext uri="{BB962C8B-B14F-4D97-AF65-F5344CB8AC3E}">
        <p14:creationId xmlns:p14="http://schemas.microsoft.com/office/powerpoint/2010/main" val="3235787225"/>
      </p:ext>
    </p:extLst>
  </p:cSld>
  <p:clrMapOvr>
    <a:masterClrMapping/>
  </p:clrMapOvr>
  <p:extLst>
    <p:ext uri="{DCECCB84-F9BA-43D5-87BE-67443E8EF086}">
      <p15:sldGuideLst xmlns:p15="http://schemas.microsoft.com/office/powerpoint/2012/main">
        <p15:guide id="1" orient="horz" pos="216">
          <p15:clr>
            <a:srgbClr val="FBAE40"/>
          </p15:clr>
        </p15:guide>
      </p15:sldGuideLst>
    </p:ext>
  </p:extLst>
</p:sldLayout>
</file>

<file path=ppt/slideLayouts/slideLayout201.xml><?xml version="1.0" encoding="utf-8"?>
<p:sldLayout xmlns:a="http://schemas.openxmlformats.org/drawingml/2006/main" xmlns:r="http://schemas.openxmlformats.org/officeDocument/2006/relationships" xmlns:p="http://schemas.openxmlformats.org/presentationml/2006/main" preserve="1" userDrawn="1">
  <p:cSld name="1_Roadmap 1 - 5 items">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FAF9D6B-BDE2-D179-45BC-0B1A94CA0D4D}"/>
              </a:ext>
            </a:extLst>
          </p:cNvPr>
          <p:cNvSpPr>
            <a:spLocks noGrp="1"/>
          </p:cNvSpPr>
          <p:nvPr>
            <p:ph type="title"/>
          </p:nvPr>
        </p:nvSpPr>
        <p:spPr>
          <a:xfrm>
            <a:off x="237744" y="18256"/>
            <a:ext cx="10246360" cy="1159192"/>
          </a:xfrm>
        </p:spPr>
        <p:txBody>
          <a:bodyPr anchor="b"/>
          <a:lstStyle>
            <a:lvl1pPr>
              <a:defRPr>
                <a:solidFill>
                  <a:schemeClr val="accent1"/>
                </a:solidFill>
              </a:defRPr>
            </a:lvl1pPr>
          </a:lstStyle>
          <a:p>
            <a:r>
              <a:rPr lang="en-US"/>
              <a:t>Click to edit Master title style</a:t>
            </a:r>
          </a:p>
        </p:txBody>
      </p:sp>
      <p:sp>
        <p:nvSpPr>
          <p:cNvPr id="29" name="Text Placeholder 28">
            <a:extLst>
              <a:ext uri="{FF2B5EF4-FFF2-40B4-BE49-F238E27FC236}">
                <a16:creationId xmlns:a16="http://schemas.microsoft.com/office/drawing/2014/main" id="{CED047B6-AAA2-70F7-C8F9-50470DF83090}"/>
              </a:ext>
            </a:extLst>
          </p:cNvPr>
          <p:cNvSpPr>
            <a:spLocks noGrp="1"/>
          </p:cNvSpPr>
          <p:nvPr>
            <p:ph type="body" sz="quarter" idx="16" hasCustomPrompt="1"/>
          </p:nvPr>
        </p:nvSpPr>
        <p:spPr>
          <a:xfrm>
            <a:off x="281646" y="2154276"/>
            <a:ext cx="2194560" cy="444653"/>
          </a:xfrm>
          <a:prstGeom prst="rect">
            <a:avLst/>
          </a:prstGeom>
        </p:spPr>
        <p:txBody>
          <a:bodyPr/>
          <a:lstStyle>
            <a:lvl1pPr marL="7938" indent="0">
              <a:buNone/>
              <a:defRPr b="1" i="0">
                <a:solidFill>
                  <a:schemeClr val="accent3"/>
                </a:solidFill>
                <a:latin typeface="+mj-lt"/>
              </a:defRPr>
            </a:lvl1pPr>
            <a:lvl2pPr marL="341313" indent="0">
              <a:buNone/>
              <a:defRPr b="1" i="0">
                <a:solidFill>
                  <a:schemeClr val="accent1"/>
                </a:solidFill>
                <a:latin typeface="Avenir Next LT Pro" panose="020B0504020202020204" pitchFamily="34" charset="77"/>
              </a:defRPr>
            </a:lvl2pPr>
            <a:lvl3pPr marL="574675" indent="0">
              <a:buNone/>
              <a:defRPr b="1" i="0">
                <a:solidFill>
                  <a:schemeClr val="accent1"/>
                </a:solidFill>
                <a:latin typeface="Avenir Next LT Pro" panose="020B0504020202020204" pitchFamily="34" charset="77"/>
              </a:defRPr>
            </a:lvl3pPr>
            <a:lvl4pPr marL="1371600" indent="0">
              <a:buNone/>
              <a:defRPr b="1" i="0">
                <a:solidFill>
                  <a:schemeClr val="accent1"/>
                </a:solidFill>
                <a:latin typeface="Avenir Next LT Pro" panose="020B0504020202020204" pitchFamily="34" charset="77"/>
              </a:defRPr>
            </a:lvl4pPr>
            <a:lvl5pPr marL="1828800" indent="0">
              <a:buNone/>
              <a:defRPr b="1" i="0">
                <a:solidFill>
                  <a:schemeClr val="accent1"/>
                </a:solidFill>
                <a:latin typeface="Avenir Next LT Pro" panose="020B0504020202020204" pitchFamily="34" charset="77"/>
              </a:defRPr>
            </a:lvl5pPr>
          </a:lstStyle>
          <a:p>
            <a:pPr lvl="0"/>
            <a:r>
              <a:rPr lang="en-US"/>
              <a:t>Title</a:t>
            </a:r>
          </a:p>
        </p:txBody>
      </p:sp>
      <p:sp>
        <p:nvSpPr>
          <p:cNvPr id="30" name="Text Placeholder 28">
            <a:extLst>
              <a:ext uri="{FF2B5EF4-FFF2-40B4-BE49-F238E27FC236}">
                <a16:creationId xmlns:a16="http://schemas.microsoft.com/office/drawing/2014/main" id="{A525AD98-0B94-9767-DB38-8E40C47E6BAD}"/>
              </a:ext>
            </a:extLst>
          </p:cNvPr>
          <p:cNvSpPr>
            <a:spLocks noGrp="1"/>
          </p:cNvSpPr>
          <p:nvPr>
            <p:ph type="body" sz="quarter" idx="17" hasCustomPrompt="1"/>
          </p:nvPr>
        </p:nvSpPr>
        <p:spPr>
          <a:xfrm>
            <a:off x="2615088" y="2154276"/>
            <a:ext cx="2194560" cy="444653"/>
          </a:xfrm>
          <a:prstGeom prst="rect">
            <a:avLst/>
          </a:prstGeom>
        </p:spPr>
        <p:txBody>
          <a:bodyPr/>
          <a:lstStyle>
            <a:lvl1pPr marL="7938" indent="0">
              <a:buNone/>
              <a:defRPr b="1" i="0">
                <a:solidFill>
                  <a:schemeClr val="accent1"/>
                </a:solidFill>
                <a:latin typeface="+mj-lt"/>
              </a:defRPr>
            </a:lvl1pPr>
            <a:lvl2pPr marL="341313" indent="0">
              <a:buNone/>
              <a:defRPr b="1" i="0">
                <a:solidFill>
                  <a:schemeClr val="accent1"/>
                </a:solidFill>
                <a:latin typeface="Avenir Next LT Pro" panose="020B0504020202020204" pitchFamily="34" charset="77"/>
              </a:defRPr>
            </a:lvl2pPr>
            <a:lvl3pPr marL="574675" indent="0">
              <a:buNone/>
              <a:defRPr b="1" i="0">
                <a:solidFill>
                  <a:schemeClr val="accent1"/>
                </a:solidFill>
                <a:latin typeface="Avenir Next LT Pro" panose="020B0504020202020204" pitchFamily="34" charset="77"/>
              </a:defRPr>
            </a:lvl3pPr>
            <a:lvl4pPr marL="1371600" indent="0">
              <a:buNone/>
              <a:defRPr b="1" i="0">
                <a:solidFill>
                  <a:schemeClr val="accent1"/>
                </a:solidFill>
                <a:latin typeface="Avenir Next LT Pro" panose="020B0504020202020204" pitchFamily="34" charset="77"/>
              </a:defRPr>
            </a:lvl4pPr>
            <a:lvl5pPr marL="1828800" indent="0">
              <a:buNone/>
              <a:defRPr b="1" i="0">
                <a:solidFill>
                  <a:schemeClr val="accent1"/>
                </a:solidFill>
                <a:latin typeface="Avenir Next LT Pro" panose="020B0504020202020204" pitchFamily="34" charset="77"/>
              </a:defRPr>
            </a:lvl5pPr>
          </a:lstStyle>
          <a:p>
            <a:pPr lvl="0"/>
            <a:r>
              <a:rPr lang="en-US"/>
              <a:t>Title</a:t>
            </a:r>
          </a:p>
        </p:txBody>
      </p:sp>
      <p:sp>
        <p:nvSpPr>
          <p:cNvPr id="31" name="Text Placeholder 28">
            <a:extLst>
              <a:ext uri="{FF2B5EF4-FFF2-40B4-BE49-F238E27FC236}">
                <a16:creationId xmlns:a16="http://schemas.microsoft.com/office/drawing/2014/main" id="{9919A3FC-CEE1-2391-4EA0-0AB672F553BE}"/>
              </a:ext>
            </a:extLst>
          </p:cNvPr>
          <p:cNvSpPr>
            <a:spLocks noGrp="1"/>
          </p:cNvSpPr>
          <p:nvPr>
            <p:ph type="body" sz="quarter" idx="18" hasCustomPrompt="1"/>
          </p:nvPr>
        </p:nvSpPr>
        <p:spPr>
          <a:xfrm>
            <a:off x="4948530" y="2154276"/>
            <a:ext cx="2194560" cy="444653"/>
          </a:xfrm>
          <a:prstGeom prst="rect">
            <a:avLst/>
          </a:prstGeom>
        </p:spPr>
        <p:txBody>
          <a:bodyPr/>
          <a:lstStyle>
            <a:lvl1pPr marL="7938" indent="0">
              <a:buNone/>
              <a:defRPr b="1" i="0">
                <a:solidFill>
                  <a:schemeClr val="accent4"/>
                </a:solidFill>
                <a:latin typeface="+mj-lt"/>
              </a:defRPr>
            </a:lvl1pPr>
            <a:lvl2pPr marL="341313" indent="0">
              <a:buNone/>
              <a:defRPr b="1" i="0">
                <a:solidFill>
                  <a:schemeClr val="accent1"/>
                </a:solidFill>
                <a:latin typeface="Avenir Next LT Pro" panose="020B0504020202020204" pitchFamily="34" charset="77"/>
              </a:defRPr>
            </a:lvl2pPr>
            <a:lvl3pPr marL="574675" indent="0">
              <a:buNone/>
              <a:defRPr b="1" i="0">
                <a:solidFill>
                  <a:schemeClr val="accent1"/>
                </a:solidFill>
                <a:latin typeface="Avenir Next LT Pro" panose="020B0504020202020204" pitchFamily="34" charset="77"/>
              </a:defRPr>
            </a:lvl3pPr>
            <a:lvl4pPr marL="1371600" indent="0">
              <a:buNone/>
              <a:defRPr b="1" i="0">
                <a:solidFill>
                  <a:schemeClr val="accent1"/>
                </a:solidFill>
                <a:latin typeface="Avenir Next LT Pro" panose="020B0504020202020204" pitchFamily="34" charset="77"/>
              </a:defRPr>
            </a:lvl4pPr>
            <a:lvl5pPr marL="1828800" indent="0">
              <a:buNone/>
              <a:defRPr b="1" i="0">
                <a:solidFill>
                  <a:schemeClr val="accent1"/>
                </a:solidFill>
                <a:latin typeface="Avenir Next LT Pro" panose="020B0504020202020204" pitchFamily="34" charset="77"/>
              </a:defRPr>
            </a:lvl5pPr>
          </a:lstStyle>
          <a:p>
            <a:pPr lvl="0"/>
            <a:r>
              <a:rPr lang="en-US"/>
              <a:t>Title</a:t>
            </a:r>
          </a:p>
        </p:txBody>
      </p:sp>
      <p:sp>
        <p:nvSpPr>
          <p:cNvPr id="32" name="Text Placeholder 28">
            <a:extLst>
              <a:ext uri="{FF2B5EF4-FFF2-40B4-BE49-F238E27FC236}">
                <a16:creationId xmlns:a16="http://schemas.microsoft.com/office/drawing/2014/main" id="{B86A010D-ADBF-6FE9-9985-A918EF0F4AC7}"/>
              </a:ext>
            </a:extLst>
          </p:cNvPr>
          <p:cNvSpPr>
            <a:spLocks noGrp="1"/>
          </p:cNvSpPr>
          <p:nvPr>
            <p:ph type="body" sz="quarter" idx="19" hasCustomPrompt="1"/>
          </p:nvPr>
        </p:nvSpPr>
        <p:spPr>
          <a:xfrm>
            <a:off x="7281972" y="2154276"/>
            <a:ext cx="2194560" cy="444653"/>
          </a:xfrm>
          <a:prstGeom prst="rect">
            <a:avLst/>
          </a:prstGeom>
        </p:spPr>
        <p:txBody>
          <a:bodyPr/>
          <a:lstStyle>
            <a:lvl1pPr marL="7938" indent="0">
              <a:buNone/>
              <a:defRPr b="1" i="0">
                <a:solidFill>
                  <a:schemeClr val="accent2"/>
                </a:solidFill>
                <a:latin typeface="+mj-lt"/>
              </a:defRPr>
            </a:lvl1pPr>
            <a:lvl2pPr marL="341313" indent="0">
              <a:buNone/>
              <a:defRPr b="1" i="0">
                <a:solidFill>
                  <a:schemeClr val="accent1"/>
                </a:solidFill>
                <a:latin typeface="Avenir Next LT Pro" panose="020B0504020202020204" pitchFamily="34" charset="77"/>
              </a:defRPr>
            </a:lvl2pPr>
            <a:lvl3pPr marL="574675" indent="0">
              <a:buNone/>
              <a:defRPr b="1" i="0">
                <a:solidFill>
                  <a:schemeClr val="accent1"/>
                </a:solidFill>
                <a:latin typeface="Avenir Next LT Pro" panose="020B0504020202020204" pitchFamily="34" charset="77"/>
              </a:defRPr>
            </a:lvl3pPr>
            <a:lvl4pPr marL="1371600" indent="0">
              <a:buNone/>
              <a:defRPr b="1" i="0">
                <a:solidFill>
                  <a:schemeClr val="accent1"/>
                </a:solidFill>
                <a:latin typeface="Avenir Next LT Pro" panose="020B0504020202020204" pitchFamily="34" charset="77"/>
              </a:defRPr>
            </a:lvl4pPr>
            <a:lvl5pPr marL="1828800" indent="0">
              <a:buNone/>
              <a:defRPr b="1" i="0">
                <a:solidFill>
                  <a:schemeClr val="accent1"/>
                </a:solidFill>
                <a:latin typeface="Avenir Next LT Pro" panose="020B0504020202020204" pitchFamily="34" charset="77"/>
              </a:defRPr>
            </a:lvl5pPr>
          </a:lstStyle>
          <a:p>
            <a:pPr lvl="0"/>
            <a:r>
              <a:rPr lang="en-US"/>
              <a:t>Title</a:t>
            </a:r>
          </a:p>
        </p:txBody>
      </p:sp>
      <p:sp>
        <p:nvSpPr>
          <p:cNvPr id="33" name="Text Placeholder 28">
            <a:extLst>
              <a:ext uri="{FF2B5EF4-FFF2-40B4-BE49-F238E27FC236}">
                <a16:creationId xmlns:a16="http://schemas.microsoft.com/office/drawing/2014/main" id="{52EA28D7-2534-A4DF-A538-8E8B20A8A7AC}"/>
              </a:ext>
            </a:extLst>
          </p:cNvPr>
          <p:cNvSpPr>
            <a:spLocks noGrp="1"/>
          </p:cNvSpPr>
          <p:nvPr>
            <p:ph type="body" sz="quarter" idx="20" hasCustomPrompt="1"/>
          </p:nvPr>
        </p:nvSpPr>
        <p:spPr>
          <a:xfrm>
            <a:off x="9615415" y="2154276"/>
            <a:ext cx="2194560" cy="444653"/>
          </a:xfrm>
          <a:prstGeom prst="rect">
            <a:avLst/>
          </a:prstGeom>
        </p:spPr>
        <p:txBody>
          <a:bodyPr/>
          <a:lstStyle>
            <a:lvl1pPr marL="7938" indent="0">
              <a:buNone/>
              <a:defRPr b="1" i="0">
                <a:solidFill>
                  <a:schemeClr val="accent5"/>
                </a:solidFill>
                <a:latin typeface="+mj-lt"/>
              </a:defRPr>
            </a:lvl1pPr>
            <a:lvl2pPr marL="341313" indent="0">
              <a:buNone/>
              <a:defRPr b="1" i="0">
                <a:solidFill>
                  <a:schemeClr val="accent1"/>
                </a:solidFill>
                <a:latin typeface="Avenir Next LT Pro" panose="020B0504020202020204" pitchFamily="34" charset="77"/>
              </a:defRPr>
            </a:lvl2pPr>
            <a:lvl3pPr marL="574675" indent="0">
              <a:buNone/>
              <a:defRPr b="1" i="0">
                <a:solidFill>
                  <a:schemeClr val="accent1"/>
                </a:solidFill>
                <a:latin typeface="Avenir Next LT Pro" panose="020B0504020202020204" pitchFamily="34" charset="77"/>
              </a:defRPr>
            </a:lvl3pPr>
            <a:lvl4pPr marL="1371600" indent="0">
              <a:buNone/>
              <a:defRPr b="1" i="0">
                <a:solidFill>
                  <a:schemeClr val="accent1"/>
                </a:solidFill>
                <a:latin typeface="Avenir Next LT Pro" panose="020B0504020202020204" pitchFamily="34" charset="77"/>
              </a:defRPr>
            </a:lvl4pPr>
            <a:lvl5pPr marL="1828800" indent="0">
              <a:buNone/>
              <a:defRPr b="1" i="0">
                <a:solidFill>
                  <a:schemeClr val="accent1"/>
                </a:solidFill>
                <a:latin typeface="Avenir Next LT Pro" panose="020B0504020202020204" pitchFamily="34" charset="77"/>
              </a:defRPr>
            </a:lvl5pPr>
          </a:lstStyle>
          <a:p>
            <a:pPr lvl="0"/>
            <a:r>
              <a:rPr lang="en-US"/>
              <a:t>Title</a:t>
            </a:r>
          </a:p>
        </p:txBody>
      </p:sp>
      <p:grpSp>
        <p:nvGrpSpPr>
          <p:cNvPr id="58" name="Group 57">
            <a:extLst>
              <a:ext uri="{FF2B5EF4-FFF2-40B4-BE49-F238E27FC236}">
                <a16:creationId xmlns:a16="http://schemas.microsoft.com/office/drawing/2014/main" id="{868FC0D8-8E23-7A8B-0E12-E17FC2080884}"/>
              </a:ext>
            </a:extLst>
          </p:cNvPr>
          <p:cNvGrpSpPr/>
          <p:nvPr userDrawn="1"/>
        </p:nvGrpSpPr>
        <p:grpSpPr>
          <a:xfrm>
            <a:off x="11510042" y="1493053"/>
            <a:ext cx="708376" cy="502270"/>
            <a:chOff x="10936703" y="790829"/>
            <a:chExt cx="968005" cy="686359"/>
          </a:xfrm>
          <a:solidFill>
            <a:srgbClr val="F2F2F2"/>
          </a:solidFill>
        </p:grpSpPr>
        <p:sp>
          <p:nvSpPr>
            <p:cNvPr id="59" name="Rounded Rectangle 58">
              <a:extLst>
                <a:ext uri="{FF2B5EF4-FFF2-40B4-BE49-F238E27FC236}">
                  <a16:creationId xmlns:a16="http://schemas.microsoft.com/office/drawing/2014/main" id="{D0704FB2-CEC1-B46B-760B-912405C76F9C}"/>
                </a:ext>
              </a:extLst>
            </p:cNvPr>
            <p:cNvSpPr/>
            <p:nvPr/>
          </p:nvSpPr>
          <p:spPr>
            <a:xfrm rot="19463008" flipV="1">
              <a:off x="10936703" y="1227280"/>
              <a:ext cx="944935" cy="249908"/>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0" i="0" err="1">
                <a:latin typeface="Avenir Next LT Pro" panose="020B0504020202020204" pitchFamily="34" charset="77"/>
              </a:endParaRPr>
            </a:p>
          </p:txBody>
        </p:sp>
        <p:sp>
          <p:nvSpPr>
            <p:cNvPr id="60" name="Rounded Rectangle 59">
              <a:extLst>
                <a:ext uri="{FF2B5EF4-FFF2-40B4-BE49-F238E27FC236}">
                  <a16:creationId xmlns:a16="http://schemas.microsoft.com/office/drawing/2014/main" id="{7690A777-8ABD-BB5E-A749-79E4EAF7B6B8}"/>
                </a:ext>
              </a:extLst>
            </p:cNvPr>
            <p:cNvSpPr/>
            <p:nvPr/>
          </p:nvSpPr>
          <p:spPr>
            <a:xfrm rot="2136992">
              <a:off x="10959773" y="790829"/>
              <a:ext cx="944935" cy="249908"/>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0" i="0" err="1">
                <a:latin typeface="Avenir Next LT Pro" panose="020B0504020202020204" pitchFamily="34" charset="77"/>
              </a:endParaRPr>
            </a:p>
          </p:txBody>
        </p:sp>
      </p:grpSp>
      <p:sp>
        <p:nvSpPr>
          <p:cNvPr id="61" name="Freeform 60">
            <a:extLst>
              <a:ext uri="{FF2B5EF4-FFF2-40B4-BE49-F238E27FC236}">
                <a16:creationId xmlns:a16="http://schemas.microsoft.com/office/drawing/2014/main" id="{61C397A5-5290-8795-1F1C-C26F5E1502E3}"/>
              </a:ext>
            </a:extLst>
          </p:cNvPr>
          <p:cNvSpPr/>
          <p:nvPr userDrawn="1"/>
        </p:nvSpPr>
        <p:spPr>
          <a:xfrm>
            <a:off x="-142245" y="1652625"/>
            <a:ext cx="12070080" cy="182880"/>
          </a:xfrm>
          <a:custGeom>
            <a:avLst/>
            <a:gdLst>
              <a:gd name="connsiteX0" fmla="*/ 0 w 11989678"/>
              <a:gd name="connsiteY0" fmla="*/ 0 h 257176"/>
              <a:gd name="connsiteX1" fmla="*/ 11575340 w 11989678"/>
              <a:gd name="connsiteY1" fmla="*/ 0 h 257176"/>
              <a:gd name="connsiteX2" fmla="*/ 11730037 w 11989678"/>
              <a:gd name="connsiteY2" fmla="*/ 0 h 257176"/>
              <a:gd name="connsiteX3" fmla="*/ 11861090 w 11989678"/>
              <a:gd name="connsiteY3" fmla="*/ 0 h 257176"/>
              <a:gd name="connsiteX4" fmla="*/ 11989678 w 11989678"/>
              <a:gd name="connsiteY4" fmla="*/ 128588 h 257176"/>
              <a:gd name="connsiteX5" fmla="*/ 11989677 w 11989678"/>
              <a:gd name="connsiteY5" fmla="*/ 128588 h 257176"/>
              <a:gd name="connsiteX6" fmla="*/ 11861089 w 11989678"/>
              <a:gd name="connsiteY6" fmla="*/ 257176 h 257176"/>
              <a:gd name="connsiteX7" fmla="*/ 11575340 w 11989678"/>
              <a:gd name="connsiteY7" fmla="*/ 257175 h 257176"/>
              <a:gd name="connsiteX8" fmla="*/ 0 w 11989678"/>
              <a:gd name="connsiteY8" fmla="*/ 257175 h 257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89678" h="257176">
                <a:moveTo>
                  <a:pt x="0" y="0"/>
                </a:moveTo>
                <a:lnTo>
                  <a:pt x="11575340" y="0"/>
                </a:lnTo>
                <a:lnTo>
                  <a:pt x="11730037" y="0"/>
                </a:lnTo>
                <a:lnTo>
                  <a:pt x="11861090" y="0"/>
                </a:lnTo>
                <a:cubicBezTo>
                  <a:pt x="11932107" y="0"/>
                  <a:pt x="11989678" y="57571"/>
                  <a:pt x="11989678" y="128588"/>
                </a:cubicBezTo>
                <a:lnTo>
                  <a:pt x="11989677" y="128588"/>
                </a:lnTo>
                <a:cubicBezTo>
                  <a:pt x="11989677" y="199605"/>
                  <a:pt x="11932106" y="257176"/>
                  <a:pt x="11861089" y="257176"/>
                </a:cubicBezTo>
                <a:lnTo>
                  <a:pt x="11575340" y="257175"/>
                </a:lnTo>
                <a:lnTo>
                  <a:pt x="0" y="257175"/>
                </a:lnTo>
                <a:close/>
              </a:path>
            </a:pathLst>
          </a:cu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err="1">
              <a:latin typeface="+mn-lt"/>
            </a:endParaRPr>
          </a:p>
        </p:txBody>
      </p:sp>
      <p:sp>
        <p:nvSpPr>
          <p:cNvPr id="62" name="Rounded Rectangle 61">
            <a:extLst>
              <a:ext uri="{FF2B5EF4-FFF2-40B4-BE49-F238E27FC236}">
                <a16:creationId xmlns:a16="http://schemas.microsoft.com/office/drawing/2014/main" id="{60581DCA-E7B1-9F37-F020-4DCD72F32E44}"/>
              </a:ext>
            </a:extLst>
          </p:cNvPr>
          <p:cNvSpPr/>
          <p:nvPr userDrawn="1"/>
        </p:nvSpPr>
        <p:spPr>
          <a:xfrm>
            <a:off x="-110170" y="1727122"/>
            <a:ext cx="7584101" cy="27432"/>
          </a:xfrm>
          <a:prstGeom prst="roundRect">
            <a:avLst>
              <a:gd name="adj" fmla="val 50000"/>
            </a:avLst>
          </a:prstGeom>
          <a:gradFill flip="none" rotWithShape="1">
            <a:gsLst>
              <a:gs pos="0">
                <a:schemeClr val="accent3"/>
              </a:gs>
              <a:gs pos="32000">
                <a:schemeClr val="accent1"/>
              </a:gs>
              <a:gs pos="83000">
                <a:schemeClr val="accent4"/>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p>
        </p:txBody>
      </p:sp>
      <p:sp>
        <p:nvSpPr>
          <p:cNvPr id="63" name="Oval 62">
            <a:extLst>
              <a:ext uri="{FF2B5EF4-FFF2-40B4-BE49-F238E27FC236}">
                <a16:creationId xmlns:a16="http://schemas.microsoft.com/office/drawing/2014/main" id="{898A4F15-50D9-90D6-6F9D-4705669F3B99}"/>
              </a:ext>
            </a:extLst>
          </p:cNvPr>
          <p:cNvSpPr>
            <a:spLocks noChangeAspect="1"/>
          </p:cNvSpPr>
          <p:nvPr userDrawn="1"/>
        </p:nvSpPr>
        <p:spPr>
          <a:xfrm>
            <a:off x="298237" y="1708834"/>
            <a:ext cx="64008" cy="64008"/>
          </a:xfrm>
          <a:prstGeom prst="ellipse">
            <a:avLst/>
          </a:prstGeom>
          <a:solidFill>
            <a:schemeClr val="bg1"/>
          </a:solidFill>
          <a:ln w="254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0" i="0" err="1">
              <a:latin typeface="Avenir Next LT Pro" panose="020B0504020202020204" pitchFamily="34" charset="77"/>
            </a:endParaRPr>
          </a:p>
        </p:txBody>
      </p:sp>
      <p:sp>
        <p:nvSpPr>
          <p:cNvPr id="64" name="Oval 63">
            <a:extLst>
              <a:ext uri="{FF2B5EF4-FFF2-40B4-BE49-F238E27FC236}">
                <a16:creationId xmlns:a16="http://schemas.microsoft.com/office/drawing/2014/main" id="{79B7E2B9-BBF8-A793-ECB9-EE6699456115}"/>
              </a:ext>
            </a:extLst>
          </p:cNvPr>
          <p:cNvSpPr>
            <a:spLocks noChangeAspect="1"/>
          </p:cNvSpPr>
          <p:nvPr userDrawn="1"/>
        </p:nvSpPr>
        <p:spPr>
          <a:xfrm>
            <a:off x="2703190" y="1708834"/>
            <a:ext cx="64008" cy="64008"/>
          </a:xfrm>
          <a:prstGeom prst="ellipse">
            <a:avLst/>
          </a:prstGeom>
          <a:solidFill>
            <a:schemeClr val="bg1"/>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0" i="0" err="1">
              <a:latin typeface="Avenir Next LT Pro" panose="020B0504020202020204" pitchFamily="34" charset="77"/>
            </a:endParaRPr>
          </a:p>
        </p:txBody>
      </p:sp>
      <p:sp>
        <p:nvSpPr>
          <p:cNvPr id="65" name="Oval 64">
            <a:extLst>
              <a:ext uri="{FF2B5EF4-FFF2-40B4-BE49-F238E27FC236}">
                <a16:creationId xmlns:a16="http://schemas.microsoft.com/office/drawing/2014/main" id="{C1C11090-F59B-9F61-DD1D-E9CB12A524CD}"/>
              </a:ext>
            </a:extLst>
          </p:cNvPr>
          <p:cNvSpPr>
            <a:spLocks noChangeAspect="1"/>
          </p:cNvSpPr>
          <p:nvPr userDrawn="1"/>
        </p:nvSpPr>
        <p:spPr>
          <a:xfrm>
            <a:off x="4974566" y="1708834"/>
            <a:ext cx="64008" cy="64008"/>
          </a:xfrm>
          <a:prstGeom prst="ellipse">
            <a:avLst/>
          </a:prstGeom>
          <a:solidFill>
            <a:schemeClr val="bg1"/>
          </a:solidFill>
          <a:ln w="254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0" i="0" err="1">
              <a:latin typeface="Avenir Next LT Pro" panose="020B0504020202020204" pitchFamily="34" charset="77"/>
            </a:endParaRPr>
          </a:p>
        </p:txBody>
      </p:sp>
      <p:sp>
        <p:nvSpPr>
          <p:cNvPr id="66" name="Rounded Rectangle 65">
            <a:extLst>
              <a:ext uri="{FF2B5EF4-FFF2-40B4-BE49-F238E27FC236}">
                <a16:creationId xmlns:a16="http://schemas.microsoft.com/office/drawing/2014/main" id="{4C66B9B2-C77A-B10F-8480-DCBDD9E11E93}"/>
              </a:ext>
            </a:extLst>
          </p:cNvPr>
          <p:cNvSpPr/>
          <p:nvPr userDrawn="1"/>
        </p:nvSpPr>
        <p:spPr>
          <a:xfrm>
            <a:off x="7297661" y="1727122"/>
            <a:ext cx="2249907" cy="27432"/>
          </a:xfrm>
          <a:prstGeom prst="roundRect">
            <a:avLst>
              <a:gd name="adj" fmla="val 50000"/>
            </a:avLst>
          </a:prstGeom>
          <a:gradFill flip="none" rotWithShape="1">
            <a:gsLst>
              <a:gs pos="23000">
                <a:schemeClr val="accent2"/>
              </a:gs>
              <a:gs pos="97000">
                <a:schemeClr val="accent5"/>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p>
        </p:txBody>
      </p:sp>
      <p:sp>
        <p:nvSpPr>
          <p:cNvPr id="67" name="Oval 66">
            <a:extLst>
              <a:ext uri="{FF2B5EF4-FFF2-40B4-BE49-F238E27FC236}">
                <a16:creationId xmlns:a16="http://schemas.microsoft.com/office/drawing/2014/main" id="{6D57AA03-F2A7-1999-C432-6799054159FB}"/>
              </a:ext>
            </a:extLst>
          </p:cNvPr>
          <p:cNvSpPr>
            <a:spLocks noChangeAspect="1"/>
          </p:cNvSpPr>
          <p:nvPr userDrawn="1"/>
        </p:nvSpPr>
        <p:spPr>
          <a:xfrm>
            <a:off x="7297662" y="1708834"/>
            <a:ext cx="64008" cy="64008"/>
          </a:xfrm>
          <a:prstGeom prst="ellipse">
            <a:avLst/>
          </a:prstGeom>
          <a:solidFill>
            <a:schemeClr val="bg1"/>
          </a:solid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0" i="0" err="1">
              <a:latin typeface="Avenir Next LT Pro" panose="020B0504020202020204" pitchFamily="34" charset="77"/>
            </a:endParaRPr>
          </a:p>
        </p:txBody>
      </p:sp>
      <p:sp>
        <p:nvSpPr>
          <p:cNvPr id="68" name="Rounded Rectangle 67">
            <a:extLst>
              <a:ext uri="{FF2B5EF4-FFF2-40B4-BE49-F238E27FC236}">
                <a16:creationId xmlns:a16="http://schemas.microsoft.com/office/drawing/2014/main" id="{3A87D5EA-1501-183A-DB7B-41C2276A405D}"/>
              </a:ext>
            </a:extLst>
          </p:cNvPr>
          <p:cNvSpPr/>
          <p:nvPr userDrawn="1"/>
        </p:nvSpPr>
        <p:spPr>
          <a:xfrm>
            <a:off x="9431451" y="1727122"/>
            <a:ext cx="2377440" cy="27432"/>
          </a:xfrm>
          <a:prstGeom prst="roundRect">
            <a:avLst>
              <a:gd name="adj" fmla="val 5000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p>
        </p:txBody>
      </p:sp>
      <p:sp>
        <p:nvSpPr>
          <p:cNvPr id="69" name="Oval 68">
            <a:extLst>
              <a:ext uri="{FF2B5EF4-FFF2-40B4-BE49-F238E27FC236}">
                <a16:creationId xmlns:a16="http://schemas.microsoft.com/office/drawing/2014/main" id="{3074547C-0897-4D0F-84A8-066E7DC9195E}"/>
              </a:ext>
            </a:extLst>
          </p:cNvPr>
          <p:cNvSpPr>
            <a:spLocks noChangeAspect="1"/>
          </p:cNvSpPr>
          <p:nvPr userDrawn="1"/>
        </p:nvSpPr>
        <p:spPr>
          <a:xfrm>
            <a:off x="9614479" y="1708834"/>
            <a:ext cx="64008" cy="64008"/>
          </a:xfrm>
          <a:prstGeom prst="ellipse">
            <a:avLst/>
          </a:prstGeom>
          <a:solidFill>
            <a:schemeClr val="bg1"/>
          </a:solidFill>
          <a:ln w="254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0" i="0" err="1">
              <a:latin typeface="Avenir Next LT Pro" panose="020B0504020202020204" pitchFamily="34" charset="77"/>
            </a:endParaRPr>
          </a:p>
        </p:txBody>
      </p:sp>
      <p:sp>
        <p:nvSpPr>
          <p:cNvPr id="6" name="Oval 5">
            <a:extLst>
              <a:ext uri="{FF2B5EF4-FFF2-40B4-BE49-F238E27FC236}">
                <a16:creationId xmlns:a16="http://schemas.microsoft.com/office/drawing/2014/main" id="{F69873BA-905C-D0BF-E38E-A786141C9BD1}"/>
              </a:ext>
            </a:extLst>
          </p:cNvPr>
          <p:cNvSpPr>
            <a:spLocks noChangeAspect="1"/>
          </p:cNvSpPr>
          <p:nvPr userDrawn="1"/>
        </p:nvSpPr>
        <p:spPr>
          <a:xfrm>
            <a:off x="11745031" y="1708834"/>
            <a:ext cx="64008" cy="64008"/>
          </a:xfrm>
          <a:prstGeom prst="ellipse">
            <a:avLst/>
          </a:prstGeom>
          <a:solidFill>
            <a:schemeClr val="bg1"/>
          </a:solidFill>
          <a:ln w="254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0" i="0" err="1">
              <a:latin typeface="Avenir Next LT Pro" panose="020B0504020202020204" pitchFamily="34" charset="77"/>
            </a:endParaRPr>
          </a:p>
        </p:txBody>
      </p:sp>
      <p:pic>
        <p:nvPicPr>
          <p:cNvPr id="10" name="Picture 9">
            <a:extLst>
              <a:ext uri="{FF2B5EF4-FFF2-40B4-BE49-F238E27FC236}">
                <a16:creationId xmlns:a16="http://schemas.microsoft.com/office/drawing/2014/main" id="{AEE248A3-32D2-2CC8-79E0-DCF03D2A7015}"/>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256032" y="6254496"/>
            <a:ext cx="292100" cy="368300"/>
          </a:xfrm>
          <a:prstGeom prst="rect">
            <a:avLst/>
          </a:prstGeom>
        </p:spPr>
      </p:pic>
      <p:sp>
        <p:nvSpPr>
          <p:cNvPr id="11" name="TextBox 10">
            <a:extLst>
              <a:ext uri="{FF2B5EF4-FFF2-40B4-BE49-F238E27FC236}">
                <a16:creationId xmlns:a16="http://schemas.microsoft.com/office/drawing/2014/main" id="{26EBD2B4-8138-525B-E01A-49B85E0A2E1E}"/>
              </a:ext>
            </a:extLst>
          </p:cNvPr>
          <p:cNvSpPr txBox="1">
            <a:spLocks noChangeAspect="1"/>
          </p:cNvSpPr>
          <p:nvPr userDrawn="1"/>
        </p:nvSpPr>
        <p:spPr>
          <a:xfrm>
            <a:off x="11764013" y="6441707"/>
            <a:ext cx="227692" cy="228600"/>
          </a:xfrm>
          <a:prstGeom prst="ellipse">
            <a:avLst/>
          </a:prstGeom>
          <a:solidFill>
            <a:schemeClr val="accent1"/>
          </a:solidFill>
        </p:spPr>
        <p:txBody>
          <a:bodyPr wrap="none" rtlCol="0" anchor="ctr">
            <a:noAutofit/>
          </a:bodyPr>
          <a:lstStyle/>
          <a:p>
            <a:pPr algn="ctr"/>
            <a:fld id="{9F77B881-CDA4-7041-897F-97D0053686EF}" type="slidenum">
              <a:rPr lang="en-US" sz="700" b="1" i="0" smtClean="0">
                <a:solidFill>
                  <a:schemeClr val="bg1"/>
                </a:solidFill>
                <a:latin typeface="+mn-lt"/>
              </a:rPr>
              <a:pPr algn="ctr"/>
              <a:t>‹#›</a:t>
            </a:fld>
            <a:endParaRPr lang="en-US" sz="700" b="1" i="0">
              <a:solidFill>
                <a:schemeClr val="bg1"/>
              </a:solidFill>
              <a:latin typeface="+mn-lt"/>
            </a:endParaRPr>
          </a:p>
        </p:txBody>
      </p:sp>
      <p:sp>
        <p:nvSpPr>
          <p:cNvPr id="3" name="Text Placeholder 2">
            <a:extLst>
              <a:ext uri="{FF2B5EF4-FFF2-40B4-BE49-F238E27FC236}">
                <a16:creationId xmlns:a16="http://schemas.microsoft.com/office/drawing/2014/main" id="{34B960A0-C5FC-E3D7-3308-55C1322348B5}"/>
              </a:ext>
            </a:extLst>
          </p:cNvPr>
          <p:cNvSpPr>
            <a:spLocks noGrp="1"/>
          </p:cNvSpPr>
          <p:nvPr>
            <p:ph type="body" sz="quarter" idx="21"/>
          </p:nvPr>
        </p:nvSpPr>
        <p:spPr>
          <a:xfrm>
            <a:off x="281646" y="2598738"/>
            <a:ext cx="2178050" cy="348297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2">
            <a:extLst>
              <a:ext uri="{FF2B5EF4-FFF2-40B4-BE49-F238E27FC236}">
                <a16:creationId xmlns:a16="http://schemas.microsoft.com/office/drawing/2014/main" id="{4114074D-24D9-9D9F-D1BE-74DD1B057964}"/>
              </a:ext>
            </a:extLst>
          </p:cNvPr>
          <p:cNvSpPr>
            <a:spLocks noGrp="1"/>
          </p:cNvSpPr>
          <p:nvPr>
            <p:ph type="body" sz="quarter" idx="22"/>
          </p:nvPr>
        </p:nvSpPr>
        <p:spPr>
          <a:xfrm>
            <a:off x="2615088" y="2598738"/>
            <a:ext cx="2178050" cy="348297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2">
            <a:extLst>
              <a:ext uri="{FF2B5EF4-FFF2-40B4-BE49-F238E27FC236}">
                <a16:creationId xmlns:a16="http://schemas.microsoft.com/office/drawing/2014/main" id="{CB6B1041-49EE-09F9-755A-4CC40C088C61}"/>
              </a:ext>
            </a:extLst>
          </p:cNvPr>
          <p:cNvSpPr>
            <a:spLocks noGrp="1"/>
          </p:cNvSpPr>
          <p:nvPr>
            <p:ph type="body" sz="quarter" idx="23"/>
          </p:nvPr>
        </p:nvSpPr>
        <p:spPr>
          <a:xfrm>
            <a:off x="4948530" y="2598738"/>
            <a:ext cx="2178050" cy="348297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2">
            <a:extLst>
              <a:ext uri="{FF2B5EF4-FFF2-40B4-BE49-F238E27FC236}">
                <a16:creationId xmlns:a16="http://schemas.microsoft.com/office/drawing/2014/main" id="{C829DD29-8052-1C93-A0AF-55184A5C315D}"/>
              </a:ext>
            </a:extLst>
          </p:cNvPr>
          <p:cNvSpPr>
            <a:spLocks noGrp="1"/>
          </p:cNvSpPr>
          <p:nvPr>
            <p:ph type="body" sz="quarter" idx="24"/>
          </p:nvPr>
        </p:nvSpPr>
        <p:spPr>
          <a:xfrm>
            <a:off x="7281972" y="2598738"/>
            <a:ext cx="2178050" cy="348297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ext Placeholder 2">
            <a:extLst>
              <a:ext uri="{FF2B5EF4-FFF2-40B4-BE49-F238E27FC236}">
                <a16:creationId xmlns:a16="http://schemas.microsoft.com/office/drawing/2014/main" id="{8D3A1FFE-96EC-2DC8-C4A9-04F3E988CE7C}"/>
              </a:ext>
            </a:extLst>
          </p:cNvPr>
          <p:cNvSpPr>
            <a:spLocks noGrp="1"/>
          </p:cNvSpPr>
          <p:nvPr>
            <p:ph type="body" sz="quarter" idx="25"/>
          </p:nvPr>
        </p:nvSpPr>
        <p:spPr>
          <a:xfrm>
            <a:off x="9615415" y="2598738"/>
            <a:ext cx="2178050" cy="348297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extBox 1">
            <a:extLst>
              <a:ext uri="{FF2B5EF4-FFF2-40B4-BE49-F238E27FC236}">
                <a16:creationId xmlns:a16="http://schemas.microsoft.com/office/drawing/2014/main" id="{36A6BF9C-30B9-6AF7-CA5C-AAF373BF16E9}"/>
              </a:ext>
            </a:extLst>
          </p:cNvPr>
          <p:cNvSpPr txBox="1">
            <a:spLocks noChangeArrowheads="1"/>
          </p:cNvSpPr>
          <p:nvPr userDrawn="1"/>
        </p:nvSpPr>
        <p:spPr bwMode="auto">
          <a:xfrm>
            <a:off x="691527" y="6544036"/>
            <a:ext cx="5726286" cy="923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marL="0" lvl="0" indent="0" algn="l">
              <a:lnSpc>
                <a:spcPct val="100000"/>
              </a:lnSpc>
              <a:defRPr sz="1800">
                <a:solidFill>
                  <a:srgbClr val="000000"/>
                </a:solidFill>
              </a:defRPr>
            </a:pPr>
            <a:r>
              <a:rPr lang="ga-IE" sz="600" b="0" i="0" baseline="0">
                <a:solidFill>
                  <a:schemeClr val="bg1">
                    <a:lumMod val="85000"/>
                  </a:schemeClr>
                </a:solidFill>
                <a:latin typeface="+mn-lt"/>
              </a:rPr>
              <a:t>© 2023 Epsilon Data Management, LLC. All rights reserved. Proprietary and confidential. V-3.20.23</a:t>
            </a:r>
          </a:p>
        </p:txBody>
      </p:sp>
    </p:spTree>
    <p:extLst>
      <p:ext uri="{BB962C8B-B14F-4D97-AF65-F5344CB8AC3E}">
        <p14:creationId xmlns:p14="http://schemas.microsoft.com/office/powerpoint/2010/main" val="4276004584"/>
      </p:ext>
    </p:extLst>
  </p:cSld>
  <p:clrMapOvr>
    <a:masterClrMapping/>
  </p:clrMapOvr>
  <p:extLst>
    <p:ext uri="{DCECCB84-F9BA-43D5-87BE-67443E8EF086}">
      <p15:sldGuideLst xmlns:p15="http://schemas.microsoft.com/office/powerpoint/2012/main">
        <p15:guide id="1" orient="horz" pos="216">
          <p15:clr>
            <a:srgbClr val="FBAE40"/>
          </p15:clr>
        </p15:guide>
      </p15:sldGuideLst>
    </p:ext>
  </p:extLst>
</p:sldLayout>
</file>

<file path=ppt/slideLayouts/slideLayout202.xml><?xml version="1.0" encoding="utf-8"?>
<p:sldLayout xmlns:a="http://schemas.openxmlformats.org/drawingml/2006/main" xmlns:r="http://schemas.openxmlformats.org/officeDocument/2006/relationships" xmlns:p="http://schemas.openxmlformats.org/presentationml/2006/main" preserve="1" userDrawn="1">
  <p:cSld name="1_Roadmap 2 - 3 items">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FAF9D6B-BDE2-D179-45BC-0B1A94CA0D4D}"/>
              </a:ext>
            </a:extLst>
          </p:cNvPr>
          <p:cNvSpPr>
            <a:spLocks noGrp="1"/>
          </p:cNvSpPr>
          <p:nvPr>
            <p:ph type="title"/>
          </p:nvPr>
        </p:nvSpPr>
        <p:spPr>
          <a:xfrm>
            <a:off x="237744" y="18256"/>
            <a:ext cx="10246360" cy="1159192"/>
          </a:xfrm>
        </p:spPr>
        <p:txBody>
          <a:bodyPr anchor="b"/>
          <a:lstStyle>
            <a:lvl1pPr>
              <a:defRPr>
                <a:solidFill>
                  <a:schemeClr val="accent1"/>
                </a:solidFill>
              </a:defRPr>
            </a:lvl1pPr>
          </a:lstStyle>
          <a:p>
            <a:r>
              <a:rPr lang="en-US"/>
              <a:t>Click to edit Master title style</a:t>
            </a:r>
          </a:p>
        </p:txBody>
      </p:sp>
      <p:sp>
        <p:nvSpPr>
          <p:cNvPr id="24" name="Oval 23">
            <a:extLst>
              <a:ext uri="{FF2B5EF4-FFF2-40B4-BE49-F238E27FC236}">
                <a16:creationId xmlns:a16="http://schemas.microsoft.com/office/drawing/2014/main" id="{AF5A4BE1-F70C-FF66-242C-B579B3CD7AC9}"/>
              </a:ext>
            </a:extLst>
          </p:cNvPr>
          <p:cNvSpPr/>
          <p:nvPr userDrawn="1"/>
        </p:nvSpPr>
        <p:spPr>
          <a:xfrm>
            <a:off x="10972800" y="293024"/>
            <a:ext cx="1016877" cy="101687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0" i="0" err="1">
              <a:latin typeface="Avenir Next LT Pro" panose="020B0504020202020204" pitchFamily="34" charset="0"/>
            </a:endParaRPr>
          </a:p>
        </p:txBody>
      </p:sp>
      <p:sp>
        <p:nvSpPr>
          <p:cNvPr id="5" name="Round Same Side Corner Rectangle 4">
            <a:extLst>
              <a:ext uri="{FF2B5EF4-FFF2-40B4-BE49-F238E27FC236}">
                <a16:creationId xmlns:a16="http://schemas.microsoft.com/office/drawing/2014/main" id="{F7A4D558-6F7F-5489-19F2-A1B7CFAA7F87}"/>
              </a:ext>
            </a:extLst>
          </p:cNvPr>
          <p:cNvSpPr/>
          <p:nvPr userDrawn="1"/>
        </p:nvSpPr>
        <p:spPr>
          <a:xfrm rot="5400000">
            <a:off x="9725608" y="-176747"/>
            <a:ext cx="536174" cy="3893427"/>
          </a:xfrm>
          <a:prstGeom prst="round2SameRect">
            <a:avLst>
              <a:gd name="adj1" fmla="val 50000"/>
              <a:gd name="adj2" fmla="val 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0" i="0" err="1">
              <a:latin typeface="+mn-lt"/>
            </a:endParaRPr>
          </a:p>
        </p:txBody>
      </p:sp>
      <p:sp>
        <p:nvSpPr>
          <p:cNvPr id="7" name="Rectangle 6">
            <a:extLst>
              <a:ext uri="{FF2B5EF4-FFF2-40B4-BE49-F238E27FC236}">
                <a16:creationId xmlns:a16="http://schemas.microsoft.com/office/drawing/2014/main" id="{06D92AEE-6C84-7BA0-E90B-B0D4E05A39C2}"/>
              </a:ext>
            </a:extLst>
          </p:cNvPr>
          <p:cNvSpPr/>
          <p:nvPr userDrawn="1"/>
        </p:nvSpPr>
        <p:spPr>
          <a:xfrm>
            <a:off x="2" y="1501879"/>
            <a:ext cx="3957638" cy="51994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p>
        </p:txBody>
      </p:sp>
      <p:sp>
        <p:nvSpPr>
          <p:cNvPr id="8" name="Rectangle 7">
            <a:extLst>
              <a:ext uri="{FF2B5EF4-FFF2-40B4-BE49-F238E27FC236}">
                <a16:creationId xmlns:a16="http://schemas.microsoft.com/office/drawing/2014/main" id="{4B685572-0CED-B2B6-DB7F-C8E406270F80}"/>
              </a:ext>
            </a:extLst>
          </p:cNvPr>
          <p:cNvSpPr/>
          <p:nvPr userDrawn="1"/>
        </p:nvSpPr>
        <p:spPr>
          <a:xfrm>
            <a:off x="4057652" y="1501879"/>
            <a:ext cx="3886200" cy="5199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p>
        </p:txBody>
      </p:sp>
      <p:sp>
        <p:nvSpPr>
          <p:cNvPr id="9" name="Rectangle 8">
            <a:extLst>
              <a:ext uri="{FF2B5EF4-FFF2-40B4-BE49-F238E27FC236}">
                <a16:creationId xmlns:a16="http://schemas.microsoft.com/office/drawing/2014/main" id="{B202D492-CEB5-21B7-BD21-D78902ABDE76}"/>
              </a:ext>
            </a:extLst>
          </p:cNvPr>
          <p:cNvSpPr/>
          <p:nvPr userDrawn="1"/>
        </p:nvSpPr>
        <p:spPr>
          <a:xfrm>
            <a:off x="228600" y="1218240"/>
            <a:ext cx="1163687" cy="75431"/>
          </a:xfrm>
          <a:prstGeom prst="rect">
            <a:avLst/>
          </a:prstGeom>
          <a:gradFill flip="none" rotWithShape="1">
            <a:gsLst>
              <a:gs pos="7000">
                <a:schemeClr val="accent2"/>
              </a:gs>
              <a:gs pos="93000">
                <a:schemeClr val="accent5"/>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Placeholder 28">
            <a:extLst>
              <a:ext uri="{FF2B5EF4-FFF2-40B4-BE49-F238E27FC236}">
                <a16:creationId xmlns:a16="http://schemas.microsoft.com/office/drawing/2014/main" id="{CED047B6-AAA2-70F7-C8F9-50470DF83090}"/>
              </a:ext>
            </a:extLst>
          </p:cNvPr>
          <p:cNvSpPr>
            <a:spLocks noGrp="1"/>
          </p:cNvSpPr>
          <p:nvPr>
            <p:ph type="body" sz="quarter" idx="16" hasCustomPrompt="1"/>
          </p:nvPr>
        </p:nvSpPr>
        <p:spPr>
          <a:xfrm>
            <a:off x="250899" y="1577170"/>
            <a:ext cx="3561216" cy="444653"/>
          </a:xfrm>
          <a:prstGeom prst="rect">
            <a:avLst/>
          </a:prstGeom>
        </p:spPr>
        <p:txBody>
          <a:bodyPr anchor="ctr"/>
          <a:lstStyle>
            <a:lvl1pPr marL="7938" indent="0">
              <a:buNone/>
              <a:defRPr b="1" i="0">
                <a:solidFill>
                  <a:schemeClr val="bg1"/>
                </a:solidFill>
                <a:latin typeface="+mj-lt"/>
              </a:defRPr>
            </a:lvl1pPr>
            <a:lvl2pPr marL="341313" indent="0">
              <a:buNone/>
              <a:defRPr b="1" i="0">
                <a:solidFill>
                  <a:schemeClr val="accent1"/>
                </a:solidFill>
                <a:latin typeface="Avenir Next LT Pro" panose="020B0504020202020204" pitchFamily="34" charset="77"/>
              </a:defRPr>
            </a:lvl2pPr>
            <a:lvl3pPr marL="574675" indent="0">
              <a:buNone/>
              <a:defRPr b="1" i="0">
                <a:solidFill>
                  <a:schemeClr val="accent1"/>
                </a:solidFill>
                <a:latin typeface="Avenir Next LT Pro" panose="020B0504020202020204" pitchFamily="34" charset="77"/>
              </a:defRPr>
            </a:lvl3pPr>
            <a:lvl4pPr marL="1371600" indent="0">
              <a:buNone/>
              <a:defRPr b="1" i="0">
                <a:solidFill>
                  <a:schemeClr val="accent1"/>
                </a:solidFill>
                <a:latin typeface="Avenir Next LT Pro" panose="020B0504020202020204" pitchFamily="34" charset="77"/>
              </a:defRPr>
            </a:lvl4pPr>
            <a:lvl5pPr marL="1828800" indent="0">
              <a:buNone/>
              <a:defRPr b="1" i="0">
                <a:solidFill>
                  <a:schemeClr val="accent1"/>
                </a:solidFill>
                <a:latin typeface="Avenir Next LT Pro" panose="020B0504020202020204" pitchFamily="34" charset="77"/>
              </a:defRPr>
            </a:lvl5pPr>
          </a:lstStyle>
          <a:p>
            <a:pPr lvl="0"/>
            <a:r>
              <a:rPr lang="en-US"/>
              <a:t>Title</a:t>
            </a:r>
          </a:p>
        </p:txBody>
      </p:sp>
      <p:sp>
        <p:nvSpPr>
          <p:cNvPr id="30" name="Text Placeholder 28">
            <a:extLst>
              <a:ext uri="{FF2B5EF4-FFF2-40B4-BE49-F238E27FC236}">
                <a16:creationId xmlns:a16="http://schemas.microsoft.com/office/drawing/2014/main" id="{A525AD98-0B94-9767-DB38-8E40C47E6BAD}"/>
              </a:ext>
            </a:extLst>
          </p:cNvPr>
          <p:cNvSpPr>
            <a:spLocks noGrp="1"/>
          </p:cNvSpPr>
          <p:nvPr>
            <p:ph type="body" sz="quarter" idx="17" hasCustomPrompt="1"/>
          </p:nvPr>
        </p:nvSpPr>
        <p:spPr>
          <a:xfrm>
            <a:off x="4184607" y="1577170"/>
            <a:ext cx="3647877" cy="444653"/>
          </a:xfrm>
          <a:prstGeom prst="rect">
            <a:avLst/>
          </a:prstGeom>
        </p:spPr>
        <p:txBody>
          <a:bodyPr anchor="ctr"/>
          <a:lstStyle>
            <a:lvl1pPr marL="7938" indent="0">
              <a:buNone/>
              <a:defRPr b="1" i="0">
                <a:solidFill>
                  <a:schemeClr val="bg1"/>
                </a:solidFill>
                <a:latin typeface="+mj-lt"/>
              </a:defRPr>
            </a:lvl1pPr>
            <a:lvl2pPr marL="341313" indent="0">
              <a:buNone/>
              <a:defRPr b="1" i="0">
                <a:solidFill>
                  <a:schemeClr val="accent1"/>
                </a:solidFill>
                <a:latin typeface="Avenir Next LT Pro" panose="020B0504020202020204" pitchFamily="34" charset="77"/>
              </a:defRPr>
            </a:lvl2pPr>
            <a:lvl3pPr marL="574675" indent="0">
              <a:buNone/>
              <a:defRPr b="1" i="0">
                <a:solidFill>
                  <a:schemeClr val="accent1"/>
                </a:solidFill>
                <a:latin typeface="Avenir Next LT Pro" panose="020B0504020202020204" pitchFamily="34" charset="77"/>
              </a:defRPr>
            </a:lvl3pPr>
            <a:lvl4pPr marL="1371600" indent="0">
              <a:buNone/>
              <a:defRPr b="1" i="0">
                <a:solidFill>
                  <a:schemeClr val="accent1"/>
                </a:solidFill>
                <a:latin typeface="Avenir Next LT Pro" panose="020B0504020202020204" pitchFamily="34" charset="77"/>
              </a:defRPr>
            </a:lvl4pPr>
            <a:lvl5pPr marL="1828800" indent="0">
              <a:buNone/>
              <a:defRPr b="1" i="0">
                <a:solidFill>
                  <a:schemeClr val="accent1"/>
                </a:solidFill>
                <a:latin typeface="Avenir Next LT Pro" panose="020B0504020202020204" pitchFamily="34" charset="77"/>
              </a:defRPr>
            </a:lvl5pPr>
          </a:lstStyle>
          <a:p>
            <a:pPr lvl="0"/>
            <a:r>
              <a:rPr lang="en-US"/>
              <a:t>Title</a:t>
            </a:r>
          </a:p>
        </p:txBody>
      </p:sp>
      <p:sp>
        <p:nvSpPr>
          <p:cNvPr id="31" name="Text Placeholder 28">
            <a:extLst>
              <a:ext uri="{FF2B5EF4-FFF2-40B4-BE49-F238E27FC236}">
                <a16:creationId xmlns:a16="http://schemas.microsoft.com/office/drawing/2014/main" id="{9919A3FC-CEE1-2391-4EA0-0AB672F553BE}"/>
              </a:ext>
            </a:extLst>
          </p:cNvPr>
          <p:cNvSpPr>
            <a:spLocks noGrp="1"/>
          </p:cNvSpPr>
          <p:nvPr>
            <p:ph type="body" sz="quarter" idx="18" hasCustomPrompt="1"/>
          </p:nvPr>
        </p:nvSpPr>
        <p:spPr>
          <a:xfrm>
            <a:off x="8185863" y="1577170"/>
            <a:ext cx="3578150" cy="444653"/>
          </a:xfrm>
          <a:prstGeom prst="rect">
            <a:avLst/>
          </a:prstGeom>
        </p:spPr>
        <p:txBody>
          <a:bodyPr anchor="ctr"/>
          <a:lstStyle>
            <a:lvl1pPr marL="7938" indent="0">
              <a:buNone/>
              <a:defRPr b="1" i="0">
                <a:solidFill>
                  <a:schemeClr val="bg1"/>
                </a:solidFill>
                <a:latin typeface="+mj-lt"/>
              </a:defRPr>
            </a:lvl1pPr>
            <a:lvl2pPr marL="341313" indent="0">
              <a:buNone/>
              <a:defRPr b="1" i="0">
                <a:solidFill>
                  <a:schemeClr val="accent1"/>
                </a:solidFill>
                <a:latin typeface="Avenir Next LT Pro" panose="020B0504020202020204" pitchFamily="34" charset="77"/>
              </a:defRPr>
            </a:lvl2pPr>
            <a:lvl3pPr marL="574675" indent="0">
              <a:buNone/>
              <a:defRPr b="1" i="0">
                <a:solidFill>
                  <a:schemeClr val="accent1"/>
                </a:solidFill>
                <a:latin typeface="Avenir Next LT Pro" panose="020B0504020202020204" pitchFamily="34" charset="77"/>
              </a:defRPr>
            </a:lvl3pPr>
            <a:lvl4pPr marL="1371600" indent="0">
              <a:buNone/>
              <a:defRPr b="1" i="0">
                <a:solidFill>
                  <a:schemeClr val="accent1"/>
                </a:solidFill>
                <a:latin typeface="Avenir Next LT Pro" panose="020B0504020202020204" pitchFamily="34" charset="77"/>
              </a:defRPr>
            </a:lvl4pPr>
            <a:lvl5pPr marL="1828800" indent="0">
              <a:buNone/>
              <a:defRPr b="1" i="0">
                <a:solidFill>
                  <a:schemeClr val="accent1"/>
                </a:solidFill>
                <a:latin typeface="Avenir Next LT Pro" panose="020B0504020202020204" pitchFamily="34" charset="77"/>
              </a:defRPr>
            </a:lvl5pPr>
          </a:lstStyle>
          <a:p>
            <a:pPr lvl="0"/>
            <a:r>
              <a:rPr lang="en-US"/>
              <a:t>Title</a:t>
            </a:r>
          </a:p>
        </p:txBody>
      </p:sp>
      <p:sp>
        <p:nvSpPr>
          <p:cNvPr id="13" name="Text Placeholder 12">
            <a:extLst>
              <a:ext uri="{FF2B5EF4-FFF2-40B4-BE49-F238E27FC236}">
                <a16:creationId xmlns:a16="http://schemas.microsoft.com/office/drawing/2014/main" id="{02D3F76A-37A3-B81A-AF4B-0D699FF18D76}"/>
              </a:ext>
            </a:extLst>
          </p:cNvPr>
          <p:cNvSpPr>
            <a:spLocks noGrp="1"/>
          </p:cNvSpPr>
          <p:nvPr>
            <p:ph type="body" sz="quarter" idx="19" hasCustomPrompt="1"/>
          </p:nvPr>
        </p:nvSpPr>
        <p:spPr>
          <a:xfrm>
            <a:off x="0" y="4939202"/>
            <a:ext cx="12192000" cy="1159192"/>
          </a:xfrm>
          <a:prstGeom prst="roundRect">
            <a:avLst>
              <a:gd name="adj" fmla="val 0"/>
            </a:avLst>
          </a:prstGeom>
          <a:solidFill>
            <a:schemeClr val="bg1">
              <a:lumMod val="95000"/>
            </a:schemeClr>
          </a:solidFill>
          <a:ln w="444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a:buNone/>
              <a:defRPr lang="en-US" sz="2400" b="1" dirty="0" smtClean="0">
                <a:solidFill>
                  <a:schemeClr val="accent3"/>
                </a:solidFill>
              </a:defRPr>
            </a:lvl1pPr>
            <a:lvl2pPr>
              <a:defRPr lang="en-US" dirty="0" smtClean="0">
                <a:solidFill>
                  <a:schemeClr val="lt1"/>
                </a:solidFill>
                <a:latin typeface="+mn-lt"/>
              </a:defRPr>
            </a:lvl2pPr>
            <a:lvl3pPr>
              <a:defRPr lang="en-US" dirty="0" smtClean="0">
                <a:solidFill>
                  <a:schemeClr val="lt1"/>
                </a:solidFill>
                <a:latin typeface="+mn-lt"/>
              </a:defRPr>
            </a:lvl3pPr>
            <a:lvl4pPr>
              <a:defRPr lang="en-US" dirty="0" smtClean="0">
                <a:solidFill>
                  <a:schemeClr val="lt1"/>
                </a:solidFill>
                <a:latin typeface="+mn-lt"/>
              </a:defRPr>
            </a:lvl4pPr>
            <a:lvl5pPr>
              <a:defRPr lang="en-US" dirty="0">
                <a:solidFill>
                  <a:schemeClr val="lt1"/>
                </a:solidFill>
                <a:latin typeface="+mn-lt"/>
              </a:defRPr>
            </a:lvl5pPr>
          </a:lstStyle>
          <a:p>
            <a:pPr marL="0" lvl="0" algn="ctr"/>
            <a:r>
              <a:rPr lang="en-US"/>
              <a:t>Type here for callout. If no callout, delete.</a:t>
            </a:r>
          </a:p>
        </p:txBody>
      </p:sp>
      <p:pic>
        <p:nvPicPr>
          <p:cNvPr id="14" name="Picture 13">
            <a:extLst>
              <a:ext uri="{FF2B5EF4-FFF2-40B4-BE49-F238E27FC236}">
                <a16:creationId xmlns:a16="http://schemas.microsoft.com/office/drawing/2014/main" id="{16E81BBA-2BCC-B876-3436-5D2BF3CFC08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256032" y="6254496"/>
            <a:ext cx="292100" cy="368300"/>
          </a:xfrm>
          <a:prstGeom prst="rect">
            <a:avLst/>
          </a:prstGeom>
        </p:spPr>
      </p:pic>
      <p:sp>
        <p:nvSpPr>
          <p:cNvPr id="18" name="TextBox 17">
            <a:extLst>
              <a:ext uri="{FF2B5EF4-FFF2-40B4-BE49-F238E27FC236}">
                <a16:creationId xmlns:a16="http://schemas.microsoft.com/office/drawing/2014/main" id="{DD014EA2-B349-54F7-7190-8D3F1D7D68D7}"/>
              </a:ext>
            </a:extLst>
          </p:cNvPr>
          <p:cNvSpPr txBox="1">
            <a:spLocks noChangeAspect="1"/>
          </p:cNvSpPr>
          <p:nvPr userDrawn="1"/>
        </p:nvSpPr>
        <p:spPr>
          <a:xfrm>
            <a:off x="11764013" y="6441707"/>
            <a:ext cx="227692" cy="228600"/>
          </a:xfrm>
          <a:prstGeom prst="ellipse">
            <a:avLst/>
          </a:prstGeom>
          <a:solidFill>
            <a:schemeClr val="accent1"/>
          </a:solidFill>
        </p:spPr>
        <p:txBody>
          <a:bodyPr wrap="none" rtlCol="0" anchor="ctr">
            <a:noAutofit/>
          </a:bodyPr>
          <a:lstStyle/>
          <a:p>
            <a:pPr algn="ctr"/>
            <a:fld id="{9F77B881-CDA4-7041-897F-97D0053686EF}" type="slidenum">
              <a:rPr lang="en-US" sz="700" b="1" i="0" smtClean="0">
                <a:solidFill>
                  <a:schemeClr val="bg1"/>
                </a:solidFill>
                <a:latin typeface="+mn-lt"/>
              </a:rPr>
              <a:pPr algn="ctr"/>
              <a:t>‹#›</a:t>
            </a:fld>
            <a:endParaRPr lang="en-US" sz="700" b="1" i="0">
              <a:solidFill>
                <a:schemeClr val="bg1"/>
              </a:solidFill>
              <a:latin typeface="+mn-lt"/>
            </a:endParaRPr>
          </a:p>
        </p:txBody>
      </p:sp>
      <p:sp>
        <p:nvSpPr>
          <p:cNvPr id="11" name="Text Placeholder 10">
            <a:extLst>
              <a:ext uri="{FF2B5EF4-FFF2-40B4-BE49-F238E27FC236}">
                <a16:creationId xmlns:a16="http://schemas.microsoft.com/office/drawing/2014/main" id="{587AAE41-36AB-6978-D4BE-3C8E20424ECF}"/>
              </a:ext>
            </a:extLst>
          </p:cNvPr>
          <p:cNvSpPr>
            <a:spLocks noGrp="1"/>
          </p:cNvSpPr>
          <p:nvPr>
            <p:ph type="body" sz="quarter" idx="20"/>
          </p:nvPr>
        </p:nvSpPr>
        <p:spPr>
          <a:xfrm>
            <a:off x="228600" y="2038350"/>
            <a:ext cx="3582988" cy="2768600"/>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10">
            <a:extLst>
              <a:ext uri="{FF2B5EF4-FFF2-40B4-BE49-F238E27FC236}">
                <a16:creationId xmlns:a16="http://schemas.microsoft.com/office/drawing/2014/main" id="{0DC421E2-3D8C-0128-B252-74BF1FF3B001}"/>
              </a:ext>
            </a:extLst>
          </p:cNvPr>
          <p:cNvSpPr>
            <a:spLocks noGrp="1"/>
          </p:cNvSpPr>
          <p:nvPr>
            <p:ph type="body" sz="quarter" idx="21"/>
          </p:nvPr>
        </p:nvSpPr>
        <p:spPr>
          <a:xfrm>
            <a:off x="4184607" y="2038350"/>
            <a:ext cx="3582988" cy="2768600"/>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ext Placeholder 10">
            <a:extLst>
              <a:ext uri="{FF2B5EF4-FFF2-40B4-BE49-F238E27FC236}">
                <a16:creationId xmlns:a16="http://schemas.microsoft.com/office/drawing/2014/main" id="{73F74403-796F-3A8F-B027-4AE352B66A4C}"/>
              </a:ext>
            </a:extLst>
          </p:cNvPr>
          <p:cNvSpPr>
            <a:spLocks noGrp="1"/>
          </p:cNvSpPr>
          <p:nvPr>
            <p:ph type="body" sz="quarter" idx="22"/>
          </p:nvPr>
        </p:nvSpPr>
        <p:spPr>
          <a:xfrm>
            <a:off x="8185863" y="2038350"/>
            <a:ext cx="3582988" cy="2768600"/>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extBox 1">
            <a:extLst>
              <a:ext uri="{FF2B5EF4-FFF2-40B4-BE49-F238E27FC236}">
                <a16:creationId xmlns:a16="http://schemas.microsoft.com/office/drawing/2014/main" id="{5E6AC2F2-AC61-389F-1C4D-6CCAF26B1BE0}"/>
              </a:ext>
            </a:extLst>
          </p:cNvPr>
          <p:cNvSpPr txBox="1">
            <a:spLocks noChangeArrowheads="1"/>
          </p:cNvSpPr>
          <p:nvPr userDrawn="1"/>
        </p:nvSpPr>
        <p:spPr bwMode="auto">
          <a:xfrm>
            <a:off x="691527" y="6544036"/>
            <a:ext cx="5726286" cy="923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marL="0" lvl="0" indent="0" algn="l">
              <a:lnSpc>
                <a:spcPct val="100000"/>
              </a:lnSpc>
              <a:defRPr sz="1800">
                <a:solidFill>
                  <a:srgbClr val="000000"/>
                </a:solidFill>
              </a:defRPr>
            </a:pPr>
            <a:r>
              <a:rPr lang="ga-IE" sz="600" b="0" i="0" baseline="0">
                <a:solidFill>
                  <a:schemeClr val="bg1">
                    <a:lumMod val="85000"/>
                  </a:schemeClr>
                </a:solidFill>
                <a:latin typeface="+mn-lt"/>
              </a:rPr>
              <a:t>© 2023 Epsilon Data Management, LLC. All rights reserved. Proprietary and confidential. V-3.20.23</a:t>
            </a:r>
          </a:p>
        </p:txBody>
      </p:sp>
    </p:spTree>
    <p:extLst>
      <p:ext uri="{BB962C8B-B14F-4D97-AF65-F5344CB8AC3E}">
        <p14:creationId xmlns:p14="http://schemas.microsoft.com/office/powerpoint/2010/main" val="2966186066"/>
      </p:ext>
    </p:extLst>
  </p:cSld>
  <p:clrMapOvr>
    <a:masterClrMapping/>
  </p:clrMapOvr>
  <p:extLst>
    <p:ext uri="{DCECCB84-F9BA-43D5-87BE-67443E8EF086}">
      <p15:sldGuideLst xmlns:p15="http://schemas.microsoft.com/office/powerpoint/2012/main">
        <p15:guide id="1" orient="horz" pos="216">
          <p15:clr>
            <a:srgbClr val="FBAE40"/>
          </p15:clr>
        </p15:guide>
      </p15:sldGuideLst>
    </p:ext>
  </p:extLst>
</p:sldLayout>
</file>

<file path=ppt/slideLayouts/slideLayout203.xml><?xml version="1.0" encoding="utf-8"?>
<p:sldLayout xmlns:a="http://schemas.openxmlformats.org/drawingml/2006/main" xmlns:r="http://schemas.openxmlformats.org/officeDocument/2006/relationships" xmlns:p="http://schemas.openxmlformats.org/presentationml/2006/main" preserve="1" userDrawn="1">
  <p:cSld name="1_Roadmap 2 - 4 items">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FAF9D6B-BDE2-D179-45BC-0B1A94CA0D4D}"/>
              </a:ext>
            </a:extLst>
          </p:cNvPr>
          <p:cNvSpPr>
            <a:spLocks noGrp="1"/>
          </p:cNvSpPr>
          <p:nvPr>
            <p:ph type="title"/>
          </p:nvPr>
        </p:nvSpPr>
        <p:spPr>
          <a:xfrm>
            <a:off x="237744" y="18256"/>
            <a:ext cx="10246360" cy="1159192"/>
          </a:xfrm>
        </p:spPr>
        <p:txBody>
          <a:bodyPr anchor="b"/>
          <a:lstStyle>
            <a:lvl1pPr>
              <a:defRPr>
                <a:solidFill>
                  <a:schemeClr val="accent1"/>
                </a:solidFill>
              </a:defRPr>
            </a:lvl1pPr>
          </a:lstStyle>
          <a:p>
            <a:r>
              <a:rPr lang="en-US"/>
              <a:t>Click to edit Master title style</a:t>
            </a:r>
          </a:p>
        </p:txBody>
      </p:sp>
      <p:sp>
        <p:nvSpPr>
          <p:cNvPr id="24" name="Oval 23">
            <a:extLst>
              <a:ext uri="{FF2B5EF4-FFF2-40B4-BE49-F238E27FC236}">
                <a16:creationId xmlns:a16="http://schemas.microsoft.com/office/drawing/2014/main" id="{AF5A4BE1-F70C-FF66-242C-B579B3CD7AC9}"/>
              </a:ext>
            </a:extLst>
          </p:cNvPr>
          <p:cNvSpPr/>
          <p:nvPr userDrawn="1"/>
        </p:nvSpPr>
        <p:spPr>
          <a:xfrm>
            <a:off x="10972800" y="293024"/>
            <a:ext cx="1016877" cy="101687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0" i="0" err="1">
              <a:latin typeface="Avenir Next LT Pro" panose="020B0504020202020204" pitchFamily="34" charset="0"/>
            </a:endParaRPr>
          </a:p>
        </p:txBody>
      </p:sp>
      <p:sp>
        <p:nvSpPr>
          <p:cNvPr id="5" name="Round Same Side Corner Rectangle 4">
            <a:extLst>
              <a:ext uri="{FF2B5EF4-FFF2-40B4-BE49-F238E27FC236}">
                <a16:creationId xmlns:a16="http://schemas.microsoft.com/office/drawing/2014/main" id="{F7A4D558-6F7F-5489-19F2-A1B7CFAA7F87}"/>
              </a:ext>
            </a:extLst>
          </p:cNvPr>
          <p:cNvSpPr/>
          <p:nvPr userDrawn="1"/>
        </p:nvSpPr>
        <p:spPr>
          <a:xfrm rot="5400000">
            <a:off x="9970209" y="123609"/>
            <a:ext cx="536174" cy="3292715"/>
          </a:xfrm>
          <a:prstGeom prst="round2SameRect">
            <a:avLst>
              <a:gd name="adj1" fmla="val 50000"/>
              <a:gd name="adj2"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0" i="0" err="1">
              <a:latin typeface="+mn-lt"/>
            </a:endParaRPr>
          </a:p>
        </p:txBody>
      </p:sp>
      <p:sp>
        <p:nvSpPr>
          <p:cNvPr id="7" name="Rectangle 6">
            <a:extLst>
              <a:ext uri="{FF2B5EF4-FFF2-40B4-BE49-F238E27FC236}">
                <a16:creationId xmlns:a16="http://schemas.microsoft.com/office/drawing/2014/main" id="{06D92AEE-6C84-7BA0-E90B-B0D4E05A39C2}"/>
              </a:ext>
            </a:extLst>
          </p:cNvPr>
          <p:cNvSpPr/>
          <p:nvPr userDrawn="1"/>
        </p:nvSpPr>
        <p:spPr>
          <a:xfrm>
            <a:off x="2" y="1501879"/>
            <a:ext cx="2999676" cy="51994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p>
        </p:txBody>
      </p:sp>
      <p:sp>
        <p:nvSpPr>
          <p:cNvPr id="8" name="Rectangle 7">
            <a:extLst>
              <a:ext uri="{FF2B5EF4-FFF2-40B4-BE49-F238E27FC236}">
                <a16:creationId xmlns:a16="http://schemas.microsoft.com/office/drawing/2014/main" id="{4B685572-0CED-B2B6-DB7F-C8E406270F80}"/>
              </a:ext>
            </a:extLst>
          </p:cNvPr>
          <p:cNvSpPr/>
          <p:nvPr userDrawn="1"/>
        </p:nvSpPr>
        <p:spPr>
          <a:xfrm>
            <a:off x="3047385" y="1501879"/>
            <a:ext cx="2724569" cy="5199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p>
        </p:txBody>
      </p:sp>
      <p:sp>
        <p:nvSpPr>
          <p:cNvPr id="9" name="Rectangle 8">
            <a:extLst>
              <a:ext uri="{FF2B5EF4-FFF2-40B4-BE49-F238E27FC236}">
                <a16:creationId xmlns:a16="http://schemas.microsoft.com/office/drawing/2014/main" id="{B202D492-CEB5-21B7-BD21-D78902ABDE76}"/>
              </a:ext>
            </a:extLst>
          </p:cNvPr>
          <p:cNvSpPr/>
          <p:nvPr userDrawn="1"/>
        </p:nvSpPr>
        <p:spPr>
          <a:xfrm>
            <a:off x="237744" y="1218240"/>
            <a:ext cx="1163687" cy="75431"/>
          </a:xfrm>
          <a:prstGeom prst="rect">
            <a:avLst/>
          </a:prstGeom>
          <a:gradFill flip="none" rotWithShape="1">
            <a:gsLst>
              <a:gs pos="7000">
                <a:schemeClr val="accent2"/>
              </a:gs>
              <a:gs pos="93000">
                <a:schemeClr val="accent5"/>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Placeholder 28">
            <a:extLst>
              <a:ext uri="{FF2B5EF4-FFF2-40B4-BE49-F238E27FC236}">
                <a16:creationId xmlns:a16="http://schemas.microsoft.com/office/drawing/2014/main" id="{CED047B6-AAA2-70F7-C8F9-50470DF83090}"/>
              </a:ext>
            </a:extLst>
          </p:cNvPr>
          <p:cNvSpPr>
            <a:spLocks noGrp="1"/>
          </p:cNvSpPr>
          <p:nvPr>
            <p:ph type="body" sz="quarter" idx="16" hasCustomPrompt="1"/>
          </p:nvPr>
        </p:nvSpPr>
        <p:spPr>
          <a:xfrm>
            <a:off x="245534" y="1577170"/>
            <a:ext cx="2576928" cy="444653"/>
          </a:xfrm>
          <a:prstGeom prst="rect">
            <a:avLst/>
          </a:prstGeom>
        </p:spPr>
        <p:txBody>
          <a:bodyPr anchor="ctr"/>
          <a:lstStyle>
            <a:lvl1pPr marL="7938" indent="0">
              <a:buNone/>
              <a:defRPr b="1" i="0">
                <a:solidFill>
                  <a:schemeClr val="bg1"/>
                </a:solidFill>
                <a:latin typeface="+mj-lt"/>
              </a:defRPr>
            </a:lvl1pPr>
            <a:lvl2pPr marL="341313" indent="0">
              <a:buNone/>
              <a:defRPr b="1" i="0">
                <a:solidFill>
                  <a:schemeClr val="accent1"/>
                </a:solidFill>
                <a:latin typeface="Avenir Next LT Pro" panose="020B0504020202020204" pitchFamily="34" charset="77"/>
              </a:defRPr>
            </a:lvl2pPr>
            <a:lvl3pPr marL="574675" indent="0">
              <a:buNone/>
              <a:defRPr b="1" i="0">
                <a:solidFill>
                  <a:schemeClr val="accent1"/>
                </a:solidFill>
                <a:latin typeface="Avenir Next LT Pro" panose="020B0504020202020204" pitchFamily="34" charset="77"/>
              </a:defRPr>
            </a:lvl3pPr>
            <a:lvl4pPr marL="1371600" indent="0">
              <a:buNone/>
              <a:defRPr b="1" i="0">
                <a:solidFill>
                  <a:schemeClr val="accent1"/>
                </a:solidFill>
                <a:latin typeface="Avenir Next LT Pro" panose="020B0504020202020204" pitchFamily="34" charset="77"/>
              </a:defRPr>
            </a:lvl4pPr>
            <a:lvl5pPr marL="1828800" indent="0">
              <a:buNone/>
              <a:defRPr b="1" i="0">
                <a:solidFill>
                  <a:schemeClr val="accent1"/>
                </a:solidFill>
                <a:latin typeface="Avenir Next LT Pro" panose="020B0504020202020204" pitchFamily="34" charset="77"/>
              </a:defRPr>
            </a:lvl5pPr>
          </a:lstStyle>
          <a:p>
            <a:pPr lvl="0"/>
            <a:r>
              <a:rPr lang="en-US"/>
              <a:t>Title</a:t>
            </a:r>
          </a:p>
        </p:txBody>
      </p:sp>
      <p:sp>
        <p:nvSpPr>
          <p:cNvPr id="30" name="Text Placeholder 28">
            <a:extLst>
              <a:ext uri="{FF2B5EF4-FFF2-40B4-BE49-F238E27FC236}">
                <a16:creationId xmlns:a16="http://schemas.microsoft.com/office/drawing/2014/main" id="{A525AD98-0B94-9767-DB38-8E40C47E6BAD}"/>
              </a:ext>
            </a:extLst>
          </p:cNvPr>
          <p:cNvSpPr>
            <a:spLocks noGrp="1"/>
          </p:cNvSpPr>
          <p:nvPr>
            <p:ph type="body" sz="quarter" idx="17" hasCustomPrompt="1"/>
          </p:nvPr>
        </p:nvSpPr>
        <p:spPr>
          <a:xfrm>
            <a:off x="3103628" y="1577170"/>
            <a:ext cx="2576102" cy="444653"/>
          </a:xfrm>
          <a:prstGeom prst="rect">
            <a:avLst/>
          </a:prstGeom>
        </p:spPr>
        <p:txBody>
          <a:bodyPr anchor="ctr"/>
          <a:lstStyle>
            <a:lvl1pPr marL="7938" indent="0">
              <a:buNone/>
              <a:defRPr b="1" i="0">
                <a:solidFill>
                  <a:schemeClr val="bg1"/>
                </a:solidFill>
                <a:latin typeface="+mj-lt"/>
              </a:defRPr>
            </a:lvl1pPr>
            <a:lvl2pPr marL="341313" indent="0">
              <a:buNone/>
              <a:defRPr b="1" i="0">
                <a:solidFill>
                  <a:schemeClr val="accent1"/>
                </a:solidFill>
                <a:latin typeface="Avenir Next LT Pro" panose="020B0504020202020204" pitchFamily="34" charset="77"/>
              </a:defRPr>
            </a:lvl2pPr>
            <a:lvl3pPr marL="574675" indent="0">
              <a:buNone/>
              <a:defRPr b="1" i="0">
                <a:solidFill>
                  <a:schemeClr val="accent1"/>
                </a:solidFill>
                <a:latin typeface="Avenir Next LT Pro" panose="020B0504020202020204" pitchFamily="34" charset="77"/>
              </a:defRPr>
            </a:lvl3pPr>
            <a:lvl4pPr marL="1371600" indent="0">
              <a:buNone/>
              <a:defRPr b="1" i="0">
                <a:solidFill>
                  <a:schemeClr val="accent1"/>
                </a:solidFill>
                <a:latin typeface="Avenir Next LT Pro" panose="020B0504020202020204" pitchFamily="34" charset="77"/>
              </a:defRPr>
            </a:lvl4pPr>
            <a:lvl5pPr marL="1828800" indent="0">
              <a:buNone/>
              <a:defRPr b="1" i="0">
                <a:solidFill>
                  <a:schemeClr val="accent1"/>
                </a:solidFill>
                <a:latin typeface="Avenir Next LT Pro" panose="020B0504020202020204" pitchFamily="34" charset="77"/>
              </a:defRPr>
            </a:lvl5pPr>
          </a:lstStyle>
          <a:p>
            <a:pPr lvl="0"/>
            <a:r>
              <a:rPr lang="en-US"/>
              <a:t>Title</a:t>
            </a:r>
          </a:p>
        </p:txBody>
      </p:sp>
      <p:sp>
        <p:nvSpPr>
          <p:cNvPr id="31" name="Text Placeholder 28">
            <a:extLst>
              <a:ext uri="{FF2B5EF4-FFF2-40B4-BE49-F238E27FC236}">
                <a16:creationId xmlns:a16="http://schemas.microsoft.com/office/drawing/2014/main" id="{9919A3FC-CEE1-2391-4EA0-0AB672F553BE}"/>
              </a:ext>
            </a:extLst>
          </p:cNvPr>
          <p:cNvSpPr>
            <a:spLocks noGrp="1"/>
          </p:cNvSpPr>
          <p:nvPr>
            <p:ph type="body" sz="quarter" idx="18" hasCustomPrompt="1"/>
          </p:nvPr>
        </p:nvSpPr>
        <p:spPr>
          <a:xfrm>
            <a:off x="8647694" y="1577170"/>
            <a:ext cx="3030870" cy="444653"/>
          </a:xfrm>
          <a:prstGeom prst="rect">
            <a:avLst/>
          </a:prstGeom>
        </p:spPr>
        <p:txBody>
          <a:bodyPr anchor="ctr"/>
          <a:lstStyle>
            <a:lvl1pPr marL="7938" indent="0">
              <a:buNone/>
              <a:defRPr b="1" i="0">
                <a:solidFill>
                  <a:schemeClr val="bg1"/>
                </a:solidFill>
                <a:latin typeface="+mj-lt"/>
              </a:defRPr>
            </a:lvl1pPr>
            <a:lvl2pPr marL="341313" indent="0">
              <a:buNone/>
              <a:defRPr b="1" i="0">
                <a:solidFill>
                  <a:schemeClr val="accent1"/>
                </a:solidFill>
                <a:latin typeface="Avenir Next LT Pro" panose="020B0504020202020204" pitchFamily="34" charset="77"/>
              </a:defRPr>
            </a:lvl2pPr>
            <a:lvl3pPr marL="574675" indent="0">
              <a:buNone/>
              <a:defRPr b="1" i="0">
                <a:solidFill>
                  <a:schemeClr val="accent1"/>
                </a:solidFill>
                <a:latin typeface="Avenir Next LT Pro" panose="020B0504020202020204" pitchFamily="34" charset="77"/>
              </a:defRPr>
            </a:lvl3pPr>
            <a:lvl4pPr marL="1371600" indent="0">
              <a:buNone/>
              <a:defRPr b="1" i="0">
                <a:solidFill>
                  <a:schemeClr val="accent1"/>
                </a:solidFill>
                <a:latin typeface="Avenir Next LT Pro" panose="020B0504020202020204" pitchFamily="34" charset="77"/>
              </a:defRPr>
            </a:lvl4pPr>
            <a:lvl5pPr marL="1828800" indent="0">
              <a:buNone/>
              <a:defRPr b="1" i="0">
                <a:solidFill>
                  <a:schemeClr val="accent1"/>
                </a:solidFill>
                <a:latin typeface="Avenir Next LT Pro" panose="020B0504020202020204" pitchFamily="34" charset="77"/>
              </a:defRPr>
            </a:lvl5pPr>
          </a:lstStyle>
          <a:p>
            <a:pPr lvl="0"/>
            <a:r>
              <a:rPr lang="en-US"/>
              <a:t>Title</a:t>
            </a:r>
          </a:p>
        </p:txBody>
      </p:sp>
      <p:sp>
        <p:nvSpPr>
          <p:cNvPr id="13" name="Text Placeholder 12">
            <a:extLst>
              <a:ext uri="{FF2B5EF4-FFF2-40B4-BE49-F238E27FC236}">
                <a16:creationId xmlns:a16="http://schemas.microsoft.com/office/drawing/2014/main" id="{02D3F76A-37A3-B81A-AF4B-0D699FF18D76}"/>
              </a:ext>
            </a:extLst>
          </p:cNvPr>
          <p:cNvSpPr>
            <a:spLocks noGrp="1"/>
          </p:cNvSpPr>
          <p:nvPr>
            <p:ph type="body" sz="quarter" idx="19" hasCustomPrompt="1"/>
          </p:nvPr>
        </p:nvSpPr>
        <p:spPr>
          <a:xfrm>
            <a:off x="0" y="4939202"/>
            <a:ext cx="12192000" cy="1159192"/>
          </a:xfrm>
          <a:prstGeom prst="roundRect">
            <a:avLst>
              <a:gd name="adj" fmla="val 0"/>
            </a:avLst>
          </a:prstGeom>
          <a:solidFill>
            <a:schemeClr val="bg1">
              <a:lumMod val="95000"/>
            </a:schemeClr>
          </a:solidFill>
          <a:ln w="444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a:buNone/>
              <a:defRPr lang="en-US" sz="2400" b="1" dirty="0" smtClean="0">
                <a:solidFill>
                  <a:schemeClr val="accent3"/>
                </a:solidFill>
              </a:defRPr>
            </a:lvl1pPr>
            <a:lvl2pPr>
              <a:defRPr lang="en-US" dirty="0" smtClean="0">
                <a:solidFill>
                  <a:schemeClr val="lt1"/>
                </a:solidFill>
                <a:latin typeface="+mn-lt"/>
              </a:defRPr>
            </a:lvl2pPr>
            <a:lvl3pPr>
              <a:defRPr lang="en-US" dirty="0" smtClean="0">
                <a:solidFill>
                  <a:schemeClr val="lt1"/>
                </a:solidFill>
                <a:latin typeface="+mn-lt"/>
              </a:defRPr>
            </a:lvl3pPr>
            <a:lvl4pPr>
              <a:defRPr lang="en-US" dirty="0" smtClean="0">
                <a:solidFill>
                  <a:schemeClr val="lt1"/>
                </a:solidFill>
                <a:latin typeface="+mn-lt"/>
              </a:defRPr>
            </a:lvl4pPr>
            <a:lvl5pPr>
              <a:defRPr lang="en-US" dirty="0">
                <a:solidFill>
                  <a:schemeClr val="lt1"/>
                </a:solidFill>
                <a:latin typeface="+mn-lt"/>
              </a:defRPr>
            </a:lvl5pPr>
          </a:lstStyle>
          <a:p>
            <a:pPr marL="0" lvl="0" algn="ctr"/>
            <a:r>
              <a:rPr lang="en-US"/>
              <a:t>Type here for callout. If no callout, delete.</a:t>
            </a:r>
          </a:p>
        </p:txBody>
      </p:sp>
      <p:pic>
        <p:nvPicPr>
          <p:cNvPr id="14" name="Picture 13">
            <a:extLst>
              <a:ext uri="{FF2B5EF4-FFF2-40B4-BE49-F238E27FC236}">
                <a16:creationId xmlns:a16="http://schemas.microsoft.com/office/drawing/2014/main" id="{16E81BBA-2BCC-B876-3436-5D2BF3CFC08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256032" y="6254496"/>
            <a:ext cx="292100" cy="368300"/>
          </a:xfrm>
          <a:prstGeom prst="rect">
            <a:avLst/>
          </a:prstGeom>
        </p:spPr>
      </p:pic>
      <p:sp>
        <p:nvSpPr>
          <p:cNvPr id="18" name="TextBox 17">
            <a:extLst>
              <a:ext uri="{FF2B5EF4-FFF2-40B4-BE49-F238E27FC236}">
                <a16:creationId xmlns:a16="http://schemas.microsoft.com/office/drawing/2014/main" id="{DD014EA2-B349-54F7-7190-8D3F1D7D68D7}"/>
              </a:ext>
            </a:extLst>
          </p:cNvPr>
          <p:cNvSpPr txBox="1">
            <a:spLocks noChangeAspect="1"/>
          </p:cNvSpPr>
          <p:nvPr userDrawn="1"/>
        </p:nvSpPr>
        <p:spPr>
          <a:xfrm>
            <a:off x="11764013" y="6441707"/>
            <a:ext cx="227692" cy="228600"/>
          </a:xfrm>
          <a:prstGeom prst="ellipse">
            <a:avLst/>
          </a:prstGeom>
          <a:solidFill>
            <a:schemeClr val="accent1"/>
          </a:solidFill>
        </p:spPr>
        <p:txBody>
          <a:bodyPr wrap="none" rtlCol="0" anchor="ctr">
            <a:noAutofit/>
          </a:bodyPr>
          <a:lstStyle/>
          <a:p>
            <a:pPr algn="ctr"/>
            <a:fld id="{9F77B881-CDA4-7041-897F-97D0053686EF}" type="slidenum">
              <a:rPr lang="en-US" sz="700" b="1" i="0" smtClean="0">
                <a:solidFill>
                  <a:schemeClr val="bg1"/>
                </a:solidFill>
                <a:latin typeface="+mn-lt"/>
              </a:rPr>
              <a:pPr algn="ctr"/>
              <a:t>‹#›</a:t>
            </a:fld>
            <a:endParaRPr lang="en-US" sz="700" b="1" i="0">
              <a:solidFill>
                <a:schemeClr val="bg1"/>
              </a:solidFill>
              <a:latin typeface="+mn-lt"/>
            </a:endParaRPr>
          </a:p>
        </p:txBody>
      </p:sp>
      <p:sp>
        <p:nvSpPr>
          <p:cNvPr id="11" name="Rectangle 10">
            <a:extLst>
              <a:ext uri="{FF2B5EF4-FFF2-40B4-BE49-F238E27FC236}">
                <a16:creationId xmlns:a16="http://schemas.microsoft.com/office/drawing/2014/main" id="{52F553CD-EA80-FC46-DC53-E9A9EBC46A2A}"/>
              </a:ext>
            </a:extLst>
          </p:cNvPr>
          <p:cNvSpPr/>
          <p:nvPr userDrawn="1"/>
        </p:nvSpPr>
        <p:spPr>
          <a:xfrm>
            <a:off x="5819661" y="1501879"/>
            <a:ext cx="2724569" cy="51994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p>
        </p:txBody>
      </p:sp>
      <p:sp>
        <p:nvSpPr>
          <p:cNvPr id="12" name="Text Placeholder 28">
            <a:extLst>
              <a:ext uri="{FF2B5EF4-FFF2-40B4-BE49-F238E27FC236}">
                <a16:creationId xmlns:a16="http://schemas.microsoft.com/office/drawing/2014/main" id="{599C125B-AB13-A9D6-D761-0DCEC44E2A4F}"/>
              </a:ext>
            </a:extLst>
          </p:cNvPr>
          <p:cNvSpPr>
            <a:spLocks noGrp="1"/>
          </p:cNvSpPr>
          <p:nvPr>
            <p:ph type="body" sz="quarter" idx="22" hasCustomPrompt="1"/>
          </p:nvPr>
        </p:nvSpPr>
        <p:spPr>
          <a:xfrm>
            <a:off x="5863046" y="1577170"/>
            <a:ext cx="2576102" cy="444653"/>
          </a:xfrm>
          <a:prstGeom prst="rect">
            <a:avLst/>
          </a:prstGeom>
        </p:spPr>
        <p:txBody>
          <a:bodyPr anchor="ctr"/>
          <a:lstStyle>
            <a:lvl1pPr marL="7938" indent="0">
              <a:buNone/>
              <a:defRPr b="1" i="0">
                <a:solidFill>
                  <a:schemeClr val="bg1"/>
                </a:solidFill>
                <a:latin typeface="+mj-lt"/>
              </a:defRPr>
            </a:lvl1pPr>
            <a:lvl2pPr marL="341313" indent="0">
              <a:buNone/>
              <a:defRPr b="1" i="0">
                <a:solidFill>
                  <a:schemeClr val="accent1"/>
                </a:solidFill>
                <a:latin typeface="Avenir Next LT Pro" panose="020B0504020202020204" pitchFamily="34" charset="77"/>
              </a:defRPr>
            </a:lvl2pPr>
            <a:lvl3pPr marL="574675" indent="0">
              <a:buNone/>
              <a:defRPr b="1" i="0">
                <a:solidFill>
                  <a:schemeClr val="accent1"/>
                </a:solidFill>
                <a:latin typeface="Avenir Next LT Pro" panose="020B0504020202020204" pitchFamily="34" charset="77"/>
              </a:defRPr>
            </a:lvl3pPr>
            <a:lvl4pPr marL="1371600" indent="0">
              <a:buNone/>
              <a:defRPr b="1" i="0">
                <a:solidFill>
                  <a:schemeClr val="accent1"/>
                </a:solidFill>
                <a:latin typeface="Avenir Next LT Pro" panose="020B0504020202020204" pitchFamily="34" charset="77"/>
              </a:defRPr>
            </a:lvl4pPr>
            <a:lvl5pPr marL="1828800" indent="0">
              <a:buNone/>
              <a:defRPr b="1" i="0">
                <a:solidFill>
                  <a:schemeClr val="accent1"/>
                </a:solidFill>
                <a:latin typeface="Avenir Next LT Pro" panose="020B0504020202020204" pitchFamily="34" charset="77"/>
              </a:defRPr>
            </a:lvl5pPr>
          </a:lstStyle>
          <a:p>
            <a:pPr lvl="0"/>
            <a:r>
              <a:rPr lang="en-US"/>
              <a:t>Title</a:t>
            </a:r>
          </a:p>
        </p:txBody>
      </p:sp>
      <p:sp>
        <p:nvSpPr>
          <p:cNvPr id="3" name="Text Placeholder 2">
            <a:extLst>
              <a:ext uri="{FF2B5EF4-FFF2-40B4-BE49-F238E27FC236}">
                <a16:creationId xmlns:a16="http://schemas.microsoft.com/office/drawing/2014/main" id="{62B17571-3022-A921-4DE4-BA5EDC84FF4B}"/>
              </a:ext>
            </a:extLst>
          </p:cNvPr>
          <p:cNvSpPr>
            <a:spLocks noGrp="1"/>
          </p:cNvSpPr>
          <p:nvPr>
            <p:ph type="body" sz="quarter" idx="23"/>
          </p:nvPr>
        </p:nvSpPr>
        <p:spPr>
          <a:xfrm>
            <a:off x="238125" y="2124075"/>
            <a:ext cx="2584450" cy="2659063"/>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2">
            <a:extLst>
              <a:ext uri="{FF2B5EF4-FFF2-40B4-BE49-F238E27FC236}">
                <a16:creationId xmlns:a16="http://schemas.microsoft.com/office/drawing/2014/main" id="{33DD143E-4A20-CD82-062E-44448B3D5074}"/>
              </a:ext>
            </a:extLst>
          </p:cNvPr>
          <p:cNvSpPr>
            <a:spLocks noGrp="1"/>
          </p:cNvSpPr>
          <p:nvPr>
            <p:ph type="body" sz="quarter" idx="24"/>
          </p:nvPr>
        </p:nvSpPr>
        <p:spPr>
          <a:xfrm>
            <a:off x="3047385" y="2124075"/>
            <a:ext cx="2584450" cy="2659063"/>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2">
            <a:extLst>
              <a:ext uri="{FF2B5EF4-FFF2-40B4-BE49-F238E27FC236}">
                <a16:creationId xmlns:a16="http://schemas.microsoft.com/office/drawing/2014/main" id="{2B7CB7EC-8F1D-9779-B20B-560DAAFE7286}"/>
              </a:ext>
            </a:extLst>
          </p:cNvPr>
          <p:cNvSpPr>
            <a:spLocks noGrp="1"/>
          </p:cNvSpPr>
          <p:nvPr>
            <p:ph type="body" sz="quarter" idx="25"/>
          </p:nvPr>
        </p:nvSpPr>
        <p:spPr>
          <a:xfrm>
            <a:off x="5863046" y="2124075"/>
            <a:ext cx="2584450" cy="2659063"/>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Text Placeholder 2">
            <a:extLst>
              <a:ext uri="{FF2B5EF4-FFF2-40B4-BE49-F238E27FC236}">
                <a16:creationId xmlns:a16="http://schemas.microsoft.com/office/drawing/2014/main" id="{4CD01FCC-34B3-DAD1-DACD-951C88775525}"/>
              </a:ext>
            </a:extLst>
          </p:cNvPr>
          <p:cNvSpPr>
            <a:spLocks noGrp="1"/>
          </p:cNvSpPr>
          <p:nvPr>
            <p:ph type="body" sz="quarter" idx="26"/>
          </p:nvPr>
        </p:nvSpPr>
        <p:spPr>
          <a:xfrm>
            <a:off x="8647694" y="2124075"/>
            <a:ext cx="2584450" cy="2659063"/>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extBox 1">
            <a:extLst>
              <a:ext uri="{FF2B5EF4-FFF2-40B4-BE49-F238E27FC236}">
                <a16:creationId xmlns:a16="http://schemas.microsoft.com/office/drawing/2014/main" id="{1CB147F9-0009-BAFF-AEA9-3E5326797D82}"/>
              </a:ext>
            </a:extLst>
          </p:cNvPr>
          <p:cNvSpPr txBox="1">
            <a:spLocks noChangeArrowheads="1"/>
          </p:cNvSpPr>
          <p:nvPr userDrawn="1"/>
        </p:nvSpPr>
        <p:spPr bwMode="auto">
          <a:xfrm>
            <a:off x="691527" y="6544036"/>
            <a:ext cx="5726286" cy="923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marL="0" lvl="0" indent="0" algn="l">
              <a:lnSpc>
                <a:spcPct val="100000"/>
              </a:lnSpc>
              <a:defRPr sz="1800">
                <a:solidFill>
                  <a:srgbClr val="000000"/>
                </a:solidFill>
              </a:defRPr>
            </a:pPr>
            <a:r>
              <a:rPr lang="ga-IE" sz="600" b="0" i="0" baseline="0">
                <a:solidFill>
                  <a:schemeClr val="bg1">
                    <a:lumMod val="85000"/>
                  </a:schemeClr>
                </a:solidFill>
                <a:latin typeface="+mn-lt"/>
              </a:rPr>
              <a:t>© 2023 Epsilon Data Management, LLC. All rights reserved. Proprietary and confidential. V-3.20.23</a:t>
            </a:r>
          </a:p>
        </p:txBody>
      </p:sp>
    </p:spTree>
    <p:extLst>
      <p:ext uri="{BB962C8B-B14F-4D97-AF65-F5344CB8AC3E}">
        <p14:creationId xmlns:p14="http://schemas.microsoft.com/office/powerpoint/2010/main" val="961417614"/>
      </p:ext>
    </p:extLst>
  </p:cSld>
  <p:clrMapOvr>
    <a:masterClrMapping/>
  </p:clrMapOvr>
  <p:extLst>
    <p:ext uri="{DCECCB84-F9BA-43D5-87BE-67443E8EF086}">
      <p15:sldGuideLst xmlns:p15="http://schemas.microsoft.com/office/powerpoint/2012/main">
        <p15:guide id="1" orient="horz" pos="216">
          <p15:clr>
            <a:srgbClr val="FBAE40"/>
          </p15:clr>
        </p15:guide>
      </p15:sldGuideLst>
    </p:ext>
  </p:extLst>
</p:sldLayout>
</file>

<file path=ppt/slideLayouts/slideLayout204.xml><?xml version="1.0" encoding="utf-8"?>
<p:sldLayout xmlns:a="http://schemas.openxmlformats.org/drawingml/2006/main" xmlns:r="http://schemas.openxmlformats.org/officeDocument/2006/relationships" xmlns:p="http://schemas.openxmlformats.org/presentationml/2006/main" preserve="1" userDrawn="1">
  <p:cSld name="1_Roadmap 2 - 5 items">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FAF9D6B-BDE2-D179-45BC-0B1A94CA0D4D}"/>
              </a:ext>
            </a:extLst>
          </p:cNvPr>
          <p:cNvSpPr>
            <a:spLocks noGrp="1"/>
          </p:cNvSpPr>
          <p:nvPr>
            <p:ph type="title"/>
          </p:nvPr>
        </p:nvSpPr>
        <p:spPr>
          <a:xfrm>
            <a:off x="237744" y="18256"/>
            <a:ext cx="10246360" cy="1159192"/>
          </a:xfrm>
        </p:spPr>
        <p:txBody>
          <a:bodyPr anchor="b"/>
          <a:lstStyle>
            <a:lvl1pPr>
              <a:defRPr>
                <a:solidFill>
                  <a:schemeClr val="accent1"/>
                </a:solidFill>
              </a:defRPr>
            </a:lvl1pPr>
          </a:lstStyle>
          <a:p>
            <a:r>
              <a:rPr lang="en-US"/>
              <a:t>Click to edit Master title style</a:t>
            </a:r>
          </a:p>
        </p:txBody>
      </p:sp>
      <p:sp>
        <p:nvSpPr>
          <p:cNvPr id="24" name="Oval 23">
            <a:extLst>
              <a:ext uri="{FF2B5EF4-FFF2-40B4-BE49-F238E27FC236}">
                <a16:creationId xmlns:a16="http://schemas.microsoft.com/office/drawing/2014/main" id="{AF5A4BE1-F70C-FF66-242C-B579B3CD7AC9}"/>
              </a:ext>
            </a:extLst>
          </p:cNvPr>
          <p:cNvSpPr/>
          <p:nvPr userDrawn="1"/>
        </p:nvSpPr>
        <p:spPr>
          <a:xfrm>
            <a:off x="10972800" y="293024"/>
            <a:ext cx="1016877" cy="101687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0" i="0" err="1">
              <a:latin typeface="Avenir Next LT Pro" panose="020B0504020202020204" pitchFamily="34" charset="0"/>
            </a:endParaRPr>
          </a:p>
        </p:txBody>
      </p:sp>
      <p:sp>
        <p:nvSpPr>
          <p:cNvPr id="5" name="Round Same Side Corner Rectangle 4">
            <a:extLst>
              <a:ext uri="{FF2B5EF4-FFF2-40B4-BE49-F238E27FC236}">
                <a16:creationId xmlns:a16="http://schemas.microsoft.com/office/drawing/2014/main" id="{F7A4D558-6F7F-5489-19F2-A1B7CFAA7F87}"/>
              </a:ext>
            </a:extLst>
          </p:cNvPr>
          <p:cNvSpPr/>
          <p:nvPr userDrawn="1"/>
        </p:nvSpPr>
        <p:spPr>
          <a:xfrm rot="5400000">
            <a:off x="10494066" y="637771"/>
            <a:ext cx="521208" cy="2249424"/>
          </a:xfrm>
          <a:prstGeom prst="round2SameRect">
            <a:avLst>
              <a:gd name="adj1" fmla="val 50000"/>
              <a:gd name="adj2" fmla="val 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0" i="0" err="1">
              <a:latin typeface="+mn-lt"/>
            </a:endParaRPr>
          </a:p>
        </p:txBody>
      </p:sp>
      <p:sp>
        <p:nvSpPr>
          <p:cNvPr id="7" name="Rectangle 6">
            <a:extLst>
              <a:ext uri="{FF2B5EF4-FFF2-40B4-BE49-F238E27FC236}">
                <a16:creationId xmlns:a16="http://schemas.microsoft.com/office/drawing/2014/main" id="{06D92AEE-6C84-7BA0-E90B-B0D4E05A39C2}"/>
              </a:ext>
            </a:extLst>
          </p:cNvPr>
          <p:cNvSpPr/>
          <p:nvPr userDrawn="1"/>
        </p:nvSpPr>
        <p:spPr>
          <a:xfrm>
            <a:off x="2" y="1502511"/>
            <a:ext cx="2560320" cy="51994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p>
        </p:txBody>
      </p:sp>
      <p:sp>
        <p:nvSpPr>
          <p:cNvPr id="8" name="Rectangle 7">
            <a:extLst>
              <a:ext uri="{FF2B5EF4-FFF2-40B4-BE49-F238E27FC236}">
                <a16:creationId xmlns:a16="http://schemas.microsoft.com/office/drawing/2014/main" id="{4B685572-0CED-B2B6-DB7F-C8E406270F80}"/>
              </a:ext>
            </a:extLst>
          </p:cNvPr>
          <p:cNvSpPr/>
          <p:nvPr userDrawn="1"/>
        </p:nvSpPr>
        <p:spPr>
          <a:xfrm>
            <a:off x="2616078" y="1502511"/>
            <a:ext cx="2286000" cy="5199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p>
        </p:txBody>
      </p:sp>
      <p:sp>
        <p:nvSpPr>
          <p:cNvPr id="9" name="Rectangle 8">
            <a:extLst>
              <a:ext uri="{FF2B5EF4-FFF2-40B4-BE49-F238E27FC236}">
                <a16:creationId xmlns:a16="http://schemas.microsoft.com/office/drawing/2014/main" id="{B202D492-CEB5-21B7-BD21-D78902ABDE76}"/>
              </a:ext>
            </a:extLst>
          </p:cNvPr>
          <p:cNvSpPr/>
          <p:nvPr userDrawn="1"/>
        </p:nvSpPr>
        <p:spPr>
          <a:xfrm>
            <a:off x="237744" y="1218240"/>
            <a:ext cx="1163687" cy="75431"/>
          </a:xfrm>
          <a:prstGeom prst="rect">
            <a:avLst/>
          </a:prstGeom>
          <a:gradFill flip="none" rotWithShape="1">
            <a:gsLst>
              <a:gs pos="7000">
                <a:schemeClr val="accent2"/>
              </a:gs>
              <a:gs pos="93000">
                <a:schemeClr val="accent5"/>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Placeholder 28">
            <a:extLst>
              <a:ext uri="{FF2B5EF4-FFF2-40B4-BE49-F238E27FC236}">
                <a16:creationId xmlns:a16="http://schemas.microsoft.com/office/drawing/2014/main" id="{CED047B6-AAA2-70F7-C8F9-50470DF83090}"/>
              </a:ext>
            </a:extLst>
          </p:cNvPr>
          <p:cNvSpPr>
            <a:spLocks noGrp="1"/>
          </p:cNvSpPr>
          <p:nvPr>
            <p:ph type="body" sz="quarter" idx="16" hasCustomPrompt="1"/>
          </p:nvPr>
        </p:nvSpPr>
        <p:spPr>
          <a:xfrm>
            <a:off x="228600" y="1540157"/>
            <a:ext cx="2173932" cy="444653"/>
          </a:xfrm>
          <a:prstGeom prst="rect">
            <a:avLst/>
          </a:prstGeom>
        </p:spPr>
        <p:txBody>
          <a:bodyPr anchor="ctr"/>
          <a:lstStyle>
            <a:lvl1pPr marL="7938" indent="0">
              <a:buNone/>
              <a:defRPr b="1" i="0">
                <a:solidFill>
                  <a:schemeClr val="bg1"/>
                </a:solidFill>
                <a:latin typeface="+mj-lt"/>
              </a:defRPr>
            </a:lvl1pPr>
            <a:lvl2pPr marL="341313" indent="0">
              <a:buNone/>
              <a:defRPr b="1" i="0">
                <a:solidFill>
                  <a:schemeClr val="accent1"/>
                </a:solidFill>
                <a:latin typeface="Avenir Next LT Pro" panose="020B0504020202020204" pitchFamily="34" charset="77"/>
              </a:defRPr>
            </a:lvl2pPr>
            <a:lvl3pPr marL="574675" indent="0">
              <a:buNone/>
              <a:defRPr b="1" i="0">
                <a:solidFill>
                  <a:schemeClr val="accent1"/>
                </a:solidFill>
                <a:latin typeface="Avenir Next LT Pro" panose="020B0504020202020204" pitchFamily="34" charset="77"/>
              </a:defRPr>
            </a:lvl3pPr>
            <a:lvl4pPr marL="1371600" indent="0">
              <a:buNone/>
              <a:defRPr b="1" i="0">
                <a:solidFill>
                  <a:schemeClr val="accent1"/>
                </a:solidFill>
                <a:latin typeface="Avenir Next LT Pro" panose="020B0504020202020204" pitchFamily="34" charset="77"/>
              </a:defRPr>
            </a:lvl4pPr>
            <a:lvl5pPr marL="1828800" indent="0">
              <a:buNone/>
              <a:defRPr b="1" i="0">
                <a:solidFill>
                  <a:schemeClr val="accent1"/>
                </a:solidFill>
                <a:latin typeface="Avenir Next LT Pro" panose="020B0504020202020204" pitchFamily="34" charset="77"/>
              </a:defRPr>
            </a:lvl5pPr>
          </a:lstStyle>
          <a:p>
            <a:pPr lvl="0"/>
            <a:r>
              <a:rPr lang="en-US"/>
              <a:t>Title</a:t>
            </a:r>
          </a:p>
        </p:txBody>
      </p:sp>
      <p:sp>
        <p:nvSpPr>
          <p:cNvPr id="30" name="Text Placeholder 28">
            <a:extLst>
              <a:ext uri="{FF2B5EF4-FFF2-40B4-BE49-F238E27FC236}">
                <a16:creationId xmlns:a16="http://schemas.microsoft.com/office/drawing/2014/main" id="{A525AD98-0B94-9767-DB38-8E40C47E6BAD}"/>
              </a:ext>
            </a:extLst>
          </p:cNvPr>
          <p:cNvSpPr>
            <a:spLocks noGrp="1"/>
          </p:cNvSpPr>
          <p:nvPr>
            <p:ph type="body" sz="quarter" idx="17" hasCustomPrompt="1"/>
          </p:nvPr>
        </p:nvSpPr>
        <p:spPr>
          <a:xfrm>
            <a:off x="2653482" y="1540157"/>
            <a:ext cx="2194560" cy="444653"/>
          </a:xfrm>
          <a:prstGeom prst="rect">
            <a:avLst/>
          </a:prstGeom>
        </p:spPr>
        <p:txBody>
          <a:bodyPr anchor="ctr"/>
          <a:lstStyle>
            <a:lvl1pPr marL="7938" indent="0">
              <a:buNone/>
              <a:defRPr b="1" i="0">
                <a:solidFill>
                  <a:schemeClr val="bg1"/>
                </a:solidFill>
                <a:latin typeface="+mj-lt"/>
              </a:defRPr>
            </a:lvl1pPr>
            <a:lvl2pPr marL="341313" indent="0">
              <a:buNone/>
              <a:defRPr b="1" i="0">
                <a:solidFill>
                  <a:schemeClr val="accent1"/>
                </a:solidFill>
                <a:latin typeface="Avenir Next LT Pro" panose="020B0504020202020204" pitchFamily="34" charset="77"/>
              </a:defRPr>
            </a:lvl2pPr>
            <a:lvl3pPr marL="574675" indent="0">
              <a:buNone/>
              <a:defRPr b="1" i="0">
                <a:solidFill>
                  <a:schemeClr val="accent1"/>
                </a:solidFill>
                <a:latin typeface="Avenir Next LT Pro" panose="020B0504020202020204" pitchFamily="34" charset="77"/>
              </a:defRPr>
            </a:lvl3pPr>
            <a:lvl4pPr marL="1371600" indent="0">
              <a:buNone/>
              <a:defRPr b="1" i="0">
                <a:solidFill>
                  <a:schemeClr val="accent1"/>
                </a:solidFill>
                <a:latin typeface="Avenir Next LT Pro" panose="020B0504020202020204" pitchFamily="34" charset="77"/>
              </a:defRPr>
            </a:lvl4pPr>
            <a:lvl5pPr marL="1828800" indent="0">
              <a:buNone/>
              <a:defRPr b="1" i="0">
                <a:solidFill>
                  <a:schemeClr val="accent1"/>
                </a:solidFill>
                <a:latin typeface="Avenir Next LT Pro" panose="020B0504020202020204" pitchFamily="34" charset="77"/>
              </a:defRPr>
            </a:lvl5pPr>
          </a:lstStyle>
          <a:p>
            <a:pPr lvl="0"/>
            <a:r>
              <a:rPr lang="en-US"/>
              <a:t>Title</a:t>
            </a:r>
          </a:p>
        </p:txBody>
      </p:sp>
      <p:sp>
        <p:nvSpPr>
          <p:cNvPr id="31" name="Text Placeholder 28">
            <a:extLst>
              <a:ext uri="{FF2B5EF4-FFF2-40B4-BE49-F238E27FC236}">
                <a16:creationId xmlns:a16="http://schemas.microsoft.com/office/drawing/2014/main" id="{9919A3FC-CEE1-2391-4EA0-0AB672F553BE}"/>
              </a:ext>
            </a:extLst>
          </p:cNvPr>
          <p:cNvSpPr>
            <a:spLocks noGrp="1"/>
          </p:cNvSpPr>
          <p:nvPr>
            <p:ph type="body" sz="quarter" idx="18" hasCustomPrompt="1"/>
          </p:nvPr>
        </p:nvSpPr>
        <p:spPr>
          <a:xfrm>
            <a:off x="9675852" y="1540157"/>
            <a:ext cx="2002712" cy="444653"/>
          </a:xfrm>
          <a:prstGeom prst="rect">
            <a:avLst/>
          </a:prstGeom>
        </p:spPr>
        <p:txBody>
          <a:bodyPr anchor="ctr"/>
          <a:lstStyle>
            <a:lvl1pPr marL="7938" indent="0">
              <a:buNone/>
              <a:defRPr b="1" i="0">
                <a:solidFill>
                  <a:schemeClr val="bg1"/>
                </a:solidFill>
                <a:latin typeface="+mj-lt"/>
              </a:defRPr>
            </a:lvl1pPr>
            <a:lvl2pPr marL="341313" indent="0">
              <a:buNone/>
              <a:defRPr b="1" i="0">
                <a:solidFill>
                  <a:schemeClr val="accent1"/>
                </a:solidFill>
                <a:latin typeface="Avenir Next LT Pro" panose="020B0504020202020204" pitchFamily="34" charset="77"/>
              </a:defRPr>
            </a:lvl2pPr>
            <a:lvl3pPr marL="574675" indent="0">
              <a:buNone/>
              <a:defRPr b="1" i="0">
                <a:solidFill>
                  <a:schemeClr val="accent1"/>
                </a:solidFill>
                <a:latin typeface="Avenir Next LT Pro" panose="020B0504020202020204" pitchFamily="34" charset="77"/>
              </a:defRPr>
            </a:lvl3pPr>
            <a:lvl4pPr marL="1371600" indent="0">
              <a:buNone/>
              <a:defRPr b="1" i="0">
                <a:solidFill>
                  <a:schemeClr val="accent1"/>
                </a:solidFill>
                <a:latin typeface="Avenir Next LT Pro" panose="020B0504020202020204" pitchFamily="34" charset="77"/>
              </a:defRPr>
            </a:lvl4pPr>
            <a:lvl5pPr marL="1828800" indent="0">
              <a:buNone/>
              <a:defRPr b="1" i="0">
                <a:solidFill>
                  <a:schemeClr val="accent1"/>
                </a:solidFill>
                <a:latin typeface="Avenir Next LT Pro" panose="020B0504020202020204" pitchFamily="34" charset="77"/>
              </a:defRPr>
            </a:lvl5pPr>
          </a:lstStyle>
          <a:p>
            <a:pPr lvl="0"/>
            <a:r>
              <a:rPr lang="en-US"/>
              <a:t>Title</a:t>
            </a:r>
          </a:p>
        </p:txBody>
      </p:sp>
      <p:sp>
        <p:nvSpPr>
          <p:cNvPr id="13" name="Text Placeholder 12">
            <a:extLst>
              <a:ext uri="{FF2B5EF4-FFF2-40B4-BE49-F238E27FC236}">
                <a16:creationId xmlns:a16="http://schemas.microsoft.com/office/drawing/2014/main" id="{02D3F76A-37A3-B81A-AF4B-0D699FF18D76}"/>
              </a:ext>
            </a:extLst>
          </p:cNvPr>
          <p:cNvSpPr>
            <a:spLocks noGrp="1"/>
          </p:cNvSpPr>
          <p:nvPr>
            <p:ph type="body" sz="quarter" idx="19" hasCustomPrompt="1"/>
          </p:nvPr>
        </p:nvSpPr>
        <p:spPr>
          <a:xfrm>
            <a:off x="0" y="4939202"/>
            <a:ext cx="12192000" cy="1159192"/>
          </a:xfrm>
          <a:prstGeom prst="roundRect">
            <a:avLst>
              <a:gd name="adj" fmla="val 0"/>
            </a:avLst>
          </a:prstGeom>
          <a:solidFill>
            <a:schemeClr val="bg1">
              <a:lumMod val="95000"/>
            </a:schemeClr>
          </a:solidFill>
          <a:ln w="444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a:buNone/>
              <a:defRPr lang="en-US" sz="2400" b="1" dirty="0" smtClean="0">
                <a:solidFill>
                  <a:schemeClr val="accent3"/>
                </a:solidFill>
              </a:defRPr>
            </a:lvl1pPr>
            <a:lvl2pPr>
              <a:defRPr lang="en-US" dirty="0" smtClean="0">
                <a:solidFill>
                  <a:schemeClr val="lt1"/>
                </a:solidFill>
                <a:latin typeface="+mn-lt"/>
              </a:defRPr>
            </a:lvl2pPr>
            <a:lvl3pPr>
              <a:defRPr lang="en-US" dirty="0" smtClean="0">
                <a:solidFill>
                  <a:schemeClr val="lt1"/>
                </a:solidFill>
                <a:latin typeface="+mn-lt"/>
              </a:defRPr>
            </a:lvl3pPr>
            <a:lvl4pPr>
              <a:defRPr lang="en-US" dirty="0" smtClean="0">
                <a:solidFill>
                  <a:schemeClr val="lt1"/>
                </a:solidFill>
                <a:latin typeface="+mn-lt"/>
              </a:defRPr>
            </a:lvl4pPr>
            <a:lvl5pPr>
              <a:defRPr lang="en-US" dirty="0">
                <a:solidFill>
                  <a:schemeClr val="lt1"/>
                </a:solidFill>
                <a:latin typeface="+mn-lt"/>
              </a:defRPr>
            </a:lvl5pPr>
          </a:lstStyle>
          <a:p>
            <a:pPr marL="0" lvl="0" algn="ctr"/>
            <a:r>
              <a:rPr lang="en-US"/>
              <a:t>Type here for callout. If no callout, delete.</a:t>
            </a:r>
          </a:p>
        </p:txBody>
      </p:sp>
      <p:pic>
        <p:nvPicPr>
          <p:cNvPr id="14" name="Picture 13">
            <a:extLst>
              <a:ext uri="{FF2B5EF4-FFF2-40B4-BE49-F238E27FC236}">
                <a16:creationId xmlns:a16="http://schemas.microsoft.com/office/drawing/2014/main" id="{16E81BBA-2BCC-B876-3436-5D2BF3CFC08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256032" y="6254496"/>
            <a:ext cx="292100" cy="368300"/>
          </a:xfrm>
          <a:prstGeom prst="rect">
            <a:avLst/>
          </a:prstGeom>
        </p:spPr>
      </p:pic>
      <p:sp>
        <p:nvSpPr>
          <p:cNvPr id="18" name="TextBox 17">
            <a:extLst>
              <a:ext uri="{FF2B5EF4-FFF2-40B4-BE49-F238E27FC236}">
                <a16:creationId xmlns:a16="http://schemas.microsoft.com/office/drawing/2014/main" id="{DD014EA2-B349-54F7-7190-8D3F1D7D68D7}"/>
              </a:ext>
            </a:extLst>
          </p:cNvPr>
          <p:cNvSpPr txBox="1">
            <a:spLocks noChangeAspect="1"/>
          </p:cNvSpPr>
          <p:nvPr userDrawn="1"/>
        </p:nvSpPr>
        <p:spPr>
          <a:xfrm>
            <a:off x="11764013" y="6441707"/>
            <a:ext cx="227692" cy="228600"/>
          </a:xfrm>
          <a:prstGeom prst="ellipse">
            <a:avLst/>
          </a:prstGeom>
          <a:solidFill>
            <a:schemeClr val="accent1"/>
          </a:solidFill>
        </p:spPr>
        <p:txBody>
          <a:bodyPr wrap="none" rtlCol="0" anchor="ctr">
            <a:noAutofit/>
          </a:bodyPr>
          <a:lstStyle/>
          <a:p>
            <a:pPr algn="ctr"/>
            <a:fld id="{9F77B881-CDA4-7041-897F-97D0053686EF}" type="slidenum">
              <a:rPr lang="en-US" sz="700" b="1" i="0" smtClean="0">
                <a:solidFill>
                  <a:schemeClr val="bg1"/>
                </a:solidFill>
                <a:latin typeface="+mn-lt"/>
              </a:rPr>
              <a:pPr algn="ctr"/>
              <a:t>‹#›</a:t>
            </a:fld>
            <a:endParaRPr lang="en-US" sz="700" b="1" i="0">
              <a:solidFill>
                <a:schemeClr val="bg1"/>
              </a:solidFill>
              <a:latin typeface="+mn-lt"/>
            </a:endParaRPr>
          </a:p>
        </p:txBody>
      </p:sp>
      <p:sp>
        <p:nvSpPr>
          <p:cNvPr id="11" name="Rectangle 10">
            <a:extLst>
              <a:ext uri="{FF2B5EF4-FFF2-40B4-BE49-F238E27FC236}">
                <a16:creationId xmlns:a16="http://schemas.microsoft.com/office/drawing/2014/main" id="{52F553CD-EA80-FC46-DC53-E9A9EBC46A2A}"/>
              </a:ext>
            </a:extLst>
          </p:cNvPr>
          <p:cNvSpPr/>
          <p:nvPr userDrawn="1"/>
        </p:nvSpPr>
        <p:spPr>
          <a:xfrm>
            <a:off x="4961784" y="1502511"/>
            <a:ext cx="2286000" cy="51994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p>
        </p:txBody>
      </p:sp>
      <p:sp>
        <p:nvSpPr>
          <p:cNvPr id="12" name="Text Placeholder 28">
            <a:extLst>
              <a:ext uri="{FF2B5EF4-FFF2-40B4-BE49-F238E27FC236}">
                <a16:creationId xmlns:a16="http://schemas.microsoft.com/office/drawing/2014/main" id="{599C125B-AB13-A9D6-D761-0DCEC44E2A4F}"/>
              </a:ext>
            </a:extLst>
          </p:cNvPr>
          <p:cNvSpPr>
            <a:spLocks noGrp="1"/>
          </p:cNvSpPr>
          <p:nvPr>
            <p:ph type="body" sz="quarter" idx="22" hasCustomPrompt="1"/>
          </p:nvPr>
        </p:nvSpPr>
        <p:spPr>
          <a:xfrm>
            <a:off x="4986924" y="1540157"/>
            <a:ext cx="2194560" cy="444653"/>
          </a:xfrm>
          <a:prstGeom prst="rect">
            <a:avLst/>
          </a:prstGeom>
        </p:spPr>
        <p:txBody>
          <a:bodyPr anchor="ctr"/>
          <a:lstStyle>
            <a:lvl1pPr marL="7938" indent="0">
              <a:buNone/>
              <a:defRPr b="1" i="0">
                <a:solidFill>
                  <a:schemeClr val="bg1"/>
                </a:solidFill>
                <a:latin typeface="+mj-lt"/>
              </a:defRPr>
            </a:lvl1pPr>
            <a:lvl2pPr marL="341313" indent="0">
              <a:buNone/>
              <a:defRPr b="1" i="0">
                <a:solidFill>
                  <a:schemeClr val="accent1"/>
                </a:solidFill>
                <a:latin typeface="Avenir Next LT Pro" panose="020B0504020202020204" pitchFamily="34" charset="77"/>
              </a:defRPr>
            </a:lvl2pPr>
            <a:lvl3pPr marL="574675" indent="0">
              <a:buNone/>
              <a:defRPr b="1" i="0">
                <a:solidFill>
                  <a:schemeClr val="accent1"/>
                </a:solidFill>
                <a:latin typeface="Avenir Next LT Pro" panose="020B0504020202020204" pitchFamily="34" charset="77"/>
              </a:defRPr>
            </a:lvl3pPr>
            <a:lvl4pPr marL="1371600" indent="0">
              <a:buNone/>
              <a:defRPr b="1" i="0">
                <a:solidFill>
                  <a:schemeClr val="accent1"/>
                </a:solidFill>
                <a:latin typeface="Avenir Next LT Pro" panose="020B0504020202020204" pitchFamily="34" charset="77"/>
              </a:defRPr>
            </a:lvl4pPr>
            <a:lvl5pPr marL="1828800" indent="0">
              <a:buNone/>
              <a:defRPr b="1" i="0">
                <a:solidFill>
                  <a:schemeClr val="accent1"/>
                </a:solidFill>
                <a:latin typeface="Avenir Next LT Pro" panose="020B0504020202020204" pitchFamily="34" charset="77"/>
              </a:defRPr>
            </a:lvl5pPr>
          </a:lstStyle>
          <a:p>
            <a:pPr lvl="0"/>
            <a:r>
              <a:rPr lang="en-US"/>
              <a:t>Title</a:t>
            </a:r>
          </a:p>
        </p:txBody>
      </p:sp>
      <p:sp>
        <p:nvSpPr>
          <p:cNvPr id="22" name="Rectangle 21">
            <a:extLst>
              <a:ext uri="{FF2B5EF4-FFF2-40B4-BE49-F238E27FC236}">
                <a16:creationId xmlns:a16="http://schemas.microsoft.com/office/drawing/2014/main" id="{0DA106CD-73A7-4DED-C22C-F468A7B32639}"/>
              </a:ext>
            </a:extLst>
          </p:cNvPr>
          <p:cNvSpPr/>
          <p:nvPr userDrawn="1"/>
        </p:nvSpPr>
        <p:spPr>
          <a:xfrm>
            <a:off x="7318818" y="1502511"/>
            <a:ext cx="2286000" cy="51994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p>
        </p:txBody>
      </p:sp>
      <p:sp>
        <p:nvSpPr>
          <p:cNvPr id="23" name="Text Placeholder 28">
            <a:extLst>
              <a:ext uri="{FF2B5EF4-FFF2-40B4-BE49-F238E27FC236}">
                <a16:creationId xmlns:a16="http://schemas.microsoft.com/office/drawing/2014/main" id="{527A4D22-09F8-0D14-2883-A468584047E2}"/>
              </a:ext>
            </a:extLst>
          </p:cNvPr>
          <p:cNvSpPr>
            <a:spLocks noGrp="1"/>
          </p:cNvSpPr>
          <p:nvPr>
            <p:ph type="body" sz="quarter" idx="24" hasCustomPrompt="1"/>
          </p:nvPr>
        </p:nvSpPr>
        <p:spPr>
          <a:xfrm>
            <a:off x="7343958" y="1540157"/>
            <a:ext cx="2194560" cy="444653"/>
          </a:xfrm>
          <a:prstGeom prst="rect">
            <a:avLst/>
          </a:prstGeom>
        </p:spPr>
        <p:txBody>
          <a:bodyPr anchor="ctr"/>
          <a:lstStyle>
            <a:lvl1pPr marL="7938" indent="0">
              <a:buNone/>
              <a:defRPr b="1" i="0">
                <a:solidFill>
                  <a:schemeClr val="bg1"/>
                </a:solidFill>
                <a:latin typeface="+mj-lt"/>
              </a:defRPr>
            </a:lvl1pPr>
            <a:lvl2pPr marL="341313" indent="0">
              <a:buNone/>
              <a:defRPr b="1" i="0">
                <a:solidFill>
                  <a:schemeClr val="accent1"/>
                </a:solidFill>
                <a:latin typeface="Avenir Next LT Pro" panose="020B0504020202020204" pitchFamily="34" charset="77"/>
              </a:defRPr>
            </a:lvl2pPr>
            <a:lvl3pPr marL="574675" indent="0">
              <a:buNone/>
              <a:defRPr b="1" i="0">
                <a:solidFill>
                  <a:schemeClr val="accent1"/>
                </a:solidFill>
                <a:latin typeface="Avenir Next LT Pro" panose="020B0504020202020204" pitchFamily="34" charset="77"/>
              </a:defRPr>
            </a:lvl3pPr>
            <a:lvl4pPr marL="1371600" indent="0">
              <a:buNone/>
              <a:defRPr b="1" i="0">
                <a:solidFill>
                  <a:schemeClr val="accent1"/>
                </a:solidFill>
                <a:latin typeface="Avenir Next LT Pro" panose="020B0504020202020204" pitchFamily="34" charset="77"/>
              </a:defRPr>
            </a:lvl4pPr>
            <a:lvl5pPr marL="1828800" indent="0">
              <a:buNone/>
              <a:defRPr b="1" i="0">
                <a:solidFill>
                  <a:schemeClr val="accent1"/>
                </a:solidFill>
                <a:latin typeface="Avenir Next LT Pro" panose="020B0504020202020204" pitchFamily="34" charset="77"/>
              </a:defRPr>
            </a:lvl5pPr>
          </a:lstStyle>
          <a:p>
            <a:pPr lvl="0"/>
            <a:r>
              <a:rPr lang="en-US"/>
              <a:t>Title</a:t>
            </a:r>
          </a:p>
        </p:txBody>
      </p:sp>
      <p:sp>
        <p:nvSpPr>
          <p:cNvPr id="16" name="Text Placeholder 15">
            <a:extLst>
              <a:ext uri="{FF2B5EF4-FFF2-40B4-BE49-F238E27FC236}">
                <a16:creationId xmlns:a16="http://schemas.microsoft.com/office/drawing/2014/main" id="{2F2F98B5-81C7-9553-43ED-0092EE3CE7BB}"/>
              </a:ext>
            </a:extLst>
          </p:cNvPr>
          <p:cNvSpPr>
            <a:spLocks noGrp="1"/>
          </p:cNvSpPr>
          <p:nvPr>
            <p:ph type="body" sz="quarter" idx="25"/>
          </p:nvPr>
        </p:nvSpPr>
        <p:spPr>
          <a:xfrm>
            <a:off x="228600" y="2022475"/>
            <a:ext cx="2173288" cy="2687638"/>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ext Placeholder 15">
            <a:extLst>
              <a:ext uri="{FF2B5EF4-FFF2-40B4-BE49-F238E27FC236}">
                <a16:creationId xmlns:a16="http://schemas.microsoft.com/office/drawing/2014/main" id="{02C51C00-1428-7993-F4F1-5692944C4F22}"/>
              </a:ext>
            </a:extLst>
          </p:cNvPr>
          <p:cNvSpPr>
            <a:spLocks noGrp="1"/>
          </p:cNvSpPr>
          <p:nvPr>
            <p:ph type="body" sz="quarter" idx="26"/>
          </p:nvPr>
        </p:nvSpPr>
        <p:spPr>
          <a:xfrm>
            <a:off x="2653482" y="2022475"/>
            <a:ext cx="2173288" cy="2687638"/>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Text Placeholder 15">
            <a:extLst>
              <a:ext uri="{FF2B5EF4-FFF2-40B4-BE49-F238E27FC236}">
                <a16:creationId xmlns:a16="http://schemas.microsoft.com/office/drawing/2014/main" id="{B8D96A24-8CDF-C3D1-5807-E21EEC16CA0A}"/>
              </a:ext>
            </a:extLst>
          </p:cNvPr>
          <p:cNvSpPr>
            <a:spLocks noGrp="1"/>
          </p:cNvSpPr>
          <p:nvPr>
            <p:ph type="body" sz="quarter" idx="27"/>
          </p:nvPr>
        </p:nvSpPr>
        <p:spPr>
          <a:xfrm>
            <a:off x="4961784" y="2022475"/>
            <a:ext cx="2243292" cy="2687638"/>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Text Placeholder 15">
            <a:extLst>
              <a:ext uri="{FF2B5EF4-FFF2-40B4-BE49-F238E27FC236}">
                <a16:creationId xmlns:a16="http://schemas.microsoft.com/office/drawing/2014/main" id="{59F72889-4E90-EB46-CD6E-AAFB3692C897}"/>
              </a:ext>
            </a:extLst>
          </p:cNvPr>
          <p:cNvSpPr>
            <a:spLocks noGrp="1"/>
          </p:cNvSpPr>
          <p:nvPr>
            <p:ph type="body" sz="quarter" idx="28"/>
          </p:nvPr>
        </p:nvSpPr>
        <p:spPr>
          <a:xfrm>
            <a:off x="7343958" y="2022475"/>
            <a:ext cx="2194560" cy="2687638"/>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6" name="Text Placeholder 15">
            <a:extLst>
              <a:ext uri="{FF2B5EF4-FFF2-40B4-BE49-F238E27FC236}">
                <a16:creationId xmlns:a16="http://schemas.microsoft.com/office/drawing/2014/main" id="{5769677E-3C70-7580-69C3-3E25F1304A99}"/>
              </a:ext>
            </a:extLst>
          </p:cNvPr>
          <p:cNvSpPr>
            <a:spLocks noGrp="1"/>
          </p:cNvSpPr>
          <p:nvPr>
            <p:ph type="body" sz="quarter" idx="29"/>
          </p:nvPr>
        </p:nvSpPr>
        <p:spPr>
          <a:xfrm>
            <a:off x="9675852" y="2022475"/>
            <a:ext cx="2002712" cy="2687638"/>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extBox 1">
            <a:extLst>
              <a:ext uri="{FF2B5EF4-FFF2-40B4-BE49-F238E27FC236}">
                <a16:creationId xmlns:a16="http://schemas.microsoft.com/office/drawing/2014/main" id="{3B3ACAAE-25EE-53F8-EE80-869D8CCD080C}"/>
              </a:ext>
            </a:extLst>
          </p:cNvPr>
          <p:cNvSpPr txBox="1">
            <a:spLocks noChangeArrowheads="1"/>
          </p:cNvSpPr>
          <p:nvPr userDrawn="1"/>
        </p:nvSpPr>
        <p:spPr bwMode="auto">
          <a:xfrm>
            <a:off x="691527" y="6544036"/>
            <a:ext cx="5726286" cy="923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marL="0" lvl="0" indent="0" algn="l">
              <a:lnSpc>
                <a:spcPct val="100000"/>
              </a:lnSpc>
              <a:defRPr sz="1800">
                <a:solidFill>
                  <a:srgbClr val="000000"/>
                </a:solidFill>
              </a:defRPr>
            </a:pPr>
            <a:r>
              <a:rPr lang="ga-IE" sz="600" b="0" i="0" baseline="0">
                <a:solidFill>
                  <a:schemeClr val="bg1">
                    <a:lumMod val="85000"/>
                  </a:schemeClr>
                </a:solidFill>
                <a:latin typeface="+mn-lt"/>
              </a:rPr>
              <a:t>© 2023 Epsilon Data Management, LLC. All rights reserved. Proprietary and confidential. V-3.20.23</a:t>
            </a:r>
          </a:p>
        </p:txBody>
      </p:sp>
    </p:spTree>
    <p:extLst>
      <p:ext uri="{BB962C8B-B14F-4D97-AF65-F5344CB8AC3E}">
        <p14:creationId xmlns:p14="http://schemas.microsoft.com/office/powerpoint/2010/main" val="4101318864"/>
      </p:ext>
    </p:extLst>
  </p:cSld>
  <p:clrMapOvr>
    <a:masterClrMapping/>
  </p:clrMapOvr>
  <p:extLst>
    <p:ext uri="{DCECCB84-F9BA-43D5-87BE-67443E8EF086}">
      <p15:sldGuideLst xmlns:p15="http://schemas.microsoft.com/office/powerpoint/2012/main">
        <p15:guide id="1" orient="horz" pos="216">
          <p15:clr>
            <a:srgbClr val="FBAE40"/>
          </p15:clr>
        </p15:guide>
      </p15:sldGuideLst>
    </p:ext>
  </p:extLst>
</p:sldLayout>
</file>

<file path=ppt/slideLayouts/slideLayout205.xml><?xml version="1.0" encoding="utf-8"?>
<p:sldLayout xmlns:a="http://schemas.openxmlformats.org/drawingml/2006/main" xmlns:r="http://schemas.openxmlformats.org/officeDocument/2006/relationships" xmlns:p="http://schemas.openxmlformats.org/presentationml/2006/main" preserve="1" userDrawn="1">
  <p:cSld name="1_Case Study Mobil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AA534EA-2744-B284-1321-A8F40A4496AE}"/>
              </a:ext>
            </a:extLst>
          </p:cNvPr>
          <p:cNvSpPr/>
          <p:nvPr userDrawn="1"/>
        </p:nvSpPr>
        <p:spPr>
          <a:xfrm>
            <a:off x="0" y="0"/>
            <a:ext cx="37719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0" i="0" err="1">
              <a:latin typeface="Avenir Next LT Pro" panose="020B0504020202020204" pitchFamily="34" charset="0"/>
            </a:endParaRPr>
          </a:p>
        </p:txBody>
      </p:sp>
      <p:sp>
        <p:nvSpPr>
          <p:cNvPr id="9" name="TextBox 8">
            <a:extLst>
              <a:ext uri="{FF2B5EF4-FFF2-40B4-BE49-F238E27FC236}">
                <a16:creationId xmlns:a16="http://schemas.microsoft.com/office/drawing/2014/main" id="{B399FCC6-010D-2637-DEA6-D64A722D9E0F}"/>
              </a:ext>
            </a:extLst>
          </p:cNvPr>
          <p:cNvSpPr txBox="1">
            <a:spLocks noChangeArrowheads="1"/>
          </p:cNvSpPr>
          <p:nvPr userDrawn="1"/>
        </p:nvSpPr>
        <p:spPr bwMode="auto">
          <a:xfrm>
            <a:off x="533754" y="6713094"/>
            <a:ext cx="5726286" cy="923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marL="0" lvl="0" indent="0" algn="l">
              <a:lnSpc>
                <a:spcPct val="100000"/>
              </a:lnSpc>
              <a:defRPr sz="1800">
                <a:solidFill>
                  <a:srgbClr val="000000"/>
                </a:solidFill>
              </a:defRPr>
            </a:pPr>
            <a:r>
              <a:rPr lang="ga-IE" sz="600" b="0" i="0" baseline="0">
                <a:solidFill>
                  <a:schemeClr val="bg1">
                    <a:lumMod val="85000"/>
                  </a:schemeClr>
                </a:solidFill>
                <a:latin typeface="+mn-lt"/>
              </a:rPr>
              <a:t>© 2023 Epsilon Data Management, LLC. All rights reserved. Proprietary and confidential. V-3.20.23</a:t>
            </a:r>
          </a:p>
        </p:txBody>
      </p:sp>
      <p:sp>
        <p:nvSpPr>
          <p:cNvPr id="15" name="Rectangle 14">
            <a:extLst>
              <a:ext uri="{FF2B5EF4-FFF2-40B4-BE49-F238E27FC236}">
                <a16:creationId xmlns:a16="http://schemas.microsoft.com/office/drawing/2014/main" id="{066D394F-99C0-413F-5E87-DD647C0F1DA8}"/>
              </a:ext>
            </a:extLst>
          </p:cNvPr>
          <p:cNvSpPr/>
          <p:nvPr userDrawn="1"/>
        </p:nvSpPr>
        <p:spPr>
          <a:xfrm rot="16200000">
            <a:off x="-552825" y="3079957"/>
            <a:ext cx="1511354" cy="246221"/>
          </a:xfrm>
          <a:prstGeom prst="rect">
            <a:avLst/>
          </a:prstGeom>
          <a:noFill/>
        </p:spPr>
        <p:txBody>
          <a:bodyPr vert="horz" wrap="square" lIns="91440" tIns="45720" rIns="91440" bIns="45720" rtlCol="0">
            <a:spAutoFit/>
          </a:bodyPr>
          <a:lstStyle/>
          <a:p>
            <a:pPr lvl="0" indent="0" algn="ctr">
              <a:lnSpc>
                <a:spcPct val="100000"/>
              </a:lnSpc>
              <a:spcBef>
                <a:spcPts val="0"/>
              </a:spcBef>
              <a:spcAft>
                <a:spcPts val="800"/>
              </a:spcAft>
              <a:buFont typeface="Arial" panose="020B0604020202020204" pitchFamily="34" charset="0"/>
              <a:buNone/>
            </a:pPr>
            <a:r>
              <a:rPr lang="en-US" sz="1000" b="1" i="0" cap="all" spc="300" baseline="0">
                <a:solidFill>
                  <a:schemeClr val="bg1"/>
                </a:solidFill>
                <a:latin typeface="+mn-lt"/>
              </a:rPr>
              <a:t>CHALLENGE</a:t>
            </a:r>
          </a:p>
        </p:txBody>
      </p:sp>
      <p:sp>
        <p:nvSpPr>
          <p:cNvPr id="16" name="Rectangle 15">
            <a:extLst>
              <a:ext uri="{FF2B5EF4-FFF2-40B4-BE49-F238E27FC236}">
                <a16:creationId xmlns:a16="http://schemas.microsoft.com/office/drawing/2014/main" id="{59B34D97-5FEB-6740-C596-44D60C4960B5}"/>
              </a:ext>
            </a:extLst>
          </p:cNvPr>
          <p:cNvSpPr/>
          <p:nvPr userDrawn="1"/>
        </p:nvSpPr>
        <p:spPr>
          <a:xfrm rot="16200000">
            <a:off x="-500246" y="4594984"/>
            <a:ext cx="1406196" cy="246221"/>
          </a:xfrm>
          <a:prstGeom prst="rect">
            <a:avLst/>
          </a:prstGeom>
          <a:noFill/>
        </p:spPr>
        <p:txBody>
          <a:bodyPr vert="horz" wrap="square" lIns="91440" tIns="45720" rIns="91440" bIns="45720" rtlCol="0">
            <a:spAutoFit/>
          </a:bodyPr>
          <a:lstStyle/>
          <a:p>
            <a:pPr lvl="0" indent="0" algn="ctr">
              <a:lnSpc>
                <a:spcPct val="100000"/>
              </a:lnSpc>
              <a:spcBef>
                <a:spcPts val="0"/>
              </a:spcBef>
              <a:spcAft>
                <a:spcPts val="800"/>
              </a:spcAft>
              <a:buFont typeface="Arial" panose="020B0604020202020204" pitchFamily="34" charset="0"/>
              <a:buNone/>
            </a:pPr>
            <a:r>
              <a:rPr lang="en-US" sz="1000" b="1" i="0" cap="all" spc="300" baseline="0">
                <a:solidFill>
                  <a:schemeClr val="bg1"/>
                </a:solidFill>
                <a:latin typeface="+mn-lt"/>
              </a:rPr>
              <a:t>SOLUTION</a:t>
            </a:r>
          </a:p>
        </p:txBody>
      </p:sp>
      <p:sp>
        <p:nvSpPr>
          <p:cNvPr id="17" name="Rectangle 16">
            <a:extLst>
              <a:ext uri="{FF2B5EF4-FFF2-40B4-BE49-F238E27FC236}">
                <a16:creationId xmlns:a16="http://schemas.microsoft.com/office/drawing/2014/main" id="{6CFE8B75-FCD2-BA22-54CF-95ACEF3D1A82}"/>
              </a:ext>
            </a:extLst>
          </p:cNvPr>
          <p:cNvSpPr/>
          <p:nvPr userDrawn="1"/>
        </p:nvSpPr>
        <p:spPr>
          <a:xfrm rot="16200000">
            <a:off x="-345788" y="5961589"/>
            <a:ext cx="1097280" cy="246221"/>
          </a:xfrm>
          <a:prstGeom prst="rect">
            <a:avLst/>
          </a:prstGeom>
          <a:noFill/>
        </p:spPr>
        <p:txBody>
          <a:bodyPr vert="horz" wrap="square" lIns="91440" tIns="45720" rIns="91440" bIns="45720" rtlCol="0">
            <a:spAutoFit/>
          </a:bodyPr>
          <a:lstStyle/>
          <a:p>
            <a:pPr lvl="0" indent="0" algn="ctr">
              <a:lnSpc>
                <a:spcPct val="100000"/>
              </a:lnSpc>
              <a:spcBef>
                <a:spcPts val="0"/>
              </a:spcBef>
              <a:spcAft>
                <a:spcPts val="800"/>
              </a:spcAft>
              <a:buFont typeface="Arial" panose="020B0604020202020204" pitchFamily="34" charset="0"/>
              <a:buNone/>
            </a:pPr>
            <a:r>
              <a:rPr lang="en-US" sz="1000" b="1" i="0" cap="all" spc="300" baseline="0">
                <a:solidFill>
                  <a:schemeClr val="bg1"/>
                </a:solidFill>
                <a:latin typeface="+mn-lt"/>
              </a:rPr>
              <a:t>RESULTS</a:t>
            </a:r>
          </a:p>
        </p:txBody>
      </p:sp>
      <p:sp>
        <p:nvSpPr>
          <p:cNvPr id="7" name="Rectangle 6">
            <a:extLst>
              <a:ext uri="{FF2B5EF4-FFF2-40B4-BE49-F238E27FC236}">
                <a16:creationId xmlns:a16="http://schemas.microsoft.com/office/drawing/2014/main" id="{C5904683-82FE-3A73-3623-28885A506ED1}"/>
              </a:ext>
            </a:extLst>
          </p:cNvPr>
          <p:cNvSpPr/>
          <p:nvPr userDrawn="1"/>
        </p:nvSpPr>
        <p:spPr>
          <a:xfrm>
            <a:off x="8433193" y="0"/>
            <a:ext cx="3758807"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6034D3F1-4FA0-0B1A-1399-85EF58A65863}"/>
              </a:ext>
            </a:extLst>
          </p:cNvPr>
          <p:cNvSpPr/>
          <p:nvPr userDrawn="1"/>
        </p:nvSpPr>
        <p:spPr>
          <a:xfrm>
            <a:off x="1833" y="1339510"/>
            <a:ext cx="8431362" cy="106409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Content Placeholder 15">
            <a:extLst>
              <a:ext uri="{FF2B5EF4-FFF2-40B4-BE49-F238E27FC236}">
                <a16:creationId xmlns:a16="http://schemas.microsoft.com/office/drawing/2014/main" id="{D09DF2AC-2C0F-F94F-8C58-986297290DE9}"/>
              </a:ext>
            </a:extLst>
          </p:cNvPr>
          <p:cNvSpPr>
            <a:spLocks noGrp="1"/>
          </p:cNvSpPr>
          <p:nvPr>
            <p:ph sz="quarter" idx="24" hasCustomPrompt="1"/>
          </p:nvPr>
        </p:nvSpPr>
        <p:spPr>
          <a:xfrm>
            <a:off x="533754" y="1713311"/>
            <a:ext cx="7711342" cy="338554"/>
          </a:xfrm>
          <a:prstGeom prst="rect">
            <a:avLst/>
          </a:prstGeom>
        </p:spPr>
        <p:txBody>
          <a:bodyPr wrap="square" anchor="ctr">
            <a:spAutoFit/>
          </a:bodyPr>
          <a:lstStyle>
            <a:lvl1pPr marL="0" indent="0">
              <a:buNone/>
              <a:defRPr sz="1600" b="0">
                <a:solidFill>
                  <a:schemeClr val="accent2"/>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Add client quote or blurb here</a:t>
            </a:r>
          </a:p>
        </p:txBody>
      </p:sp>
      <p:sp>
        <p:nvSpPr>
          <p:cNvPr id="30" name="Picture Placeholder 29">
            <a:extLst>
              <a:ext uri="{FF2B5EF4-FFF2-40B4-BE49-F238E27FC236}">
                <a16:creationId xmlns:a16="http://schemas.microsoft.com/office/drawing/2014/main" id="{26941F4B-DBAC-577D-3B60-F284720C2E4B}"/>
              </a:ext>
            </a:extLst>
          </p:cNvPr>
          <p:cNvSpPr>
            <a:spLocks noGrp="1"/>
          </p:cNvSpPr>
          <p:nvPr>
            <p:ph type="pic" sz="quarter" idx="34"/>
          </p:nvPr>
        </p:nvSpPr>
        <p:spPr>
          <a:xfrm>
            <a:off x="9135949" y="1052418"/>
            <a:ext cx="2353295" cy="5050988"/>
          </a:xfrm>
          <a:prstGeom prst="roundRect">
            <a:avLst>
              <a:gd name="adj" fmla="val 10748"/>
            </a:avLst>
          </a:prstGeom>
          <a:solidFill>
            <a:schemeClr val="bg1">
              <a:lumMod val="95000"/>
            </a:schemeClr>
          </a:solidFill>
        </p:spPr>
        <p:txBody>
          <a:bodyPr wrap="square" anchor="ctr">
            <a:noAutofit/>
          </a:bodyPr>
          <a:lstStyle>
            <a:lvl1pPr marL="7938" indent="0" algn="ctr">
              <a:buNone/>
              <a:defRPr/>
            </a:lvl1pPr>
          </a:lstStyle>
          <a:p>
            <a:r>
              <a:rPr lang="en-US"/>
              <a:t>Click icon to add picture</a:t>
            </a:r>
          </a:p>
        </p:txBody>
      </p:sp>
      <p:sp>
        <p:nvSpPr>
          <p:cNvPr id="35" name="Freeform 34">
            <a:extLst>
              <a:ext uri="{FF2B5EF4-FFF2-40B4-BE49-F238E27FC236}">
                <a16:creationId xmlns:a16="http://schemas.microsoft.com/office/drawing/2014/main" id="{9BD96F60-95DC-0A5C-9F59-10DD576C8BDD}"/>
              </a:ext>
            </a:extLst>
          </p:cNvPr>
          <p:cNvSpPr/>
          <p:nvPr userDrawn="1"/>
        </p:nvSpPr>
        <p:spPr>
          <a:xfrm rot="16200000">
            <a:off x="7628996" y="2206910"/>
            <a:ext cx="5367201" cy="2719004"/>
          </a:xfrm>
          <a:custGeom>
            <a:avLst/>
            <a:gdLst>
              <a:gd name="connsiteX0" fmla="*/ 5194023 w 5367201"/>
              <a:gd name="connsiteY0" fmla="*/ 444849 h 2719004"/>
              <a:gd name="connsiteX1" fmla="*/ 4935467 w 5367201"/>
              <a:gd name="connsiteY1" fmla="*/ 186293 h 2719004"/>
              <a:gd name="connsiteX2" fmla="*/ 416674 w 5367201"/>
              <a:gd name="connsiteY2" fmla="*/ 186292 h 2719004"/>
              <a:gd name="connsiteX3" fmla="*/ 158118 w 5367201"/>
              <a:gd name="connsiteY3" fmla="*/ 444848 h 2719004"/>
              <a:gd name="connsiteX4" fmla="*/ 158118 w 5367201"/>
              <a:gd name="connsiteY4" fmla="*/ 2268668 h 2719004"/>
              <a:gd name="connsiteX5" fmla="*/ 416674 w 5367201"/>
              <a:gd name="connsiteY5" fmla="*/ 2527224 h 2719004"/>
              <a:gd name="connsiteX6" fmla="*/ 4935467 w 5367201"/>
              <a:gd name="connsiteY6" fmla="*/ 2527224 h 2719004"/>
              <a:gd name="connsiteX7" fmla="*/ 5194023 w 5367201"/>
              <a:gd name="connsiteY7" fmla="*/ 2268669 h 2719004"/>
              <a:gd name="connsiteX8" fmla="*/ 5194023 w 5367201"/>
              <a:gd name="connsiteY8" fmla="*/ 2004263 h 2719004"/>
              <a:gd name="connsiteX9" fmla="*/ 5193667 w 5367201"/>
              <a:gd name="connsiteY9" fmla="*/ 2004263 h 2719004"/>
              <a:gd name="connsiteX10" fmla="*/ 5193667 w 5367201"/>
              <a:gd name="connsiteY10" fmla="*/ 709254 h 2719004"/>
              <a:gd name="connsiteX11" fmla="*/ 5194023 w 5367201"/>
              <a:gd name="connsiteY11" fmla="*/ 709254 h 2719004"/>
              <a:gd name="connsiteX12" fmla="*/ 5367201 w 5367201"/>
              <a:gd name="connsiteY12" fmla="*/ 439030 h 2719004"/>
              <a:gd name="connsiteX13" fmla="*/ 5367201 w 5367201"/>
              <a:gd name="connsiteY13" fmla="*/ 2274488 h 2719004"/>
              <a:gd name="connsiteX14" fmla="*/ 4950867 w 5367201"/>
              <a:gd name="connsiteY14" fmla="*/ 2690822 h 2719004"/>
              <a:gd name="connsiteX15" fmla="*/ 4130463 w 5367201"/>
              <a:gd name="connsiteY15" fmla="*/ 2690822 h 2719004"/>
              <a:gd name="connsiteX16" fmla="*/ 4130463 w 5367201"/>
              <a:gd name="connsiteY16" fmla="*/ 2699972 h 2719004"/>
              <a:gd name="connsiteX17" fmla="*/ 4111430 w 5367201"/>
              <a:gd name="connsiteY17" fmla="*/ 2719004 h 2719004"/>
              <a:gd name="connsiteX18" fmla="*/ 3516297 w 5367201"/>
              <a:gd name="connsiteY18" fmla="*/ 2719004 h 2719004"/>
              <a:gd name="connsiteX19" fmla="*/ 3497264 w 5367201"/>
              <a:gd name="connsiteY19" fmla="*/ 2699972 h 2719004"/>
              <a:gd name="connsiteX20" fmla="*/ 3497265 w 5367201"/>
              <a:gd name="connsiteY20" fmla="*/ 2690822 h 2719004"/>
              <a:gd name="connsiteX21" fmla="*/ 416334 w 5367201"/>
              <a:gd name="connsiteY21" fmla="*/ 2690821 h 2719004"/>
              <a:gd name="connsiteX22" fmla="*/ 0 w 5367201"/>
              <a:gd name="connsiteY22" fmla="*/ 2274487 h 2719004"/>
              <a:gd name="connsiteX23" fmla="*/ 0 w 5367201"/>
              <a:gd name="connsiteY23" fmla="*/ 439029 h 2719004"/>
              <a:gd name="connsiteX24" fmla="*/ 416334 w 5367201"/>
              <a:gd name="connsiteY24" fmla="*/ 22695 h 2719004"/>
              <a:gd name="connsiteX25" fmla="*/ 3361841 w 5367201"/>
              <a:gd name="connsiteY25" fmla="*/ 22695 h 2719004"/>
              <a:gd name="connsiteX26" fmla="*/ 3361841 w 5367201"/>
              <a:gd name="connsiteY26" fmla="*/ 19033 h 2719004"/>
              <a:gd name="connsiteX27" fmla="*/ 3380873 w 5367201"/>
              <a:gd name="connsiteY27" fmla="*/ 0 h 2719004"/>
              <a:gd name="connsiteX28" fmla="*/ 3723461 w 5367201"/>
              <a:gd name="connsiteY28" fmla="*/ 0 h 2719004"/>
              <a:gd name="connsiteX29" fmla="*/ 3742494 w 5367201"/>
              <a:gd name="connsiteY29" fmla="*/ 19033 h 2719004"/>
              <a:gd name="connsiteX30" fmla="*/ 3742494 w 5367201"/>
              <a:gd name="connsiteY30" fmla="*/ 22696 h 2719004"/>
              <a:gd name="connsiteX31" fmla="*/ 3877915 w 5367201"/>
              <a:gd name="connsiteY31" fmla="*/ 22696 h 2719004"/>
              <a:gd name="connsiteX32" fmla="*/ 3877915 w 5367201"/>
              <a:gd name="connsiteY32" fmla="*/ 19034 h 2719004"/>
              <a:gd name="connsiteX33" fmla="*/ 3896948 w 5367201"/>
              <a:gd name="connsiteY33" fmla="*/ 1 h 2719004"/>
              <a:gd name="connsiteX34" fmla="*/ 4239536 w 5367201"/>
              <a:gd name="connsiteY34" fmla="*/ 1 h 2719004"/>
              <a:gd name="connsiteX35" fmla="*/ 4258569 w 5367201"/>
              <a:gd name="connsiteY35" fmla="*/ 19034 h 2719004"/>
              <a:gd name="connsiteX36" fmla="*/ 4258569 w 5367201"/>
              <a:gd name="connsiteY36" fmla="*/ 22696 h 2719004"/>
              <a:gd name="connsiteX37" fmla="*/ 4413611 w 5367201"/>
              <a:gd name="connsiteY37" fmla="*/ 22696 h 2719004"/>
              <a:gd name="connsiteX38" fmla="*/ 4413611 w 5367201"/>
              <a:gd name="connsiteY38" fmla="*/ 19036 h 2719004"/>
              <a:gd name="connsiteX39" fmla="*/ 4432644 w 5367201"/>
              <a:gd name="connsiteY39" fmla="*/ 3 h 2719004"/>
              <a:gd name="connsiteX40" fmla="*/ 4622971 w 5367201"/>
              <a:gd name="connsiteY40" fmla="*/ 3 h 2719004"/>
              <a:gd name="connsiteX41" fmla="*/ 4642004 w 5367201"/>
              <a:gd name="connsiteY41" fmla="*/ 19036 h 2719004"/>
              <a:gd name="connsiteX42" fmla="*/ 4642004 w 5367201"/>
              <a:gd name="connsiteY42" fmla="*/ 22696 h 2719004"/>
              <a:gd name="connsiteX43" fmla="*/ 4950867 w 5367201"/>
              <a:gd name="connsiteY43" fmla="*/ 22696 h 2719004"/>
              <a:gd name="connsiteX44" fmla="*/ 5367201 w 5367201"/>
              <a:gd name="connsiteY44" fmla="*/ 439030 h 271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5367201" h="2719004">
                <a:moveTo>
                  <a:pt x="5194023" y="444849"/>
                </a:moveTo>
                <a:cubicBezTo>
                  <a:pt x="5194023" y="302052"/>
                  <a:pt x="5078264" y="186293"/>
                  <a:pt x="4935467" y="186293"/>
                </a:cubicBezTo>
                <a:lnTo>
                  <a:pt x="416674" y="186292"/>
                </a:lnTo>
                <a:cubicBezTo>
                  <a:pt x="273878" y="186292"/>
                  <a:pt x="158118" y="302051"/>
                  <a:pt x="158118" y="444848"/>
                </a:cubicBezTo>
                <a:lnTo>
                  <a:pt x="158118" y="2268668"/>
                </a:lnTo>
                <a:cubicBezTo>
                  <a:pt x="158118" y="2411464"/>
                  <a:pt x="273878" y="2527224"/>
                  <a:pt x="416674" y="2527224"/>
                </a:cubicBezTo>
                <a:lnTo>
                  <a:pt x="4935467" y="2527224"/>
                </a:lnTo>
                <a:cubicBezTo>
                  <a:pt x="5078264" y="2527224"/>
                  <a:pt x="5194023" y="2411465"/>
                  <a:pt x="5194023" y="2268669"/>
                </a:cubicBezTo>
                <a:lnTo>
                  <a:pt x="5194023" y="2004263"/>
                </a:lnTo>
                <a:lnTo>
                  <a:pt x="5193667" y="2004263"/>
                </a:lnTo>
                <a:lnTo>
                  <a:pt x="5193667" y="709254"/>
                </a:lnTo>
                <a:lnTo>
                  <a:pt x="5194023" y="709254"/>
                </a:lnTo>
                <a:close/>
                <a:moveTo>
                  <a:pt x="5367201" y="439030"/>
                </a:moveTo>
                <a:lnTo>
                  <a:pt x="5367201" y="2274488"/>
                </a:lnTo>
                <a:cubicBezTo>
                  <a:pt x="5367201" y="2504423"/>
                  <a:pt x="5180802" y="2690822"/>
                  <a:pt x="4950867" y="2690822"/>
                </a:cubicBezTo>
                <a:lnTo>
                  <a:pt x="4130463" y="2690822"/>
                </a:lnTo>
                <a:lnTo>
                  <a:pt x="4130463" y="2699972"/>
                </a:lnTo>
                <a:cubicBezTo>
                  <a:pt x="4130463" y="2710483"/>
                  <a:pt x="4121942" y="2719004"/>
                  <a:pt x="4111430" y="2719004"/>
                </a:cubicBezTo>
                <a:lnTo>
                  <a:pt x="3516297" y="2719004"/>
                </a:lnTo>
                <a:cubicBezTo>
                  <a:pt x="3505786" y="2719004"/>
                  <a:pt x="3497264" y="2710483"/>
                  <a:pt x="3497264" y="2699972"/>
                </a:cubicBezTo>
                <a:lnTo>
                  <a:pt x="3497265" y="2690822"/>
                </a:lnTo>
                <a:lnTo>
                  <a:pt x="416334" y="2690821"/>
                </a:lnTo>
                <a:cubicBezTo>
                  <a:pt x="186399" y="2690821"/>
                  <a:pt x="0" y="2504422"/>
                  <a:pt x="0" y="2274487"/>
                </a:cubicBezTo>
                <a:lnTo>
                  <a:pt x="0" y="439029"/>
                </a:lnTo>
                <a:cubicBezTo>
                  <a:pt x="0" y="209094"/>
                  <a:pt x="186399" y="22695"/>
                  <a:pt x="416334" y="22695"/>
                </a:cubicBezTo>
                <a:lnTo>
                  <a:pt x="3361841" y="22695"/>
                </a:lnTo>
                <a:lnTo>
                  <a:pt x="3361841" y="19033"/>
                </a:lnTo>
                <a:cubicBezTo>
                  <a:pt x="3361841" y="8522"/>
                  <a:pt x="3370362" y="0"/>
                  <a:pt x="3380873" y="0"/>
                </a:cubicBezTo>
                <a:lnTo>
                  <a:pt x="3723461" y="0"/>
                </a:lnTo>
                <a:cubicBezTo>
                  <a:pt x="3733973" y="0"/>
                  <a:pt x="3742494" y="8522"/>
                  <a:pt x="3742494" y="19033"/>
                </a:cubicBezTo>
                <a:lnTo>
                  <a:pt x="3742494" y="22696"/>
                </a:lnTo>
                <a:lnTo>
                  <a:pt x="3877915" y="22696"/>
                </a:lnTo>
                <a:lnTo>
                  <a:pt x="3877915" y="19034"/>
                </a:lnTo>
                <a:cubicBezTo>
                  <a:pt x="3877915" y="8523"/>
                  <a:pt x="3886437" y="1"/>
                  <a:pt x="3896948" y="1"/>
                </a:cubicBezTo>
                <a:lnTo>
                  <a:pt x="4239536" y="1"/>
                </a:lnTo>
                <a:cubicBezTo>
                  <a:pt x="4250048" y="1"/>
                  <a:pt x="4258569" y="8523"/>
                  <a:pt x="4258569" y="19034"/>
                </a:cubicBezTo>
                <a:lnTo>
                  <a:pt x="4258569" y="22696"/>
                </a:lnTo>
                <a:lnTo>
                  <a:pt x="4413611" y="22696"/>
                </a:lnTo>
                <a:lnTo>
                  <a:pt x="4413611" y="19036"/>
                </a:lnTo>
                <a:cubicBezTo>
                  <a:pt x="4413611" y="8524"/>
                  <a:pt x="4422133" y="3"/>
                  <a:pt x="4432644" y="3"/>
                </a:cubicBezTo>
                <a:lnTo>
                  <a:pt x="4622971" y="3"/>
                </a:lnTo>
                <a:cubicBezTo>
                  <a:pt x="4633482" y="3"/>
                  <a:pt x="4642004" y="8524"/>
                  <a:pt x="4642004" y="19036"/>
                </a:cubicBezTo>
                <a:lnTo>
                  <a:pt x="4642004" y="22696"/>
                </a:lnTo>
                <a:lnTo>
                  <a:pt x="4950867" y="22696"/>
                </a:lnTo>
                <a:cubicBezTo>
                  <a:pt x="5180802" y="22696"/>
                  <a:pt x="5367201" y="209095"/>
                  <a:pt x="5367201" y="43903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600" b="0" i="0" err="1">
              <a:latin typeface="+mn-lt"/>
            </a:endParaRPr>
          </a:p>
        </p:txBody>
      </p:sp>
      <p:sp>
        <p:nvSpPr>
          <p:cNvPr id="2" name="Title 4">
            <a:extLst>
              <a:ext uri="{FF2B5EF4-FFF2-40B4-BE49-F238E27FC236}">
                <a16:creationId xmlns:a16="http://schemas.microsoft.com/office/drawing/2014/main" id="{FBB06C73-F1AC-1C36-9C99-06974CD55207}"/>
              </a:ext>
            </a:extLst>
          </p:cNvPr>
          <p:cNvSpPr>
            <a:spLocks noGrp="1"/>
          </p:cNvSpPr>
          <p:nvPr>
            <p:ph type="title"/>
          </p:nvPr>
        </p:nvSpPr>
        <p:spPr>
          <a:xfrm>
            <a:off x="533755" y="469094"/>
            <a:ext cx="7673246" cy="733957"/>
          </a:xfrm>
        </p:spPr>
        <p:txBody>
          <a:bodyPr>
            <a:normAutofit/>
          </a:bodyPr>
          <a:lstStyle>
            <a:lvl1pPr>
              <a:defRPr sz="3000"/>
            </a:lvl1pPr>
          </a:lstStyle>
          <a:p>
            <a:r>
              <a:rPr lang="en-US"/>
              <a:t>Click to edit Master title style</a:t>
            </a:r>
          </a:p>
        </p:txBody>
      </p:sp>
      <p:sp>
        <p:nvSpPr>
          <p:cNvPr id="18" name="Content Placeholder 3">
            <a:extLst>
              <a:ext uri="{FF2B5EF4-FFF2-40B4-BE49-F238E27FC236}">
                <a16:creationId xmlns:a16="http://schemas.microsoft.com/office/drawing/2014/main" id="{F14AEF8B-FCF1-5136-C34B-1D2FFED132BD}"/>
              </a:ext>
            </a:extLst>
          </p:cNvPr>
          <p:cNvSpPr>
            <a:spLocks noGrp="1"/>
          </p:cNvSpPr>
          <p:nvPr>
            <p:ph sz="quarter" idx="27"/>
          </p:nvPr>
        </p:nvSpPr>
        <p:spPr>
          <a:xfrm>
            <a:off x="533754" y="4170364"/>
            <a:ext cx="7867904" cy="1378568"/>
          </a:xfrm>
        </p:spPr>
        <p:txBody>
          <a:bodyPr anchor="ctr" anchorCtr="0"/>
          <a:lstStyle>
            <a:lvl1pPr marL="173038" indent="-173038">
              <a:spcAft>
                <a:spcPts val="300"/>
              </a:spcAft>
              <a:buClr>
                <a:schemeClr val="accent1"/>
              </a:buClr>
              <a:buFont typeface="Arial" panose="020B0604020202020204" pitchFamily="34" charset="0"/>
              <a:buChar char="•"/>
              <a:tabLst/>
              <a:defRPr lang="en-US" sz="1400" b="0" i="0" kern="1200" dirty="0" smtClean="0">
                <a:solidFill>
                  <a:schemeClr val="tx2"/>
                </a:solidFill>
                <a:latin typeface="+mn-lt"/>
                <a:ea typeface="ＭＳ Ｐゴシック" charset="0"/>
                <a:cs typeface="+mn-cs"/>
              </a:defRPr>
            </a:lvl1pPr>
            <a:lvl2pPr marL="403225" indent="-174625">
              <a:spcAft>
                <a:spcPts val="300"/>
              </a:spcAft>
              <a:buClr>
                <a:schemeClr val="accent1"/>
              </a:buClr>
              <a:buFont typeface="System Font Regular"/>
              <a:buChar char="–"/>
              <a:tabLst/>
              <a:defRPr sz="1400" b="0" i="0">
                <a:latin typeface="+mn-lt"/>
              </a:defRPr>
            </a:lvl2pPr>
            <a:lvl3pPr marL="633413" indent="-230188">
              <a:spcAft>
                <a:spcPts val="300"/>
              </a:spcAft>
              <a:buClr>
                <a:schemeClr val="accent1"/>
              </a:buClr>
              <a:tabLst/>
              <a:defRPr sz="1400" b="0" i="0">
                <a:latin typeface="+mn-lt"/>
              </a:defRPr>
            </a:lvl3pPr>
            <a:lvl4pPr marL="865188" indent="-231775">
              <a:spcAft>
                <a:spcPts val="300"/>
              </a:spcAft>
              <a:buClr>
                <a:schemeClr val="accent1"/>
              </a:buClr>
              <a:tabLst/>
              <a:defRPr sz="1400" b="0" i="0">
                <a:latin typeface="+mn-lt"/>
              </a:defRPr>
            </a:lvl4pPr>
            <a:lvl5pPr marL="1095375" indent="-230188">
              <a:spcAft>
                <a:spcPts val="300"/>
              </a:spcAft>
              <a:buClr>
                <a:schemeClr val="accent1"/>
              </a:buClr>
              <a:tabLst/>
              <a:defRPr sz="1400" b="0" i="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Text Placeholder 48">
            <a:extLst>
              <a:ext uri="{FF2B5EF4-FFF2-40B4-BE49-F238E27FC236}">
                <a16:creationId xmlns:a16="http://schemas.microsoft.com/office/drawing/2014/main" id="{B90FC1CC-2C50-BA53-70F5-1AE438842089}"/>
              </a:ext>
            </a:extLst>
          </p:cNvPr>
          <p:cNvSpPr>
            <a:spLocks noGrp="1"/>
          </p:cNvSpPr>
          <p:nvPr>
            <p:ph type="body" sz="quarter" idx="18" hasCustomPrompt="1"/>
          </p:nvPr>
        </p:nvSpPr>
        <p:spPr>
          <a:xfrm>
            <a:off x="618375" y="5805612"/>
            <a:ext cx="2231811" cy="394121"/>
          </a:xfrm>
        </p:spPr>
        <p:txBody>
          <a:bodyPr anchor="b"/>
          <a:lstStyle>
            <a:lvl1pPr marL="0" indent="0" algn="ctr">
              <a:buNone/>
              <a:defRPr sz="3600" b="1" i="0">
                <a:solidFill>
                  <a:schemeClr val="accent1"/>
                </a:solidFill>
                <a:latin typeface="+mj-lt"/>
                <a:cs typeface="Arial Black" panose="020B0604020202020204" pitchFamily="34" charset="0"/>
              </a:defRPr>
            </a:lvl1pPr>
            <a:lvl2pPr marL="230187" indent="0">
              <a:buNone/>
              <a:defRPr sz="2800">
                <a:solidFill>
                  <a:schemeClr val="accent3"/>
                </a:solidFill>
              </a:defRPr>
            </a:lvl2pPr>
            <a:lvl3pPr marL="519113" indent="0">
              <a:buNone/>
              <a:defRPr sz="2800">
                <a:solidFill>
                  <a:schemeClr val="accent3"/>
                </a:solidFill>
              </a:defRPr>
            </a:lvl3pPr>
            <a:lvl4pPr marL="801687" indent="0">
              <a:buNone/>
              <a:defRPr sz="2800">
                <a:solidFill>
                  <a:schemeClr val="accent3"/>
                </a:solidFill>
              </a:defRPr>
            </a:lvl4pPr>
            <a:lvl5pPr marL="1090613" indent="0">
              <a:buNone/>
              <a:defRPr sz="2800">
                <a:solidFill>
                  <a:schemeClr val="accent3"/>
                </a:solidFill>
              </a:defRPr>
            </a:lvl5pPr>
          </a:lstStyle>
          <a:p>
            <a:pPr lvl="0"/>
            <a:r>
              <a:rPr lang="en-US"/>
              <a:t>#</a:t>
            </a:r>
          </a:p>
        </p:txBody>
      </p:sp>
      <p:sp>
        <p:nvSpPr>
          <p:cNvPr id="26" name="Text Placeholder 51">
            <a:extLst>
              <a:ext uri="{FF2B5EF4-FFF2-40B4-BE49-F238E27FC236}">
                <a16:creationId xmlns:a16="http://schemas.microsoft.com/office/drawing/2014/main" id="{8CB8369F-CA5D-32BC-893D-0CBE0E2AA3BB}"/>
              </a:ext>
            </a:extLst>
          </p:cNvPr>
          <p:cNvSpPr>
            <a:spLocks noGrp="1"/>
          </p:cNvSpPr>
          <p:nvPr>
            <p:ph type="body" sz="quarter" idx="19" hasCustomPrompt="1"/>
          </p:nvPr>
        </p:nvSpPr>
        <p:spPr>
          <a:xfrm>
            <a:off x="618375" y="6070744"/>
            <a:ext cx="2231811" cy="341312"/>
          </a:xfrm>
        </p:spPr>
        <p:txBody>
          <a:bodyPr>
            <a:noAutofit/>
          </a:bodyPr>
          <a:lstStyle>
            <a:lvl1pPr marL="0" indent="0" algn="ctr">
              <a:buNone/>
              <a:defRPr sz="1200" b="0"/>
            </a:lvl1pPr>
          </a:lstStyle>
          <a:p>
            <a:pPr lvl="0"/>
            <a:r>
              <a:rPr lang="en-US"/>
              <a:t>description</a:t>
            </a:r>
          </a:p>
        </p:txBody>
      </p:sp>
      <p:sp>
        <p:nvSpPr>
          <p:cNvPr id="27" name="Text Placeholder 48">
            <a:extLst>
              <a:ext uri="{FF2B5EF4-FFF2-40B4-BE49-F238E27FC236}">
                <a16:creationId xmlns:a16="http://schemas.microsoft.com/office/drawing/2014/main" id="{084C5567-36EB-9F73-D866-C799462CCC55}"/>
              </a:ext>
            </a:extLst>
          </p:cNvPr>
          <p:cNvSpPr>
            <a:spLocks noGrp="1"/>
          </p:cNvSpPr>
          <p:nvPr>
            <p:ph type="body" sz="quarter" idx="29" hasCustomPrompt="1"/>
          </p:nvPr>
        </p:nvSpPr>
        <p:spPr>
          <a:xfrm>
            <a:off x="3160481" y="5805612"/>
            <a:ext cx="2231811" cy="394121"/>
          </a:xfrm>
        </p:spPr>
        <p:txBody>
          <a:bodyPr anchor="b"/>
          <a:lstStyle>
            <a:lvl1pPr marL="0" indent="0" algn="ctr">
              <a:buNone/>
              <a:defRPr sz="3600" b="1" i="0">
                <a:solidFill>
                  <a:schemeClr val="accent1"/>
                </a:solidFill>
                <a:latin typeface="+mj-lt"/>
                <a:cs typeface="Arial Black" panose="020B0604020202020204" pitchFamily="34" charset="0"/>
              </a:defRPr>
            </a:lvl1pPr>
            <a:lvl2pPr marL="230187" indent="0">
              <a:buNone/>
              <a:defRPr sz="2800">
                <a:solidFill>
                  <a:schemeClr val="accent3"/>
                </a:solidFill>
              </a:defRPr>
            </a:lvl2pPr>
            <a:lvl3pPr marL="519113" indent="0">
              <a:buNone/>
              <a:defRPr sz="2800">
                <a:solidFill>
                  <a:schemeClr val="accent3"/>
                </a:solidFill>
              </a:defRPr>
            </a:lvl3pPr>
            <a:lvl4pPr marL="801687" indent="0">
              <a:buNone/>
              <a:defRPr sz="2800">
                <a:solidFill>
                  <a:schemeClr val="accent3"/>
                </a:solidFill>
              </a:defRPr>
            </a:lvl4pPr>
            <a:lvl5pPr marL="1090613" indent="0">
              <a:buNone/>
              <a:defRPr sz="2800">
                <a:solidFill>
                  <a:schemeClr val="accent3"/>
                </a:solidFill>
              </a:defRPr>
            </a:lvl5pPr>
          </a:lstStyle>
          <a:p>
            <a:pPr lvl="0"/>
            <a:r>
              <a:rPr lang="en-US"/>
              <a:t>#</a:t>
            </a:r>
          </a:p>
        </p:txBody>
      </p:sp>
      <p:sp>
        <p:nvSpPr>
          <p:cNvPr id="32" name="Text Placeholder 51">
            <a:extLst>
              <a:ext uri="{FF2B5EF4-FFF2-40B4-BE49-F238E27FC236}">
                <a16:creationId xmlns:a16="http://schemas.microsoft.com/office/drawing/2014/main" id="{3E901744-C479-15D6-3117-70E217E93F8B}"/>
              </a:ext>
            </a:extLst>
          </p:cNvPr>
          <p:cNvSpPr>
            <a:spLocks noGrp="1"/>
          </p:cNvSpPr>
          <p:nvPr>
            <p:ph type="body" sz="quarter" idx="30" hasCustomPrompt="1"/>
          </p:nvPr>
        </p:nvSpPr>
        <p:spPr>
          <a:xfrm>
            <a:off x="3160480" y="6070744"/>
            <a:ext cx="2231811" cy="341312"/>
          </a:xfrm>
        </p:spPr>
        <p:txBody>
          <a:bodyPr>
            <a:noAutofit/>
          </a:bodyPr>
          <a:lstStyle>
            <a:lvl1pPr marL="0" indent="0" algn="ctr">
              <a:buNone/>
              <a:defRPr sz="1200" b="0"/>
            </a:lvl1pPr>
          </a:lstStyle>
          <a:p>
            <a:pPr lvl="0"/>
            <a:r>
              <a:rPr lang="en-US"/>
              <a:t>description</a:t>
            </a:r>
          </a:p>
        </p:txBody>
      </p:sp>
      <p:sp>
        <p:nvSpPr>
          <p:cNvPr id="33" name="Text Placeholder 48">
            <a:extLst>
              <a:ext uri="{FF2B5EF4-FFF2-40B4-BE49-F238E27FC236}">
                <a16:creationId xmlns:a16="http://schemas.microsoft.com/office/drawing/2014/main" id="{2A538C81-E93C-4778-97C9-0E690AD4AE33}"/>
              </a:ext>
            </a:extLst>
          </p:cNvPr>
          <p:cNvSpPr>
            <a:spLocks noGrp="1"/>
          </p:cNvSpPr>
          <p:nvPr>
            <p:ph type="body" sz="quarter" idx="31" hasCustomPrompt="1"/>
          </p:nvPr>
        </p:nvSpPr>
        <p:spPr>
          <a:xfrm>
            <a:off x="5726517" y="5805612"/>
            <a:ext cx="2231811" cy="394121"/>
          </a:xfrm>
        </p:spPr>
        <p:txBody>
          <a:bodyPr anchor="b"/>
          <a:lstStyle>
            <a:lvl1pPr marL="0" indent="0" algn="ctr">
              <a:buNone/>
              <a:defRPr sz="3600" b="1" i="0">
                <a:solidFill>
                  <a:schemeClr val="accent1"/>
                </a:solidFill>
                <a:latin typeface="+mj-lt"/>
                <a:cs typeface="Arial Black" panose="020B0604020202020204" pitchFamily="34" charset="0"/>
              </a:defRPr>
            </a:lvl1pPr>
            <a:lvl2pPr marL="230187" indent="0">
              <a:buNone/>
              <a:defRPr sz="2800">
                <a:solidFill>
                  <a:schemeClr val="accent3"/>
                </a:solidFill>
              </a:defRPr>
            </a:lvl2pPr>
            <a:lvl3pPr marL="519113" indent="0">
              <a:buNone/>
              <a:defRPr sz="2800">
                <a:solidFill>
                  <a:schemeClr val="accent3"/>
                </a:solidFill>
              </a:defRPr>
            </a:lvl3pPr>
            <a:lvl4pPr marL="801687" indent="0">
              <a:buNone/>
              <a:defRPr sz="2800">
                <a:solidFill>
                  <a:schemeClr val="accent3"/>
                </a:solidFill>
              </a:defRPr>
            </a:lvl4pPr>
            <a:lvl5pPr marL="1090613" indent="0">
              <a:buNone/>
              <a:defRPr sz="2800">
                <a:solidFill>
                  <a:schemeClr val="accent3"/>
                </a:solidFill>
              </a:defRPr>
            </a:lvl5pPr>
          </a:lstStyle>
          <a:p>
            <a:pPr lvl="0"/>
            <a:r>
              <a:rPr lang="en-US"/>
              <a:t>#</a:t>
            </a:r>
          </a:p>
        </p:txBody>
      </p:sp>
      <p:sp>
        <p:nvSpPr>
          <p:cNvPr id="34" name="Text Placeholder 51">
            <a:extLst>
              <a:ext uri="{FF2B5EF4-FFF2-40B4-BE49-F238E27FC236}">
                <a16:creationId xmlns:a16="http://schemas.microsoft.com/office/drawing/2014/main" id="{D291A346-CD03-1AD7-2306-11BA76123449}"/>
              </a:ext>
            </a:extLst>
          </p:cNvPr>
          <p:cNvSpPr>
            <a:spLocks noGrp="1"/>
          </p:cNvSpPr>
          <p:nvPr>
            <p:ph type="body" sz="quarter" idx="32" hasCustomPrompt="1"/>
          </p:nvPr>
        </p:nvSpPr>
        <p:spPr>
          <a:xfrm>
            <a:off x="5726516" y="6070744"/>
            <a:ext cx="2231811" cy="341312"/>
          </a:xfrm>
        </p:spPr>
        <p:txBody>
          <a:bodyPr>
            <a:noAutofit/>
          </a:bodyPr>
          <a:lstStyle>
            <a:lvl1pPr marL="0" indent="0" algn="ctr">
              <a:buNone/>
              <a:defRPr sz="1200" b="0"/>
            </a:lvl1pPr>
          </a:lstStyle>
          <a:p>
            <a:pPr lvl="0"/>
            <a:r>
              <a:rPr lang="en-US"/>
              <a:t>description</a:t>
            </a:r>
          </a:p>
        </p:txBody>
      </p:sp>
      <p:sp>
        <p:nvSpPr>
          <p:cNvPr id="36" name="TextBox 35">
            <a:extLst>
              <a:ext uri="{FF2B5EF4-FFF2-40B4-BE49-F238E27FC236}">
                <a16:creationId xmlns:a16="http://schemas.microsoft.com/office/drawing/2014/main" id="{87F3B6F6-B326-1B34-38D5-72E6C01D4857}"/>
              </a:ext>
            </a:extLst>
          </p:cNvPr>
          <p:cNvSpPr txBox="1"/>
          <p:nvPr userDrawn="1"/>
        </p:nvSpPr>
        <p:spPr>
          <a:xfrm>
            <a:off x="533754" y="206764"/>
            <a:ext cx="1415772" cy="246221"/>
          </a:xfrm>
          <a:prstGeom prst="rect">
            <a:avLst/>
          </a:prstGeom>
          <a:noFill/>
        </p:spPr>
        <p:txBody>
          <a:bodyPr vert="horz" wrap="square" lIns="0" tIns="45720" rIns="91440" bIns="45720" rtlCol="0">
            <a:spAutoFit/>
          </a:bodyPr>
          <a:lstStyle>
            <a:lvl1pPr lvl="0" indent="0">
              <a:lnSpc>
                <a:spcPct val="100000"/>
              </a:lnSpc>
              <a:spcBef>
                <a:spcPts val="0"/>
              </a:spcBef>
              <a:spcAft>
                <a:spcPts val="800"/>
              </a:spcAft>
              <a:buFont typeface="Arial" panose="020B0604020202020204" pitchFamily="34" charset="0"/>
              <a:buNone/>
              <a:defRPr lang="en-US" sz="1100" b="0" i="0" cap="all" spc="300" baseline="0" dirty="0">
                <a:solidFill>
                  <a:schemeClr val="accent1"/>
                </a:solidFill>
                <a:latin typeface="Avenir Next LT Pro" panose="020B0504020202020204" pitchFamily="34" charset="77"/>
              </a:defRPr>
            </a:lvl1pPr>
            <a:lvl2pPr marL="3089275" indent="-2984500">
              <a:lnSpc>
                <a:spcPct val="100000"/>
              </a:lnSpc>
              <a:spcBef>
                <a:spcPts val="0"/>
              </a:spcBef>
              <a:spcAft>
                <a:spcPts val="800"/>
              </a:spcAft>
              <a:buClr>
                <a:schemeClr val="accent1"/>
              </a:buClr>
              <a:buFont typeface="Arial" panose="020B0604020202020204" pitchFamily="34" charset="0"/>
              <a:buChar char="•"/>
              <a:tabLst/>
              <a:defRPr lang="en-US" sz="3200" b="0" i="0" dirty="0">
                <a:solidFill>
                  <a:srgbClr val="6F706F"/>
                </a:solidFill>
              </a:defRPr>
            </a:lvl2pPr>
            <a:lvl3pPr marL="801688" indent="-285750">
              <a:lnSpc>
                <a:spcPct val="100000"/>
              </a:lnSpc>
              <a:spcBef>
                <a:spcPts val="0"/>
              </a:spcBef>
              <a:spcAft>
                <a:spcPts val="800"/>
              </a:spcAft>
              <a:buClr>
                <a:schemeClr val="accent1"/>
              </a:buClr>
              <a:buFont typeface="Courier New" panose="02070309020205020404" pitchFamily="49" charset="0"/>
              <a:buChar char="o"/>
              <a:defRPr lang="en-US" sz="3200" b="0" i="0">
                <a:solidFill>
                  <a:srgbClr val="6F706F"/>
                </a:solidFill>
              </a:defRPr>
            </a:lvl3pPr>
            <a:lvl4pPr marL="1260475" indent="-295275">
              <a:lnSpc>
                <a:spcPct val="100000"/>
              </a:lnSpc>
              <a:spcBef>
                <a:spcPts val="0"/>
              </a:spcBef>
              <a:spcAft>
                <a:spcPts val="800"/>
              </a:spcAft>
              <a:buClr>
                <a:schemeClr val="accent1"/>
              </a:buClr>
              <a:buFont typeface="System Font Regular"/>
              <a:buChar char="–"/>
              <a:tabLst/>
              <a:defRPr lang="en-US" sz="3200" b="0" i="0" dirty="0">
                <a:solidFill>
                  <a:srgbClr val="6F706F"/>
                </a:solidFill>
              </a:defRPr>
            </a:lvl4pPr>
            <a:lvl5pPr marL="1766888" indent="-285750">
              <a:lnSpc>
                <a:spcPct val="100000"/>
              </a:lnSpc>
              <a:spcBef>
                <a:spcPts val="0"/>
              </a:spcBef>
              <a:spcAft>
                <a:spcPts val="800"/>
              </a:spcAft>
              <a:buClr>
                <a:schemeClr val="accent1"/>
              </a:buClr>
              <a:buFont typeface="System Font Regular"/>
              <a:buChar char="&gt;"/>
              <a:defRPr lang="en-US" sz="3200" b="0" i="0" dirty="0">
                <a:solidFill>
                  <a:srgbClr val="6F706F"/>
                </a:solidFill>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lvl="0"/>
            <a:r>
              <a:rPr lang="en-US" sz="1000">
                <a:latin typeface="+mn-lt"/>
              </a:rPr>
              <a:t>CASE STUDY</a:t>
            </a:r>
          </a:p>
        </p:txBody>
      </p:sp>
      <p:sp>
        <p:nvSpPr>
          <p:cNvPr id="37" name="Content Placeholder 3">
            <a:extLst>
              <a:ext uri="{FF2B5EF4-FFF2-40B4-BE49-F238E27FC236}">
                <a16:creationId xmlns:a16="http://schemas.microsoft.com/office/drawing/2014/main" id="{7085808A-CFAF-6AE9-A646-1020F855E78D}"/>
              </a:ext>
            </a:extLst>
          </p:cNvPr>
          <p:cNvSpPr>
            <a:spLocks noGrp="1"/>
          </p:cNvSpPr>
          <p:nvPr>
            <p:ph sz="quarter" idx="35"/>
          </p:nvPr>
        </p:nvSpPr>
        <p:spPr>
          <a:xfrm>
            <a:off x="533754" y="2561483"/>
            <a:ext cx="7867904" cy="1378568"/>
          </a:xfrm>
        </p:spPr>
        <p:txBody>
          <a:bodyPr anchor="ctr" anchorCtr="0"/>
          <a:lstStyle>
            <a:lvl1pPr marL="173038" indent="-173038">
              <a:spcAft>
                <a:spcPts val="300"/>
              </a:spcAft>
              <a:buClr>
                <a:schemeClr val="accent1"/>
              </a:buClr>
              <a:buFont typeface="Arial" panose="020B0604020202020204" pitchFamily="34" charset="0"/>
              <a:buChar char="•"/>
              <a:tabLst/>
              <a:defRPr lang="en-US" sz="1400" b="0" i="0" kern="1200" dirty="0" smtClean="0">
                <a:solidFill>
                  <a:schemeClr val="tx2"/>
                </a:solidFill>
                <a:latin typeface="+mn-lt"/>
                <a:ea typeface="ＭＳ Ｐゴシック" charset="0"/>
                <a:cs typeface="+mn-cs"/>
              </a:defRPr>
            </a:lvl1pPr>
            <a:lvl2pPr marL="403225" indent="-174625">
              <a:spcAft>
                <a:spcPts val="300"/>
              </a:spcAft>
              <a:buClr>
                <a:schemeClr val="accent1"/>
              </a:buClr>
              <a:buFont typeface="System Font Regular"/>
              <a:buChar char="–"/>
              <a:tabLst/>
              <a:defRPr sz="1400" b="0" i="0">
                <a:latin typeface="+mn-lt"/>
              </a:defRPr>
            </a:lvl2pPr>
            <a:lvl3pPr marL="633413" indent="-230188">
              <a:spcAft>
                <a:spcPts val="300"/>
              </a:spcAft>
              <a:buClr>
                <a:schemeClr val="accent1"/>
              </a:buClr>
              <a:tabLst/>
              <a:defRPr sz="1400" b="0" i="0">
                <a:latin typeface="+mn-lt"/>
              </a:defRPr>
            </a:lvl3pPr>
            <a:lvl4pPr marL="865188" indent="-231775">
              <a:spcAft>
                <a:spcPts val="300"/>
              </a:spcAft>
              <a:buClr>
                <a:schemeClr val="accent1"/>
              </a:buClr>
              <a:tabLst/>
              <a:defRPr sz="1400" b="0" i="0">
                <a:latin typeface="+mn-lt"/>
              </a:defRPr>
            </a:lvl4pPr>
            <a:lvl5pPr marL="1095375" indent="-230188">
              <a:spcAft>
                <a:spcPts val="300"/>
              </a:spcAft>
              <a:buClr>
                <a:schemeClr val="accent1"/>
              </a:buClr>
              <a:tabLst/>
              <a:defRPr sz="1400" b="0" i="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38" name="Graphic 37">
            <a:extLst>
              <a:ext uri="{FF2B5EF4-FFF2-40B4-BE49-F238E27FC236}">
                <a16:creationId xmlns:a16="http://schemas.microsoft.com/office/drawing/2014/main" id="{9DAAFCB7-5B90-BDCA-2C0D-A78D0B395600}"/>
              </a:ext>
            </a:extLst>
          </p:cNvPr>
          <p:cNvPicPr>
            <a:picLocks noChangeAspect="1"/>
          </p:cNvPicPr>
          <p:nvPr userDrawn="1"/>
        </p:nvPicPr>
        <p:blipFill rotWithShape="1">
          <a:blip r:embed="rId2"/>
          <a:srcRect l="-11" r="-11"/>
          <a:stretch/>
        </p:blipFill>
        <p:spPr>
          <a:xfrm>
            <a:off x="9737806" y="6448672"/>
            <a:ext cx="1149581" cy="305818"/>
          </a:xfrm>
          <a:prstGeom prst="rect">
            <a:avLst/>
          </a:prstGeom>
        </p:spPr>
      </p:pic>
      <p:sp>
        <p:nvSpPr>
          <p:cNvPr id="5" name="Picture Placeholder 4">
            <a:extLst>
              <a:ext uri="{FF2B5EF4-FFF2-40B4-BE49-F238E27FC236}">
                <a16:creationId xmlns:a16="http://schemas.microsoft.com/office/drawing/2014/main" id="{EC322AD3-D574-A7C0-F1FF-3E0D4A9D1687}"/>
              </a:ext>
            </a:extLst>
          </p:cNvPr>
          <p:cNvSpPr>
            <a:spLocks noGrp="1"/>
          </p:cNvSpPr>
          <p:nvPr>
            <p:ph type="pic" sz="quarter" idx="36" hasCustomPrompt="1"/>
          </p:nvPr>
        </p:nvSpPr>
        <p:spPr>
          <a:xfrm>
            <a:off x="9564883" y="61408"/>
            <a:ext cx="1495425" cy="736600"/>
          </a:xfrm>
        </p:spPr>
        <p:txBody>
          <a:bodyPr anchor="ctr" anchorCtr="0">
            <a:normAutofit/>
          </a:bodyPr>
          <a:lstStyle>
            <a:lvl1pPr marL="0" indent="0">
              <a:buNone/>
              <a:defRPr sz="1200">
                <a:solidFill>
                  <a:schemeClr val="bg1"/>
                </a:solidFill>
              </a:defRPr>
            </a:lvl1pPr>
          </a:lstStyle>
          <a:p>
            <a:r>
              <a:rPr lang="en-US"/>
              <a:t>Client logo here</a:t>
            </a:r>
          </a:p>
        </p:txBody>
      </p:sp>
    </p:spTree>
    <p:extLst>
      <p:ext uri="{BB962C8B-B14F-4D97-AF65-F5344CB8AC3E}">
        <p14:creationId xmlns:p14="http://schemas.microsoft.com/office/powerpoint/2010/main" val="1513095106"/>
      </p:ext>
    </p:extLst>
  </p:cSld>
  <p:clrMapOvr>
    <a:masterClrMapping/>
  </p:clrMapOvr>
  <p:extLst>
    <p:ext uri="{DCECCB84-F9BA-43D5-87BE-67443E8EF086}">
      <p15:sldGuideLst xmlns:p15="http://schemas.microsoft.com/office/powerpoint/2012/main">
        <p15:guide id="1" orient="horz" pos="216">
          <p15:clr>
            <a:srgbClr val="FBAE40"/>
          </p15:clr>
        </p15:guide>
      </p15:sldGuideLst>
    </p:ext>
  </p:extLst>
</p:sldLayout>
</file>

<file path=ppt/slideLayouts/slideLayout206.xml><?xml version="1.0" encoding="utf-8"?>
<p:sldLayout xmlns:a="http://schemas.openxmlformats.org/drawingml/2006/main" xmlns:r="http://schemas.openxmlformats.org/officeDocument/2006/relationships" xmlns:p="http://schemas.openxmlformats.org/presentationml/2006/main" preserve="1" userDrawn="1">
  <p:cSld name="1_Case Study Laptop">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D84FF59B-47C6-2713-0962-02815CFA1746}"/>
              </a:ext>
            </a:extLst>
          </p:cNvPr>
          <p:cNvSpPr/>
          <p:nvPr userDrawn="1"/>
        </p:nvSpPr>
        <p:spPr>
          <a:xfrm>
            <a:off x="0" y="0"/>
            <a:ext cx="37719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0" i="0" err="1">
              <a:latin typeface="Avenir Next LT Pro" panose="020B0504020202020204" pitchFamily="34" charset="0"/>
            </a:endParaRPr>
          </a:p>
        </p:txBody>
      </p:sp>
      <p:sp>
        <p:nvSpPr>
          <p:cNvPr id="21" name="Rectangle 20">
            <a:extLst>
              <a:ext uri="{FF2B5EF4-FFF2-40B4-BE49-F238E27FC236}">
                <a16:creationId xmlns:a16="http://schemas.microsoft.com/office/drawing/2014/main" id="{81E161E9-C8A4-4CEC-8E31-9F319A59774E}"/>
              </a:ext>
            </a:extLst>
          </p:cNvPr>
          <p:cNvSpPr/>
          <p:nvPr userDrawn="1"/>
        </p:nvSpPr>
        <p:spPr>
          <a:xfrm>
            <a:off x="8433193" y="0"/>
            <a:ext cx="3758807"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539B51C5-8CE5-E50C-312F-AA1B33767827}"/>
              </a:ext>
            </a:extLst>
          </p:cNvPr>
          <p:cNvSpPr/>
          <p:nvPr userDrawn="1"/>
        </p:nvSpPr>
        <p:spPr>
          <a:xfrm>
            <a:off x="1833" y="1417320"/>
            <a:ext cx="8431362" cy="102186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Content Placeholder 15">
            <a:extLst>
              <a:ext uri="{FF2B5EF4-FFF2-40B4-BE49-F238E27FC236}">
                <a16:creationId xmlns:a16="http://schemas.microsoft.com/office/drawing/2014/main" id="{8866AE5C-EF91-7AF6-D437-593664A1E2CE}"/>
              </a:ext>
            </a:extLst>
          </p:cNvPr>
          <p:cNvSpPr>
            <a:spLocks noGrp="1"/>
          </p:cNvSpPr>
          <p:nvPr>
            <p:ph sz="quarter" idx="24" hasCustomPrompt="1"/>
          </p:nvPr>
        </p:nvSpPr>
        <p:spPr>
          <a:xfrm>
            <a:off x="533754" y="1758974"/>
            <a:ext cx="7296171" cy="338554"/>
          </a:xfrm>
        </p:spPr>
        <p:txBody>
          <a:bodyPr wrap="square" anchor="ctr">
            <a:spAutoFit/>
          </a:bodyPr>
          <a:lstStyle>
            <a:lvl1pPr marL="0" indent="0">
              <a:buNone/>
              <a:defRPr sz="1600" b="0" i="0">
                <a:solidFill>
                  <a:schemeClr val="accent2"/>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Add client quote or blurb here</a:t>
            </a:r>
          </a:p>
        </p:txBody>
      </p:sp>
      <p:sp>
        <p:nvSpPr>
          <p:cNvPr id="24" name="Content Placeholder 3">
            <a:extLst>
              <a:ext uri="{FF2B5EF4-FFF2-40B4-BE49-F238E27FC236}">
                <a16:creationId xmlns:a16="http://schemas.microsoft.com/office/drawing/2014/main" id="{D35AF261-3C94-CE96-B7C1-FF44110A43D0}"/>
              </a:ext>
            </a:extLst>
          </p:cNvPr>
          <p:cNvSpPr>
            <a:spLocks noGrp="1"/>
          </p:cNvSpPr>
          <p:nvPr>
            <p:ph sz="quarter" idx="27"/>
          </p:nvPr>
        </p:nvSpPr>
        <p:spPr>
          <a:xfrm>
            <a:off x="533754" y="4170364"/>
            <a:ext cx="6565036" cy="1378568"/>
          </a:xfrm>
        </p:spPr>
        <p:txBody>
          <a:bodyPr anchor="ctr" anchorCtr="0"/>
          <a:lstStyle>
            <a:lvl1pPr marL="173038" indent="-173038">
              <a:spcAft>
                <a:spcPts val="300"/>
              </a:spcAft>
              <a:buClr>
                <a:schemeClr val="accent1"/>
              </a:buClr>
              <a:buFont typeface="Arial" panose="020B0604020202020204" pitchFamily="34" charset="0"/>
              <a:buChar char="•"/>
              <a:tabLst/>
              <a:defRPr lang="en-US" sz="1400" b="0" i="0" kern="1200" dirty="0" smtClean="0">
                <a:solidFill>
                  <a:schemeClr val="tx2"/>
                </a:solidFill>
                <a:latin typeface="+mn-lt"/>
                <a:ea typeface="ＭＳ Ｐゴシック" charset="0"/>
                <a:cs typeface="+mn-cs"/>
              </a:defRPr>
            </a:lvl1pPr>
            <a:lvl2pPr marL="403225" indent="-174625">
              <a:spcAft>
                <a:spcPts val="300"/>
              </a:spcAft>
              <a:buClr>
                <a:schemeClr val="accent1"/>
              </a:buClr>
              <a:buFont typeface="System Font Regular"/>
              <a:buChar char="–"/>
              <a:tabLst/>
              <a:defRPr sz="1400" b="0" i="0">
                <a:latin typeface="+mn-lt"/>
              </a:defRPr>
            </a:lvl2pPr>
            <a:lvl3pPr marL="633413" indent="-230188">
              <a:spcAft>
                <a:spcPts val="300"/>
              </a:spcAft>
              <a:buClr>
                <a:schemeClr val="accent1"/>
              </a:buClr>
              <a:tabLst/>
              <a:defRPr sz="1400" b="0" i="0">
                <a:latin typeface="+mn-lt"/>
              </a:defRPr>
            </a:lvl3pPr>
            <a:lvl4pPr marL="865188" indent="-231775">
              <a:spcAft>
                <a:spcPts val="300"/>
              </a:spcAft>
              <a:buClr>
                <a:schemeClr val="accent1"/>
              </a:buClr>
              <a:tabLst/>
              <a:defRPr sz="1400" b="0" i="0">
                <a:latin typeface="+mn-lt"/>
              </a:defRPr>
            </a:lvl4pPr>
            <a:lvl5pPr marL="1095375" indent="-230188">
              <a:spcAft>
                <a:spcPts val="300"/>
              </a:spcAft>
              <a:buClr>
                <a:schemeClr val="accent1"/>
              </a:buClr>
              <a:tabLst/>
              <a:defRPr sz="1400" b="0" i="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5" name="Text Placeholder 48">
            <a:extLst>
              <a:ext uri="{FF2B5EF4-FFF2-40B4-BE49-F238E27FC236}">
                <a16:creationId xmlns:a16="http://schemas.microsoft.com/office/drawing/2014/main" id="{E0291104-3BB3-31F1-604C-C4A01C023512}"/>
              </a:ext>
            </a:extLst>
          </p:cNvPr>
          <p:cNvSpPr>
            <a:spLocks noGrp="1"/>
          </p:cNvSpPr>
          <p:nvPr>
            <p:ph type="body" sz="quarter" idx="18" hasCustomPrompt="1"/>
          </p:nvPr>
        </p:nvSpPr>
        <p:spPr>
          <a:xfrm>
            <a:off x="618375" y="5805612"/>
            <a:ext cx="2231811" cy="394121"/>
          </a:xfrm>
        </p:spPr>
        <p:txBody>
          <a:bodyPr anchor="b"/>
          <a:lstStyle>
            <a:lvl1pPr marL="0" indent="0" algn="ctr">
              <a:buNone/>
              <a:defRPr sz="3600" b="1" i="0">
                <a:solidFill>
                  <a:schemeClr val="accent1"/>
                </a:solidFill>
                <a:latin typeface="+mj-lt"/>
                <a:cs typeface="Arial Black" panose="020B0604020202020204" pitchFamily="34" charset="0"/>
              </a:defRPr>
            </a:lvl1pPr>
            <a:lvl2pPr marL="230187" indent="0">
              <a:buNone/>
              <a:defRPr sz="2800">
                <a:solidFill>
                  <a:schemeClr val="accent3"/>
                </a:solidFill>
              </a:defRPr>
            </a:lvl2pPr>
            <a:lvl3pPr marL="519113" indent="0">
              <a:buNone/>
              <a:defRPr sz="2800">
                <a:solidFill>
                  <a:schemeClr val="accent3"/>
                </a:solidFill>
              </a:defRPr>
            </a:lvl3pPr>
            <a:lvl4pPr marL="801687" indent="0">
              <a:buNone/>
              <a:defRPr sz="2800">
                <a:solidFill>
                  <a:schemeClr val="accent3"/>
                </a:solidFill>
              </a:defRPr>
            </a:lvl4pPr>
            <a:lvl5pPr marL="1090613" indent="0">
              <a:buNone/>
              <a:defRPr sz="2800">
                <a:solidFill>
                  <a:schemeClr val="accent3"/>
                </a:solidFill>
              </a:defRPr>
            </a:lvl5pPr>
          </a:lstStyle>
          <a:p>
            <a:pPr lvl="0"/>
            <a:r>
              <a:rPr lang="en-US"/>
              <a:t>#</a:t>
            </a:r>
          </a:p>
        </p:txBody>
      </p:sp>
      <p:sp>
        <p:nvSpPr>
          <p:cNvPr id="31" name="Text Placeholder 51">
            <a:extLst>
              <a:ext uri="{FF2B5EF4-FFF2-40B4-BE49-F238E27FC236}">
                <a16:creationId xmlns:a16="http://schemas.microsoft.com/office/drawing/2014/main" id="{BA7CCF26-5851-9A43-2B35-308B9C51A078}"/>
              </a:ext>
            </a:extLst>
          </p:cNvPr>
          <p:cNvSpPr>
            <a:spLocks noGrp="1"/>
          </p:cNvSpPr>
          <p:nvPr>
            <p:ph type="body" sz="quarter" idx="19" hasCustomPrompt="1"/>
          </p:nvPr>
        </p:nvSpPr>
        <p:spPr>
          <a:xfrm>
            <a:off x="618375" y="6070744"/>
            <a:ext cx="2231811" cy="341312"/>
          </a:xfrm>
        </p:spPr>
        <p:txBody>
          <a:bodyPr>
            <a:noAutofit/>
          </a:bodyPr>
          <a:lstStyle>
            <a:lvl1pPr marL="0" indent="0" algn="ctr">
              <a:buNone/>
              <a:defRPr sz="1200" b="0"/>
            </a:lvl1pPr>
          </a:lstStyle>
          <a:p>
            <a:pPr lvl="0"/>
            <a:r>
              <a:rPr lang="en-US"/>
              <a:t>description</a:t>
            </a:r>
          </a:p>
        </p:txBody>
      </p:sp>
      <p:sp>
        <p:nvSpPr>
          <p:cNvPr id="32" name="Text Placeholder 48">
            <a:extLst>
              <a:ext uri="{FF2B5EF4-FFF2-40B4-BE49-F238E27FC236}">
                <a16:creationId xmlns:a16="http://schemas.microsoft.com/office/drawing/2014/main" id="{3A21BBB9-E0AF-6026-A917-8B7D167F6A65}"/>
              </a:ext>
            </a:extLst>
          </p:cNvPr>
          <p:cNvSpPr>
            <a:spLocks noGrp="1"/>
          </p:cNvSpPr>
          <p:nvPr>
            <p:ph type="body" sz="quarter" idx="29" hasCustomPrompt="1"/>
          </p:nvPr>
        </p:nvSpPr>
        <p:spPr>
          <a:xfrm>
            <a:off x="3160481" y="5805612"/>
            <a:ext cx="2231811" cy="394121"/>
          </a:xfrm>
        </p:spPr>
        <p:txBody>
          <a:bodyPr anchor="b"/>
          <a:lstStyle>
            <a:lvl1pPr marL="0" indent="0" algn="ctr">
              <a:buNone/>
              <a:defRPr sz="3600" b="1" i="0">
                <a:solidFill>
                  <a:schemeClr val="accent1"/>
                </a:solidFill>
                <a:latin typeface="+mj-lt"/>
                <a:cs typeface="Arial Black" panose="020B0604020202020204" pitchFamily="34" charset="0"/>
              </a:defRPr>
            </a:lvl1pPr>
            <a:lvl2pPr marL="230187" indent="0">
              <a:buNone/>
              <a:defRPr sz="2800">
                <a:solidFill>
                  <a:schemeClr val="accent3"/>
                </a:solidFill>
              </a:defRPr>
            </a:lvl2pPr>
            <a:lvl3pPr marL="519113" indent="0">
              <a:buNone/>
              <a:defRPr sz="2800">
                <a:solidFill>
                  <a:schemeClr val="accent3"/>
                </a:solidFill>
              </a:defRPr>
            </a:lvl3pPr>
            <a:lvl4pPr marL="801687" indent="0">
              <a:buNone/>
              <a:defRPr sz="2800">
                <a:solidFill>
                  <a:schemeClr val="accent3"/>
                </a:solidFill>
              </a:defRPr>
            </a:lvl4pPr>
            <a:lvl5pPr marL="1090613" indent="0">
              <a:buNone/>
              <a:defRPr sz="2800">
                <a:solidFill>
                  <a:schemeClr val="accent3"/>
                </a:solidFill>
              </a:defRPr>
            </a:lvl5pPr>
          </a:lstStyle>
          <a:p>
            <a:pPr lvl="0"/>
            <a:r>
              <a:rPr lang="en-US"/>
              <a:t>#</a:t>
            </a:r>
          </a:p>
        </p:txBody>
      </p:sp>
      <p:sp>
        <p:nvSpPr>
          <p:cNvPr id="34" name="Text Placeholder 51">
            <a:extLst>
              <a:ext uri="{FF2B5EF4-FFF2-40B4-BE49-F238E27FC236}">
                <a16:creationId xmlns:a16="http://schemas.microsoft.com/office/drawing/2014/main" id="{113929AE-F2F2-E26D-0ED4-3E023859F85E}"/>
              </a:ext>
            </a:extLst>
          </p:cNvPr>
          <p:cNvSpPr>
            <a:spLocks noGrp="1"/>
          </p:cNvSpPr>
          <p:nvPr>
            <p:ph type="body" sz="quarter" idx="30" hasCustomPrompt="1"/>
          </p:nvPr>
        </p:nvSpPr>
        <p:spPr>
          <a:xfrm>
            <a:off x="3160480" y="6070744"/>
            <a:ext cx="2231811" cy="341312"/>
          </a:xfrm>
        </p:spPr>
        <p:txBody>
          <a:bodyPr>
            <a:noAutofit/>
          </a:bodyPr>
          <a:lstStyle>
            <a:lvl1pPr marL="0" indent="0" algn="ctr">
              <a:buNone/>
              <a:defRPr sz="1200" b="0"/>
            </a:lvl1pPr>
          </a:lstStyle>
          <a:p>
            <a:pPr lvl="0"/>
            <a:r>
              <a:rPr lang="en-US"/>
              <a:t>description</a:t>
            </a:r>
          </a:p>
        </p:txBody>
      </p:sp>
      <p:sp>
        <p:nvSpPr>
          <p:cNvPr id="35" name="Text Placeholder 48">
            <a:extLst>
              <a:ext uri="{FF2B5EF4-FFF2-40B4-BE49-F238E27FC236}">
                <a16:creationId xmlns:a16="http://schemas.microsoft.com/office/drawing/2014/main" id="{6BAB0F59-ABDC-610C-7725-096B3476F31D}"/>
              </a:ext>
            </a:extLst>
          </p:cNvPr>
          <p:cNvSpPr>
            <a:spLocks noGrp="1"/>
          </p:cNvSpPr>
          <p:nvPr>
            <p:ph type="body" sz="quarter" idx="31" hasCustomPrompt="1"/>
          </p:nvPr>
        </p:nvSpPr>
        <p:spPr>
          <a:xfrm>
            <a:off x="5726517" y="5805612"/>
            <a:ext cx="2231811" cy="394121"/>
          </a:xfrm>
        </p:spPr>
        <p:txBody>
          <a:bodyPr anchor="b"/>
          <a:lstStyle>
            <a:lvl1pPr marL="0" indent="0" algn="ctr">
              <a:buNone/>
              <a:defRPr sz="3600" b="1" i="0">
                <a:solidFill>
                  <a:schemeClr val="accent1"/>
                </a:solidFill>
                <a:latin typeface="+mj-lt"/>
                <a:cs typeface="Arial Black" panose="020B0604020202020204" pitchFamily="34" charset="0"/>
              </a:defRPr>
            </a:lvl1pPr>
            <a:lvl2pPr marL="230187" indent="0">
              <a:buNone/>
              <a:defRPr sz="2800">
                <a:solidFill>
                  <a:schemeClr val="accent3"/>
                </a:solidFill>
              </a:defRPr>
            </a:lvl2pPr>
            <a:lvl3pPr marL="519113" indent="0">
              <a:buNone/>
              <a:defRPr sz="2800">
                <a:solidFill>
                  <a:schemeClr val="accent3"/>
                </a:solidFill>
              </a:defRPr>
            </a:lvl3pPr>
            <a:lvl4pPr marL="801687" indent="0">
              <a:buNone/>
              <a:defRPr sz="2800">
                <a:solidFill>
                  <a:schemeClr val="accent3"/>
                </a:solidFill>
              </a:defRPr>
            </a:lvl4pPr>
            <a:lvl5pPr marL="1090613" indent="0">
              <a:buNone/>
              <a:defRPr sz="2800">
                <a:solidFill>
                  <a:schemeClr val="accent3"/>
                </a:solidFill>
              </a:defRPr>
            </a:lvl5pPr>
          </a:lstStyle>
          <a:p>
            <a:pPr lvl="0"/>
            <a:r>
              <a:rPr lang="en-US"/>
              <a:t>#</a:t>
            </a:r>
          </a:p>
        </p:txBody>
      </p:sp>
      <p:sp>
        <p:nvSpPr>
          <p:cNvPr id="37" name="Text Placeholder 51">
            <a:extLst>
              <a:ext uri="{FF2B5EF4-FFF2-40B4-BE49-F238E27FC236}">
                <a16:creationId xmlns:a16="http://schemas.microsoft.com/office/drawing/2014/main" id="{4A4FDC4B-19F6-93E4-E362-A56F02FA8AB5}"/>
              </a:ext>
            </a:extLst>
          </p:cNvPr>
          <p:cNvSpPr>
            <a:spLocks noGrp="1"/>
          </p:cNvSpPr>
          <p:nvPr>
            <p:ph type="body" sz="quarter" idx="32" hasCustomPrompt="1"/>
          </p:nvPr>
        </p:nvSpPr>
        <p:spPr>
          <a:xfrm>
            <a:off x="5726516" y="6070744"/>
            <a:ext cx="2231811" cy="341312"/>
          </a:xfrm>
        </p:spPr>
        <p:txBody>
          <a:bodyPr>
            <a:noAutofit/>
          </a:bodyPr>
          <a:lstStyle>
            <a:lvl1pPr marL="0" indent="0" algn="ctr">
              <a:buNone/>
              <a:defRPr sz="1200" b="0"/>
            </a:lvl1pPr>
          </a:lstStyle>
          <a:p>
            <a:pPr lvl="0"/>
            <a:r>
              <a:rPr lang="en-US"/>
              <a:t>description</a:t>
            </a:r>
          </a:p>
        </p:txBody>
      </p:sp>
      <p:sp>
        <p:nvSpPr>
          <p:cNvPr id="38" name="Title 2">
            <a:extLst>
              <a:ext uri="{FF2B5EF4-FFF2-40B4-BE49-F238E27FC236}">
                <a16:creationId xmlns:a16="http://schemas.microsoft.com/office/drawing/2014/main" id="{28C9D551-69FF-F9EF-9BD6-EB372681D92E}"/>
              </a:ext>
            </a:extLst>
          </p:cNvPr>
          <p:cNvSpPr>
            <a:spLocks noGrp="1"/>
          </p:cNvSpPr>
          <p:nvPr>
            <p:ph type="title"/>
          </p:nvPr>
        </p:nvSpPr>
        <p:spPr>
          <a:xfrm>
            <a:off x="533754" y="466795"/>
            <a:ext cx="6873497" cy="917733"/>
          </a:xfrm>
        </p:spPr>
        <p:txBody>
          <a:bodyPr>
            <a:normAutofit/>
          </a:bodyPr>
          <a:lstStyle>
            <a:lvl1pPr>
              <a:lnSpc>
                <a:spcPts val="3100"/>
              </a:lnSpc>
              <a:defRPr sz="3000"/>
            </a:lvl1pPr>
          </a:lstStyle>
          <a:p>
            <a:r>
              <a:rPr lang="en-US"/>
              <a:t>Click to edit Master title style</a:t>
            </a:r>
          </a:p>
        </p:txBody>
      </p:sp>
      <p:sp>
        <p:nvSpPr>
          <p:cNvPr id="41" name="Picture Placeholder 62">
            <a:extLst>
              <a:ext uri="{FF2B5EF4-FFF2-40B4-BE49-F238E27FC236}">
                <a16:creationId xmlns:a16="http://schemas.microsoft.com/office/drawing/2014/main" id="{BD1F4653-A91C-F7E2-E52E-A7F6C66A1985}"/>
              </a:ext>
            </a:extLst>
          </p:cNvPr>
          <p:cNvSpPr>
            <a:spLocks noGrp="1"/>
          </p:cNvSpPr>
          <p:nvPr>
            <p:ph type="pic" sz="quarter" idx="25" hasCustomPrompt="1"/>
          </p:nvPr>
        </p:nvSpPr>
        <p:spPr>
          <a:xfrm>
            <a:off x="9590843" y="57546"/>
            <a:ext cx="1443506" cy="847229"/>
          </a:xfrm>
        </p:spPr>
        <p:txBody>
          <a:bodyPr anchor="ctr"/>
          <a:lstStyle>
            <a:lvl1pPr marL="7938" indent="0" algn="ctr">
              <a:buNone/>
              <a:defRPr sz="1050" b="0">
                <a:solidFill>
                  <a:schemeClr val="bg1"/>
                </a:solidFill>
              </a:defRPr>
            </a:lvl1pPr>
          </a:lstStyle>
          <a:p>
            <a:r>
              <a:rPr lang="en-US"/>
              <a:t>Client logo here</a:t>
            </a:r>
          </a:p>
        </p:txBody>
      </p:sp>
      <p:sp>
        <p:nvSpPr>
          <p:cNvPr id="42" name="TextBox 41">
            <a:extLst>
              <a:ext uri="{FF2B5EF4-FFF2-40B4-BE49-F238E27FC236}">
                <a16:creationId xmlns:a16="http://schemas.microsoft.com/office/drawing/2014/main" id="{09664A18-D8C5-DF10-322A-10A1918D8DC9}"/>
              </a:ext>
            </a:extLst>
          </p:cNvPr>
          <p:cNvSpPr txBox="1"/>
          <p:nvPr userDrawn="1"/>
        </p:nvSpPr>
        <p:spPr>
          <a:xfrm>
            <a:off x="533754" y="206764"/>
            <a:ext cx="1415772" cy="246221"/>
          </a:xfrm>
          <a:prstGeom prst="rect">
            <a:avLst/>
          </a:prstGeom>
          <a:noFill/>
        </p:spPr>
        <p:txBody>
          <a:bodyPr vert="horz" wrap="square" lIns="0" tIns="45720" rIns="91440" bIns="45720" rtlCol="0">
            <a:spAutoFit/>
          </a:bodyPr>
          <a:lstStyle>
            <a:lvl1pPr lvl="0" indent="0">
              <a:lnSpc>
                <a:spcPct val="100000"/>
              </a:lnSpc>
              <a:spcBef>
                <a:spcPts val="0"/>
              </a:spcBef>
              <a:spcAft>
                <a:spcPts val="800"/>
              </a:spcAft>
              <a:buFont typeface="Arial" panose="020B0604020202020204" pitchFamily="34" charset="0"/>
              <a:buNone/>
              <a:defRPr lang="en-US" sz="1100" b="0" i="0" cap="all" spc="300" baseline="0" dirty="0">
                <a:solidFill>
                  <a:schemeClr val="accent1"/>
                </a:solidFill>
                <a:latin typeface="Avenir Next LT Pro" panose="020B0504020202020204" pitchFamily="34" charset="77"/>
              </a:defRPr>
            </a:lvl1pPr>
            <a:lvl2pPr marL="3089275" indent="-2984500">
              <a:lnSpc>
                <a:spcPct val="100000"/>
              </a:lnSpc>
              <a:spcBef>
                <a:spcPts val="0"/>
              </a:spcBef>
              <a:spcAft>
                <a:spcPts val="800"/>
              </a:spcAft>
              <a:buClr>
                <a:schemeClr val="accent1"/>
              </a:buClr>
              <a:buFont typeface="Arial" panose="020B0604020202020204" pitchFamily="34" charset="0"/>
              <a:buChar char="•"/>
              <a:tabLst/>
              <a:defRPr lang="en-US" sz="3200" b="0" i="0" dirty="0">
                <a:solidFill>
                  <a:srgbClr val="6F706F"/>
                </a:solidFill>
              </a:defRPr>
            </a:lvl2pPr>
            <a:lvl3pPr marL="801688" indent="-285750">
              <a:lnSpc>
                <a:spcPct val="100000"/>
              </a:lnSpc>
              <a:spcBef>
                <a:spcPts val="0"/>
              </a:spcBef>
              <a:spcAft>
                <a:spcPts val="800"/>
              </a:spcAft>
              <a:buClr>
                <a:schemeClr val="accent1"/>
              </a:buClr>
              <a:buFont typeface="Courier New" panose="02070309020205020404" pitchFamily="49" charset="0"/>
              <a:buChar char="o"/>
              <a:defRPr lang="en-US" sz="3200" b="0" i="0">
                <a:solidFill>
                  <a:srgbClr val="6F706F"/>
                </a:solidFill>
              </a:defRPr>
            </a:lvl3pPr>
            <a:lvl4pPr marL="1260475" indent="-295275">
              <a:lnSpc>
                <a:spcPct val="100000"/>
              </a:lnSpc>
              <a:spcBef>
                <a:spcPts val="0"/>
              </a:spcBef>
              <a:spcAft>
                <a:spcPts val="800"/>
              </a:spcAft>
              <a:buClr>
                <a:schemeClr val="accent1"/>
              </a:buClr>
              <a:buFont typeface="System Font Regular"/>
              <a:buChar char="–"/>
              <a:tabLst/>
              <a:defRPr lang="en-US" sz="3200" b="0" i="0" dirty="0">
                <a:solidFill>
                  <a:srgbClr val="6F706F"/>
                </a:solidFill>
              </a:defRPr>
            </a:lvl4pPr>
            <a:lvl5pPr marL="1766888" indent="-285750">
              <a:lnSpc>
                <a:spcPct val="100000"/>
              </a:lnSpc>
              <a:spcBef>
                <a:spcPts val="0"/>
              </a:spcBef>
              <a:spcAft>
                <a:spcPts val="800"/>
              </a:spcAft>
              <a:buClr>
                <a:schemeClr val="accent1"/>
              </a:buClr>
              <a:buFont typeface="System Font Regular"/>
              <a:buChar char="&gt;"/>
              <a:defRPr lang="en-US" sz="3200" b="0" i="0" dirty="0">
                <a:solidFill>
                  <a:srgbClr val="6F706F"/>
                </a:solidFill>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lvl="0"/>
            <a:r>
              <a:rPr lang="en-US" sz="1000">
                <a:latin typeface="+mn-lt"/>
              </a:rPr>
              <a:t>CASE STUDY</a:t>
            </a:r>
          </a:p>
        </p:txBody>
      </p:sp>
      <p:sp>
        <p:nvSpPr>
          <p:cNvPr id="43" name="TextBox 42">
            <a:extLst>
              <a:ext uri="{FF2B5EF4-FFF2-40B4-BE49-F238E27FC236}">
                <a16:creationId xmlns:a16="http://schemas.microsoft.com/office/drawing/2014/main" id="{7822551F-D93C-1DC7-DA36-565E8BCB77BC}"/>
              </a:ext>
            </a:extLst>
          </p:cNvPr>
          <p:cNvSpPr txBox="1">
            <a:spLocks noChangeArrowheads="1"/>
          </p:cNvSpPr>
          <p:nvPr userDrawn="1"/>
        </p:nvSpPr>
        <p:spPr bwMode="auto">
          <a:xfrm>
            <a:off x="533754" y="6713094"/>
            <a:ext cx="5726286" cy="923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marL="0" lvl="0" indent="0" algn="l">
              <a:lnSpc>
                <a:spcPct val="100000"/>
              </a:lnSpc>
              <a:defRPr sz="1800">
                <a:solidFill>
                  <a:srgbClr val="000000"/>
                </a:solidFill>
              </a:defRPr>
            </a:pPr>
            <a:r>
              <a:rPr lang="ga-IE" sz="600" b="0" i="0" baseline="0">
                <a:solidFill>
                  <a:schemeClr val="bg1">
                    <a:lumMod val="85000"/>
                  </a:schemeClr>
                </a:solidFill>
                <a:latin typeface="+mn-lt"/>
              </a:rPr>
              <a:t>© 2023 Epsilon Data Management, LLC. All rights reserved. Proprietary and confidential. V-3.20.23</a:t>
            </a:r>
          </a:p>
        </p:txBody>
      </p:sp>
      <p:sp>
        <p:nvSpPr>
          <p:cNvPr id="45" name="Rectangle 44">
            <a:extLst>
              <a:ext uri="{FF2B5EF4-FFF2-40B4-BE49-F238E27FC236}">
                <a16:creationId xmlns:a16="http://schemas.microsoft.com/office/drawing/2014/main" id="{4769D06D-D2B7-4F8F-2B9F-68728E93E3CD}"/>
              </a:ext>
            </a:extLst>
          </p:cNvPr>
          <p:cNvSpPr/>
          <p:nvPr userDrawn="1"/>
        </p:nvSpPr>
        <p:spPr>
          <a:xfrm rot="16200000">
            <a:off x="-552825" y="3079957"/>
            <a:ext cx="1511354" cy="246221"/>
          </a:xfrm>
          <a:prstGeom prst="rect">
            <a:avLst/>
          </a:prstGeom>
          <a:noFill/>
        </p:spPr>
        <p:txBody>
          <a:bodyPr vert="horz" wrap="square" lIns="91440" tIns="45720" rIns="91440" bIns="45720" rtlCol="0">
            <a:spAutoFit/>
          </a:bodyPr>
          <a:lstStyle/>
          <a:p>
            <a:pPr lvl="0" indent="0" algn="ctr">
              <a:lnSpc>
                <a:spcPct val="100000"/>
              </a:lnSpc>
              <a:spcBef>
                <a:spcPts val="0"/>
              </a:spcBef>
              <a:spcAft>
                <a:spcPts val="800"/>
              </a:spcAft>
              <a:buFont typeface="Arial" panose="020B0604020202020204" pitchFamily="34" charset="0"/>
              <a:buNone/>
            </a:pPr>
            <a:r>
              <a:rPr lang="en-US" sz="1000" b="1" i="0" cap="all" spc="300" baseline="0">
                <a:solidFill>
                  <a:schemeClr val="bg1"/>
                </a:solidFill>
                <a:latin typeface="+mn-lt"/>
              </a:rPr>
              <a:t>CHALLENGE</a:t>
            </a:r>
          </a:p>
        </p:txBody>
      </p:sp>
      <p:sp>
        <p:nvSpPr>
          <p:cNvPr id="46" name="Rectangle 45">
            <a:extLst>
              <a:ext uri="{FF2B5EF4-FFF2-40B4-BE49-F238E27FC236}">
                <a16:creationId xmlns:a16="http://schemas.microsoft.com/office/drawing/2014/main" id="{D356E1C3-5AD7-EF9D-BD75-F8F9DC20DCAB}"/>
              </a:ext>
            </a:extLst>
          </p:cNvPr>
          <p:cNvSpPr/>
          <p:nvPr userDrawn="1"/>
        </p:nvSpPr>
        <p:spPr>
          <a:xfrm rot="16200000">
            <a:off x="-500246" y="4594984"/>
            <a:ext cx="1406196" cy="246221"/>
          </a:xfrm>
          <a:prstGeom prst="rect">
            <a:avLst/>
          </a:prstGeom>
          <a:noFill/>
        </p:spPr>
        <p:txBody>
          <a:bodyPr vert="horz" wrap="square" lIns="91440" tIns="45720" rIns="91440" bIns="45720" rtlCol="0">
            <a:spAutoFit/>
          </a:bodyPr>
          <a:lstStyle/>
          <a:p>
            <a:pPr lvl="0" indent="0" algn="ctr">
              <a:lnSpc>
                <a:spcPct val="100000"/>
              </a:lnSpc>
              <a:spcBef>
                <a:spcPts val="0"/>
              </a:spcBef>
              <a:spcAft>
                <a:spcPts val="800"/>
              </a:spcAft>
              <a:buFont typeface="Arial" panose="020B0604020202020204" pitchFamily="34" charset="0"/>
              <a:buNone/>
            </a:pPr>
            <a:r>
              <a:rPr lang="en-US" sz="1000" b="1" i="0" cap="all" spc="300" baseline="0">
                <a:solidFill>
                  <a:schemeClr val="bg1"/>
                </a:solidFill>
                <a:latin typeface="+mn-lt"/>
              </a:rPr>
              <a:t>SOLUTION</a:t>
            </a:r>
          </a:p>
        </p:txBody>
      </p:sp>
      <p:sp>
        <p:nvSpPr>
          <p:cNvPr id="47" name="Rectangle 46">
            <a:extLst>
              <a:ext uri="{FF2B5EF4-FFF2-40B4-BE49-F238E27FC236}">
                <a16:creationId xmlns:a16="http://schemas.microsoft.com/office/drawing/2014/main" id="{5154AFBD-1B85-5F1C-A36C-17EFCCA975BF}"/>
              </a:ext>
            </a:extLst>
          </p:cNvPr>
          <p:cNvSpPr/>
          <p:nvPr userDrawn="1"/>
        </p:nvSpPr>
        <p:spPr>
          <a:xfrm rot="16200000">
            <a:off x="-345788" y="5961589"/>
            <a:ext cx="1097280" cy="246221"/>
          </a:xfrm>
          <a:prstGeom prst="rect">
            <a:avLst/>
          </a:prstGeom>
          <a:noFill/>
        </p:spPr>
        <p:txBody>
          <a:bodyPr vert="horz" wrap="square" lIns="91440" tIns="45720" rIns="91440" bIns="45720" rtlCol="0">
            <a:spAutoFit/>
          </a:bodyPr>
          <a:lstStyle/>
          <a:p>
            <a:pPr lvl="0" indent="0" algn="ctr">
              <a:lnSpc>
                <a:spcPct val="100000"/>
              </a:lnSpc>
              <a:spcBef>
                <a:spcPts val="0"/>
              </a:spcBef>
              <a:spcAft>
                <a:spcPts val="800"/>
              </a:spcAft>
              <a:buFont typeface="Arial" panose="020B0604020202020204" pitchFamily="34" charset="0"/>
              <a:buNone/>
            </a:pPr>
            <a:r>
              <a:rPr lang="en-US" sz="1000" b="1" i="0" cap="all" spc="300" baseline="0">
                <a:solidFill>
                  <a:schemeClr val="bg1"/>
                </a:solidFill>
                <a:latin typeface="+mn-lt"/>
              </a:rPr>
              <a:t>RESULTS</a:t>
            </a:r>
          </a:p>
        </p:txBody>
      </p:sp>
      <p:sp>
        <p:nvSpPr>
          <p:cNvPr id="48" name="Content Placeholder 3">
            <a:extLst>
              <a:ext uri="{FF2B5EF4-FFF2-40B4-BE49-F238E27FC236}">
                <a16:creationId xmlns:a16="http://schemas.microsoft.com/office/drawing/2014/main" id="{CFD12592-4722-00FD-5474-FE6EEBB93A20}"/>
              </a:ext>
            </a:extLst>
          </p:cNvPr>
          <p:cNvSpPr>
            <a:spLocks noGrp="1"/>
          </p:cNvSpPr>
          <p:nvPr>
            <p:ph sz="quarter" idx="35"/>
          </p:nvPr>
        </p:nvSpPr>
        <p:spPr>
          <a:xfrm>
            <a:off x="533754" y="2561483"/>
            <a:ext cx="6565036" cy="1378568"/>
          </a:xfrm>
        </p:spPr>
        <p:txBody>
          <a:bodyPr anchor="ctr" anchorCtr="0"/>
          <a:lstStyle>
            <a:lvl1pPr marL="173038" indent="-173038">
              <a:spcAft>
                <a:spcPts val="300"/>
              </a:spcAft>
              <a:buClr>
                <a:schemeClr val="accent1"/>
              </a:buClr>
              <a:buFont typeface="Arial" panose="020B0604020202020204" pitchFamily="34" charset="0"/>
              <a:buChar char="•"/>
              <a:tabLst/>
              <a:defRPr lang="en-US" sz="1400" b="0" i="0" kern="1200" dirty="0" smtClean="0">
                <a:solidFill>
                  <a:schemeClr val="tx2"/>
                </a:solidFill>
                <a:latin typeface="+mn-lt"/>
                <a:ea typeface="ＭＳ Ｐゴシック" charset="0"/>
                <a:cs typeface="+mn-cs"/>
              </a:defRPr>
            </a:lvl1pPr>
            <a:lvl2pPr marL="403225" indent="-174625">
              <a:spcAft>
                <a:spcPts val="300"/>
              </a:spcAft>
              <a:buClr>
                <a:schemeClr val="accent1"/>
              </a:buClr>
              <a:buFont typeface="System Font Regular"/>
              <a:buChar char="–"/>
              <a:tabLst/>
              <a:defRPr sz="1400" b="0" i="0">
                <a:latin typeface="+mn-lt"/>
              </a:defRPr>
            </a:lvl2pPr>
            <a:lvl3pPr marL="633413" indent="-230188">
              <a:spcAft>
                <a:spcPts val="300"/>
              </a:spcAft>
              <a:buClr>
                <a:schemeClr val="accent1"/>
              </a:buClr>
              <a:tabLst/>
              <a:defRPr sz="1400" b="0" i="0">
                <a:latin typeface="+mn-lt"/>
              </a:defRPr>
            </a:lvl3pPr>
            <a:lvl4pPr marL="865188" indent="-231775">
              <a:spcAft>
                <a:spcPts val="300"/>
              </a:spcAft>
              <a:buClr>
                <a:schemeClr val="accent1"/>
              </a:buClr>
              <a:tabLst/>
              <a:defRPr sz="1400" b="0" i="0">
                <a:latin typeface="+mn-lt"/>
              </a:defRPr>
            </a:lvl4pPr>
            <a:lvl5pPr marL="1095375" indent="-230188">
              <a:spcAft>
                <a:spcPts val="300"/>
              </a:spcAft>
              <a:buClr>
                <a:schemeClr val="accent1"/>
              </a:buClr>
              <a:tabLst/>
              <a:defRPr sz="1400" b="0" i="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49" name="Group 48">
            <a:extLst>
              <a:ext uri="{FF2B5EF4-FFF2-40B4-BE49-F238E27FC236}">
                <a16:creationId xmlns:a16="http://schemas.microsoft.com/office/drawing/2014/main" id="{D60B71D2-1D7B-3E44-B6D9-E1DE0AEC9445}"/>
              </a:ext>
            </a:extLst>
          </p:cNvPr>
          <p:cNvGrpSpPr/>
          <p:nvPr userDrawn="1"/>
        </p:nvGrpSpPr>
        <p:grpSpPr>
          <a:xfrm>
            <a:off x="7299086" y="2114169"/>
            <a:ext cx="4692617" cy="3033877"/>
            <a:chOff x="6914660" y="1983726"/>
            <a:chExt cx="5077044" cy="3282417"/>
          </a:xfrm>
        </p:grpSpPr>
        <p:sp>
          <p:nvSpPr>
            <p:cNvPr id="50" name="Round Same Side Corner Rectangle 49">
              <a:extLst>
                <a:ext uri="{FF2B5EF4-FFF2-40B4-BE49-F238E27FC236}">
                  <a16:creationId xmlns:a16="http://schemas.microsoft.com/office/drawing/2014/main" id="{5BBC5AA6-1721-A02B-0B91-C256F9BD0509}"/>
                </a:ext>
              </a:extLst>
            </p:cNvPr>
            <p:cNvSpPr/>
            <p:nvPr userDrawn="1"/>
          </p:nvSpPr>
          <p:spPr>
            <a:xfrm>
              <a:off x="6914660" y="1983726"/>
              <a:ext cx="5077044" cy="261473"/>
            </a:xfrm>
            <a:prstGeom prst="round2SameRect">
              <a:avLst>
                <a:gd name="adj1" fmla="val 50000"/>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0" i="0" err="1">
                <a:latin typeface="Avenir Next LT Pro" panose="020B0504020202020204" pitchFamily="34" charset="0"/>
              </a:endParaRPr>
            </a:p>
          </p:txBody>
        </p:sp>
        <p:sp>
          <p:nvSpPr>
            <p:cNvPr id="51" name="Oval 50">
              <a:extLst>
                <a:ext uri="{FF2B5EF4-FFF2-40B4-BE49-F238E27FC236}">
                  <a16:creationId xmlns:a16="http://schemas.microsoft.com/office/drawing/2014/main" id="{F8F3D409-F150-5D94-2249-4E69B505798B}"/>
                </a:ext>
              </a:extLst>
            </p:cNvPr>
            <p:cNvSpPr>
              <a:spLocks noChangeAspect="1"/>
            </p:cNvSpPr>
            <p:nvPr userDrawn="1"/>
          </p:nvSpPr>
          <p:spPr>
            <a:xfrm>
              <a:off x="7110148" y="2081057"/>
              <a:ext cx="70744" cy="7074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0" i="0" err="1">
                <a:latin typeface="Avenir Next LT Pro" panose="020B0504020202020204" pitchFamily="34" charset="0"/>
              </a:endParaRPr>
            </a:p>
          </p:txBody>
        </p:sp>
        <p:sp>
          <p:nvSpPr>
            <p:cNvPr id="52" name="Oval 51">
              <a:extLst>
                <a:ext uri="{FF2B5EF4-FFF2-40B4-BE49-F238E27FC236}">
                  <a16:creationId xmlns:a16="http://schemas.microsoft.com/office/drawing/2014/main" id="{CD80BC99-E464-3CB9-3527-3AC8D9B823C5}"/>
                </a:ext>
              </a:extLst>
            </p:cNvPr>
            <p:cNvSpPr>
              <a:spLocks noChangeAspect="1"/>
            </p:cNvSpPr>
            <p:nvPr userDrawn="1"/>
          </p:nvSpPr>
          <p:spPr>
            <a:xfrm>
              <a:off x="7240014" y="2081057"/>
              <a:ext cx="70744" cy="7074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0" i="0" err="1">
                <a:latin typeface="Avenir Next LT Pro" panose="020B0504020202020204" pitchFamily="34" charset="0"/>
              </a:endParaRPr>
            </a:p>
          </p:txBody>
        </p:sp>
        <p:sp>
          <p:nvSpPr>
            <p:cNvPr id="53" name="Oval 52">
              <a:extLst>
                <a:ext uri="{FF2B5EF4-FFF2-40B4-BE49-F238E27FC236}">
                  <a16:creationId xmlns:a16="http://schemas.microsoft.com/office/drawing/2014/main" id="{94A47CE4-F914-4221-7807-688D9BDB3E2B}"/>
                </a:ext>
              </a:extLst>
            </p:cNvPr>
            <p:cNvSpPr>
              <a:spLocks noChangeAspect="1"/>
            </p:cNvSpPr>
            <p:nvPr userDrawn="1"/>
          </p:nvSpPr>
          <p:spPr>
            <a:xfrm>
              <a:off x="7369880" y="2081057"/>
              <a:ext cx="70744" cy="7074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0" i="0" err="1">
                <a:latin typeface="Avenir Next LT Pro" panose="020B0504020202020204" pitchFamily="34" charset="0"/>
              </a:endParaRPr>
            </a:p>
          </p:txBody>
        </p:sp>
        <p:sp>
          <p:nvSpPr>
            <p:cNvPr id="54" name="Rectangle 53">
              <a:extLst>
                <a:ext uri="{FF2B5EF4-FFF2-40B4-BE49-F238E27FC236}">
                  <a16:creationId xmlns:a16="http://schemas.microsoft.com/office/drawing/2014/main" id="{7AA60D0F-67E0-5549-C13F-8C01DC5E5ADE}"/>
                </a:ext>
              </a:extLst>
            </p:cNvPr>
            <p:cNvSpPr/>
            <p:nvPr userDrawn="1"/>
          </p:nvSpPr>
          <p:spPr>
            <a:xfrm>
              <a:off x="6915722" y="2238832"/>
              <a:ext cx="5074920" cy="302731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0" i="0" err="1">
                <a:latin typeface="Avenir Next LT Pro" panose="020B0504020202020204" pitchFamily="34" charset="0"/>
              </a:endParaRPr>
            </a:p>
          </p:txBody>
        </p:sp>
        <p:pic>
          <p:nvPicPr>
            <p:cNvPr id="55" name="Picture Placeholder 22" descr="A screenshot of a social media post&#10;&#10;Description automatically generated">
              <a:extLst>
                <a:ext uri="{FF2B5EF4-FFF2-40B4-BE49-F238E27FC236}">
                  <a16:creationId xmlns:a16="http://schemas.microsoft.com/office/drawing/2014/main" id="{F29AA651-97FA-E909-1341-A57B03BC0EE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7072098" y="2409854"/>
              <a:ext cx="4773244" cy="2715768"/>
            </a:xfrm>
            <a:prstGeom prst="rect">
              <a:avLst/>
            </a:prstGeom>
          </p:spPr>
        </p:pic>
      </p:grpSp>
      <p:sp>
        <p:nvSpPr>
          <p:cNvPr id="56" name="Picture Placeholder 32">
            <a:extLst>
              <a:ext uri="{FF2B5EF4-FFF2-40B4-BE49-F238E27FC236}">
                <a16:creationId xmlns:a16="http://schemas.microsoft.com/office/drawing/2014/main" id="{4A4682A3-7F18-3C5C-530B-7B2E21784824}"/>
              </a:ext>
            </a:extLst>
          </p:cNvPr>
          <p:cNvSpPr>
            <a:spLocks noGrp="1"/>
          </p:cNvSpPr>
          <p:nvPr>
            <p:ph type="pic" sz="quarter" idx="34"/>
          </p:nvPr>
        </p:nvSpPr>
        <p:spPr>
          <a:xfrm>
            <a:off x="10800559" y="2849653"/>
            <a:ext cx="1003327" cy="2075985"/>
          </a:xfrm>
          <a:solidFill>
            <a:schemeClr val="bg1">
              <a:lumMod val="85000"/>
            </a:schemeClr>
          </a:solidFill>
        </p:spPr>
        <p:txBody>
          <a:bodyPr anchor="ctr"/>
          <a:lstStyle>
            <a:lvl1pPr marL="0" indent="0" algn="ctr">
              <a:buNone/>
              <a:defRPr/>
            </a:lvl1pPr>
          </a:lstStyle>
          <a:p>
            <a:r>
              <a:rPr lang="en-US"/>
              <a:t>Click icon to add picture</a:t>
            </a:r>
          </a:p>
        </p:txBody>
      </p:sp>
      <p:pic>
        <p:nvPicPr>
          <p:cNvPr id="2" name="Graphic 37">
            <a:extLst>
              <a:ext uri="{FF2B5EF4-FFF2-40B4-BE49-F238E27FC236}">
                <a16:creationId xmlns:a16="http://schemas.microsoft.com/office/drawing/2014/main" id="{1E52A951-BBD1-7334-ED59-E26A0519B256}"/>
              </a:ext>
            </a:extLst>
          </p:cNvPr>
          <p:cNvPicPr>
            <a:picLocks noChangeAspect="1"/>
          </p:cNvPicPr>
          <p:nvPr userDrawn="1"/>
        </p:nvPicPr>
        <p:blipFill rotWithShape="1">
          <a:blip r:embed="rId3"/>
          <a:srcRect l="-11" r="-11"/>
          <a:stretch/>
        </p:blipFill>
        <p:spPr>
          <a:xfrm>
            <a:off x="9737806" y="6448672"/>
            <a:ext cx="1149581" cy="305818"/>
          </a:xfrm>
          <a:prstGeom prst="rect">
            <a:avLst/>
          </a:prstGeom>
        </p:spPr>
      </p:pic>
    </p:spTree>
    <p:extLst>
      <p:ext uri="{BB962C8B-B14F-4D97-AF65-F5344CB8AC3E}">
        <p14:creationId xmlns:p14="http://schemas.microsoft.com/office/powerpoint/2010/main" val="58724031"/>
      </p:ext>
    </p:extLst>
  </p:cSld>
  <p:clrMapOvr>
    <a:masterClrMapping/>
  </p:clrMapOvr>
  <p:extLst>
    <p:ext uri="{DCECCB84-F9BA-43D5-87BE-67443E8EF086}">
      <p15:sldGuideLst xmlns:p15="http://schemas.microsoft.com/office/powerpoint/2012/main">
        <p15:guide id="1" orient="horz" pos="216">
          <p15:clr>
            <a:srgbClr val="FBAE40"/>
          </p15:clr>
        </p15:guide>
      </p15:sldGuideLst>
    </p:ext>
  </p:extLst>
</p:sldLayout>
</file>

<file path=ppt/slideLayouts/slideLayout207.xml><?xml version="1.0" encoding="utf-8"?>
<p:sldLayout xmlns:a="http://schemas.openxmlformats.org/drawingml/2006/main" xmlns:r="http://schemas.openxmlformats.org/officeDocument/2006/relationships" xmlns:p="http://schemas.openxmlformats.org/presentationml/2006/main" preserve="1" userDrawn="1">
  <p:cSld name="1_Case Study Laptop-Mobil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8019DF0-4D93-B2D5-A9EB-530CFACCC41C}"/>
              </a:ext>
            </a:extLst>
          </p:cNvPr>
          <p:cNvSpPr/>
          <p:nvPr userDrawn="1"/>
        </p:nvSpPr>
        <p:spPr>
          <a:xfrm>
            <a:off x="0" y="0"/>
            <a:ext cx="37719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0" i="0" err="1">
              <a:latin typeface="Avenir Next LT Pro" panose="020B0504020202020204" pitchFamily="34" charset="0"/>
            </a:endParaRPr>
          </a:p>
        </p:txBody>
      </p:sp>
      <p:sp>
        <p:nvSpPr>
          <p:cNvPr id="32" name="Rectangle 31">
            <a:extLst>
              <a:ext uri="{FF2B5EF4-FFF2-40B4-BE49-F238E27FC236}">
                <a16:creationId xmlns:a16="http://schemas.microsoft.com/office/drawing/2014/main" id="{E54B415B-9F4F-0B55-858C-981067499C60}"/>
              </a:ext>
            </a:extLst>
          </p:cNvPr>
          <p:cNvSpPr/>
          <p:nvPr userDrawn="1"/>
        </p:nvSpPr>
        <p:spPr>
          <a:xfrm>
            <a:off x="8433193" y="0"/>
            <a:ext cx="3758807"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A8278095-6EFF-C107-2244-A8A965888DCE}"/>
              </a:ext>
            </a:extLst>
          </p:cNvPr>
          <p:cNvSpPr/>
          <p:nvPr userDrawn="1"/>
        </p:nvSpPr>
        <p:spPr>
          <a:xfrm>
            <a:off x="1833" y="1417320"/>
            <a:ext cx="8431362" cy="102186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Content Placeholder 15">
            <a:extLst>
              <a:ext uri="{FF2B5EF4-FFF2-40B4-BE49-F238E27FC236}">
                <a16:creationId xmlns:a16="http://schemas.microsoft.com/office/drawing/2014/main" id="{9188185A-521B-3A91-6CB0-7A3F7BFF9167}"/>
              </a:ext>
            </a:extLst>
          </p:cNvPr>
          <p:cNvSpPr>
            <a:spLocks noGrp="1"/>
          </p:cNvSpPr>
          <p:nvPr>
            <p:ph sz="quarter" idx="24" hasCustomPrompt="1"/>
          </p:nvPr>
        </p:nvSpPr>
        <p:spPr>
          <a:xfrm>
            <a:off x="533754" y="1758974"/>
            <a:ext cx="7296171" cy="338554"/>
          </a:xfrm>
        </p:spPr>
        <p:txBody>
          <a:bodyPr wrap="square" anchor="ctr">
            <a:spAutoFit/>
          </a:bodyPr>
          <a:lstStyle>
            <a:lvl1pPr marL="0" indent="0">
              <a:buNone/>
              <a:defRPr sz="1600" b="0" i="0">
                <a:solidFill>
                  <a:schemeClr val="accent2"/>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Add client quote or blurb here</a:t>
            </a:r>
          </a:p>
        </p:txBody>
      </p:sp>
      <p:sp>
        <p:nvSpPr>
          <p:cNvPr id="36" name="Content Placeholder 3">
            <a:extLst>
              <a:ext uri="{FF2B5EF4-FFF2-40B4-BE49-F238E27FC236}">
                <a16:creationId xmlns:a16="http://schemas.microsoft.com/office/drawing/2014/main" id="{A5697DCC-6F20-F50F-A82E-7D6E44ECB65A}"/>
              </a:ext>
            </a:extLst>
          </p:cNvPr>
          <p:cNvSpPr>
            <a:spLocks noGrp="1"/>
          </p:cNvSpPr>
          <p:nvPr>
            <p:ph sz="quarter" idx="27"/>
          </p:nvPr>
        </p:nvSpPr>
        <p:spPr>
          <a:xfrm>
            <a:off x="533754" y="4170364"/>
            <a:ext cx="7867904" cy="1378568"/>
          </a:xfrm>
        </p:spPr>
        <p:txBody>
          <a:bodyPr anchor="ctr" anchorCtr="0"/>
          <a:lstStyle>
            <a:lvl1pPr marL="173038" indent="-173038">
              <a:spcAft>
                <a:spcPts val="300"/>
              </a:spcAft>
              <a:buClr>
                <a:schemeClr val="accent1"/>
              </a:buClr>
              <a:buFont typeface="Arial" panose="020B0604020202020204" pitchFamily="34" charset="0"/>
              <a:buChar char="•"/>
              <a:tabLst/>
              <a:defRPr lang="en-US" sz="1400" b="0" i="0" kern="1200" dirty="0" smtClean="0">
                <a:solidFill>
                  <a:schemeClr val="tx2"/>
                </a:solidFill>
                <a:latin typeface="+mn-lt"/>
                <a:ea typeface="ＭＳ Ｐゴシック" charset="0"/>
                <a:cs typeface="+mn-cs"/>
              </a:defRPr>
            </a:lvl1pPr>
            <a:lvl2pPr marL="403225" indent="-174625">
              <a:spcAft>
                <a:spcPts val="300"/>
              </a:spcAft>
              <a:buClr>
                <a:schemeClr val="accent1"/>
              </a:buClr>
              <a:buFont typeface="System Font Regular"/>
              <a:buChar char="–"/>
              <a:tabLst/>
              <a:defRPr sz="1400" b="0" i="0">
                <a:latin typeface="+mn-lt"/>
              </a:defRPr>
            </a:lvl2pPr>
            <a:lvl3pPr marL="633413" indent="-230188">
              <a:spcAft>
                <a:spcPts val="300"/>
              </a:spcAft>
              <a:buClr>
                <a:schemeClr val="accent1"/>
              </a:buClr>
              <a:tabLst/>
              <a:defRPr sz="1400" b="0" i="0">
                <a:latin typeface="+mn-lt"/>
              </a:defRPr>
            </a:lvl3pPr>
            <a:lvl4pPr marL="865188" indent="-231775">
              <a:spcAft>
                <a:spcPts val="300"/>
              </a:spcAft>
              <a:buClr>
                <a:schemeClr val="accent1"/>
              </a:buClr>
              <a:tabLst/>
              <a:defRPr sz="1400" b="0" i="0">
                <a:latin typeface="+mn-lt"/>
              </a:defRPr>
            </a:lvl4pPr>
            <a:lvl5pPr marL="1095375" indent="-230188">
              <a:spcAft>
                <a:spcPts val="300"/>
              </a:spcAft>
              <a:buClr>
                <a:schemeClr val="accent1"/>
              </a:buClr>
              <a:tabLst/>
              <a:defRPr sz="1400" b="0" i="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7" name="Text Placeholder 48">
            <a:extLst>
              <a:ext uri="{FF2B5EF4-FFF2-40B4-BE49-F238E27FC236}">
                <a16:creationId xmlns:a16="http://schemas.microsoft.com/office/drawing/2014/main" id="{89EEFD94-20A0-5499-D312-E208867A3F85}"/>
              </a:ext>
            </a:extLst>
          </p:cNvPr>
          <p:cNvSpPr>
            <a:spLocks noGrp="1"/>
          </p:cNvSpPr>
          <p:nvPr>
            <p:ph type="body" sz="quarter" idx="18" hasCustomPrompt="1"/>
          </p:nvPr>
        </p:nvSpPr>
        <p:spPr>
          <a:xfrm>
            <a:off x="618375" y="5805612"/>
            <a:ext cx="2231811" cy="394121"/>
          </a:xfrm>
        </p:spPr>
        <p:txBody>
          <a:bodyPr anchor="b"/>
          <a:lstStyle>
            <a:lvl1pPr marL="0" indent="0" algn="ctr">
              <a:buNone/>
              <a:defRPr sz="3600" b="1" i="0">
                <a:solidFill>
                  <a:schemeClr val="accent1"/>
                </a:solidFill>
                <a:latin typeface="+mj-lt"/>
                <a:cs typeface="Arial Black" panose="020B0604020202020204" pitchFamily="34" charset="0"/>
              </a:defRPr>
            </a:lvl1pPr>
            <a:lvl2pPr marL="230187" indent="0">
              <a:buNone/>
              <a:defRPr sz="2800">
                <a:solidFill>
                  <a:schemeClr val="accent3"/>
                </a:solidFill>
              </a:defRPr>
            </a:lvl2pPr>
            <a:lvl3pPr marL="519113" indent="0">
              <a:buNone/>
              <a:defRPr sz="2800">
                <a:solidFill>
                  <a:schemeClr val="accent3"/>
                </a:solidFill>
              </a:defRPr>
            </a:lvl3pPr>
            <a:lvl4pPr marL="801687" indent="0">
              <a:buNone/>
              <a:defRPr sz="2800">
                <a:solidFill>
                  <a:schemeClr val="accent3"/>
                </a:solidFill>
              </a:defRPr>
            </a:lvl4pPr>
            <a:lvl5pPr marL="1090613" indent="0">
              <a:buNone/>
              <a:defRPr sz="2800">
                <a:solidFill>
                  <a:schemeClr val="accent3"/>
                </a:solidFill>
              </a:defRPr>
            </a:lvl5pPr>
          </a:lstStyle>
          <a:p>
            <a:pPr lvl="0"/>
            <a:r>
              <a:rPr lang="en-US"/>
              <a:t>#</a:t>
            </a:r>
          </a:p>
        </p:txBody>
      </p:sp>
      <p:sp>
        <p:nvSpPr>
          <p:cNvPr id="38" name="Text Placeholder 51">
            <a:extLst>
              <a:ext uri="{FF2B5EF4-FFF2-40B4-BE49-F238E27FC236}">
                <a16:creationId xmlns:a16="http://schemas.microsoft.com/office/drawing/2014/main" id="{50F7C696-EE29-AA22-A5A0-3D226F307B2F}"/>
              </a:ext>
            </a:extLst>
          </p:cNvPr>
          <p:cNvSpPr>
            <a:spLocks noGrp="1"/>
          </p:cNvSpPr>
          <p:nvPr>
            <p:ph type="body" sz="quarter" idx="19" hasCustomPrompt="1"/>
          </p:nvPr>
        </p:nvSpPr>
        <p:spPr>
          <a:xfrm>
            <a:off x="618375" y="6070744"/>
            <a:ext cx="2231811" cy="341312"/>
          </a:xfrm>
        </p:spPr>
        <p:txBody>
          <a:bodyPr>
            <a:noAutofit/>
          </a:bodyPr>
          <a:lstStyle>
            <a:lvl1pPr marL="0" indent="0" algn="ctr">
              <a:buNone/>
              <a:defRPr sz="1200" b="0">
                <a:latin typeface="+mn-lt"/>
              </a:defRPr>
            </a:lvl1pPr>
          </a:lstStyle>
          <a:p>
            <a:pPr lvl="0"/>
            <a:r>
              <a:rPr lang="en-US"/>
              <a:t>description</a:t>
            </a:r>
          </a:p>
        </p:txBody>
      </p:sp>
      <p:sp>
        <p:nvSpPr>
          <p:cNvPr id="39" name="Text Placeholder 48">
            <a:extLst>
              <a:ext uri="{FF2B5EF4-FFF2-40B4-BE49-F238E27FC236}">
                <a16:creationId xmlns:a16="http://schemas.microsoft.com/office/drawing/2014/main" id="{53A17CA1-4CD7-7FA5-FEFA-04CEACDB9070}"/>
              </a:ext>
            </a:extLst>
          </p:cNvPr>
          <p:cNvSpPr>
            <a:spLocks noGrp="1"/>
          </p:cNvSpPr>
          <p:nvPr>
            <p:ph type="body" sz="quarter" idx="29" hasCustomPrompt="1"/>
          </p:nvPr>
        </p:nvSpPr>
        <p:spPr>
          <a:xfrm>
            <a:off x="3160481" y="5805612"/>
            <a:ext cx="2231811" cy="394121"/>
          </a:xfrm>
        </p:spPr>
        <p:txBody>
          <a:bodyPr anchor="b"/>
          <a:lstStyle>
            <a:lvl1pPr marL="0" indent="0" algn="ctr">
              <a:buNone/>
              <a:defRPr sz="3600" b="1" i="0">
                <a:solidFill>
                  <a:schemeClr val="accent1"/>
                </a:solidFill>
                <a:latin typeface="+mj-lt"/>
                <a:cs typeface="Arial Black" panose="020B0604020202020204" pitchFamily="34" charset="0"/>
              </a:defRPr>
            </a:lvl1pPr>
            <a:lvl2pPr marL="230187" indent="0">
              <a:buNone/>
              <a:defRPr sz="2800">
                <a:solidFill>
                  <a:schemeClr val="accent3"/>
                </a:solidFill>
              </a:defRPr>
            </a:lvl2pPr>
            <a:lvl3pPr marL="519113" indent="0">
              <a:buNone/>
              <a:defRPr sz="2800">
                <a:solidFill>
                  <a:schemeClr val="accent3"/>
                </a:solidFill>
              </a:defRPr>
            </a:lvl3pPr>
            <a:lvl4pPr marL="801687" indent="0">
              <a:buNone/>
              <a:defRPr sz="2800">
                <a:solidFill>
                  <a:schemeClr val="accent3"/>
                </a:solidFill>
              </a:defRPr>
            </a:lvl4pPr>
            <a:lvl5pPr marL="1090613" indent="0">
              <a:buNone/>
              <a:defRPr sz="2800">
                <a:solidFill>
                  <a:schemeClr val="accent3"/>
                </a:solidFill>
              </a:defRPr>
            </a:lvl5pPr>
          </a:lstStyle>
          <a:p>
            <a:pPr lvl="0"/>
            <a:r>
              <a:rPr lang="en-US"/>
              <a:t>#</a:t>
            </a:r>
          </a:p>
        </p:txBody>
      </p:sp>
      <p:sp>
        <p:nvSpPr>
          <p:cNvPr id="42" name="Text Placeholder 51">
            <a:extLst>
              <a:ext uri="{FF2B5EF4-FFF2-40B4-BE49-F238E27FC236}">
                <a16:creationId xmlns:a16="http://schemas.microsoft.com/office/drawing/2014/main" id="{6EA3A2AA-2EA2-5137-19AE-9C566B7DE8BD}"/>
              </a:ext>
            </a:extLst>
          </p:cNvPr>
          <p:cNvSpPr>
            <a:spLocks noGrp="1"/>
          </p:cNvSpPr>
          <p:nvPr>
            <p:ph type="body" sz="quarter" idx="30" hasCustomPrompt="1"/>
          </p:nvPr>
        </p:nvSpPr>
        <p:spPr>
          <a:xfrm>
            <a:off x="3160480" y="6070744"/>
            <a:ext cx="2231811" cy="341312"/>
          </a:xfrm>
        </p:spPr>
        <p:txBody>
          <a:bodyPr>
            <a:noAutofit/>
          </a:bodyPr>
          <a:lstStyle>
            <a:lvl1pPr marL="0" indent="0" algn="ctr">
              <a:buNone/>
              <a:defRPr sz="1200" b="0">
                <a:latin typeface="+mn-lt"/>
              </a:defRPr>
            </a:lvl1pPr>
          </a:lstStyle>
          <a:p>
            <a:pPr lvl="0"/>
            <a:r>
              <a:rPr lang="en-US"/>
              <a:t>description</a:t>
            </a:r>
          </a:p>
        </p:txBody>
      </p:sp>
      <p:sp>
        <p:nvSpPr>
          <p:cNvPr id="43" name="Text Placeholder 48">
            <a:extLst>
              <a:ext uri="{FF2B5EF4-FFF2-40B4-BE49-F238E27FC236}">
                <a16:creationId xmlns:a16="http://schemas.microsoft.com/office/drawing/2014/main" id="{2417019A-9281-F3F8-9E27-441319A7C198}"/>
              </a:ext>
            </a:extLst>
          </p:cNvPr>
          <p:cNvSpPr>
            <a:spLocks noGrp="1"/>
          </p:cNvSpPr>
          <p:nvPr>
            <p:ph type="body" sz="quarter" idx="31" hasCustomPrompt="1"/>
          </p:nvPr>
        </p:nvSpPr>
        <p:spPr>
          <a:xfrm>
            <a:off x="5726517" y="5805612"/>
            <a:ext cx="2231811" cy="394121"/>
          </a:xfrm>
        </p:spPr>
        <p:txBody>
          <a:bodyPr anchor="b"/>
          <a:lstStyle>
            <a:lvl1pPr marL="0" indent="0" algn="ctr">
              <a:buNone/>
              <a:defRPr sz="3600" b="1" i="0">
                <a:solidFill>
                  <a:schemeClr val="accent1"/>
                </a:solidFill>
                <a:latin typeface="+mj-lt"/>
                <a:cs typeface="Arial Black" panose="020B0604020202020204" pitchFamily="34" charset="0"/>
              </a:defRPr>
            </a:lvl1pPr>
            <a:lvl2pPr marL="230187" indent="0">
              <a:buNone/>
              <a:defRPr sz="2800">
                <a:solidFill>
                  <a:schemeClr val="accent3"/>
                </a:solidFill>
              </a:defRPr>
            </a:lvl2pPr>
            <a:lvl3pPr marL="519113" indent="0">
              <a:buNone/>
              <a:defRPr sz="2800">
                <a:solidFill>
                  <a:schemeClr val="accent3"/>
                </a:solidFill>
              </a:defRPr>
            </a:lvl3pPr>
            <a:lvl4pPr marL="801687" indent="0">
              <a:buNone/>
              <a:defRPr sz="2800">
                <a:solidFill>
                  <a:schemeClr val="accent3"/>
                </a:solidFill>
              </a:defRPr>
            </a:lvl4pPr>
            <a:lvl5pPr marL="1090613" indent="0">
              <a:buNone/>
              <a:defRPr sz="2800">
                <a:solidFill>
                  <a:schemeClr val="accent3"/>
                </a:solidFill>
              </a:defRPr>
            </a:lvl5pPr>
          </a:lstStyle>
          <a:p>
            <a:pPr lvl="0"/>
            <a:r>
              <a:rPr lang="en-US"/>
              <a:t>#</a:t>
            </a:r>
          </a:p>
        </p:txBody>
      </p:sp>
      <p:sp>
        <p:nvSpPr>
          <p:cNvPr id="44" name="Text Placeholder 51">
            <a:extLst>
              <a:ext uri="{FF2B5EF4-FFF2-40B4-BE49-F238E27FC236}">
                <a16:creationId xmlns:a16="http://schemas.microsoft.com/office/drawing/2014/main" id="{C399510D-D173-50D9-4D57-7CC52578F0AE}"/>
              </a:ext>
            </a:extLst>
          </p:cNvPr>
          <p:cNvSpPr>
            <a:spLocks noGrp="1"/>
          </p:cNvSpPr>
          <p:nvPr>
            <p:ph type="body" sz="quarter" idx="32" hasCustomPrompt="1"/>
          </p:nvPr>
        </p:nvSpPr>
        <p:spPr>
          <a:xfrm>
            <a:off x="5726516" y="6070744"/>
            <a:ext cx="2231811" cy="341312"/>
          </a:xfrm>
        </p:spPr>
        <p:txBody>
          <a:bodyPr>
            <a:noAutofit/>
          </a:bodyPr>
          <a:lstStyle>
            <a:lvl1pPr marL="0" indent="0" algn="ctr">
              <a:buNone/>
              <a:defRPr sz="1200" b="0">
                <a:latin typeface="+mn-lt"/>
              </a:defRPr>
            </a:lvl1pPr>
          </a:lstStyle>
          <a:p>
            <a:pPr lvl="0"/>
            <a:r>
              <a:rPr lang="en-US"/>
              <a:t>description</a:t>
            </a:r>
          </a:p>
        </p:txBody>
      </p:sp>
      <p:sp>
        <p:nvSpPr>
          <p:cNvPr id="45" name="Title 2">
            <a:extLst>
              <a:ext uri="{FF2B5EF4-FFF2-40B4-BE49-F238E27FC236}">
                <a16:creationId xmlns:a16="http://schemas.microsoft.com/office/drawing/2014/main" id="{D7816AFE-80CA-E3F0-3908-7861CB00719D}"/>
              </a:ext>
            </a:extLst>
          </p:cNvPr>
          <p:cNvSpPr>
            <a:spLocks noGrp="1"/>
          </p:cNvSpPr>
          <p:nvPr>
            <p:ph type="title"/>
          </p:nvPr>
        </p:nvSpPr>
        <p:spPr>
          <a:xfrm>
            <a:off x="533754" y="466795"/>
            <a:ext cx="6873497" cy="917733"/>
          </a:xfrm>
        </p:spPr>
        <p:txBody>
          <a:bodyPr>
            <a:normAutofit/>
          </a:bodyPr>
          <a:lstStyle>
            <a:lvl1pPr>
              <a:lnSpc>
                <a:spcPts val="3100"/>
              </a:lnSpc>
              <a:defRPr sz="3000"/>
            </a:lvl1pPr>
          </a:lstStyle>
          <a:p>
            <a:r>
              <a:rPr lang="en-US"/>
              <a:t>Click to edit Master title style</a:t>
            </a:r>
          </a:p>
        </p:txBody>
      </p:sp>
      <p:sp>
        <p:nvSpPr>
          <p:cNvPr id="46" name="Picture Placeholder 62">
            <a:extLst>
              <a:ext uri="{FF2B5EF4-FFF2-40B4-BE49-F238E27FC236}">
                <a16:creationId xmlns:a16="http://schemas.microsoft.com/office/drawing/2014/main" id="{F175AB71-26B6-C615-837E-1F83191A8274}"/>
              </a:ext>
            </a:extLst>
          </p:cNvPr>
          <p:cNvSpPr>
            <a:spLocks noGrp="1"/>
          </p:cNvSpPr>
          <p:nvPr>
            <p:ph type="pic" sz="quarter" idx="25" hasCustomPrompt="1"/>
          </p:nvPr>
        </p:nvSpPr>
        <p:spPr>
          <a:xfrm>
            <a:off x="9575076" y="57546"/>
            <a:ext cx="1443506" cy="847229"/>
          </a:xfrm>
        </p:spPr>
        <p:txBody>
          <a:bodyPr anchor="ctr"/>
          <a:lstStyle>
            <a:lvl1pPr marL="7938" indent="0" algn="ctr">
              <a:buNone/>
              <a:defRPr sz="1050" b="0">
                <a:solidFill>
                  <a:schemeClr val="bg1"/>
                </a:solidFill>
              </a:defRPr>
            </a:lvl1pPr>
          </a:lstStyle>
          <a:p>
            <a:r>
              <a:rPr lang="en-US"/>
              <a:t>Client logo here</a:t>
            </a:r>
          </a:p>
        </p:txBody>
      </p:sp>
      <p:sp>
        <p:nvSpPr>
          <p:cNvPr id="47" name="TextBox 46">
            <a:extLst>
              <a:ext uri="{FF2B5EF4-FFF2-40B4-BE49-F238E27FC236}">
                <a16:creationId xmlns:a16="http://schemas.microsoft.com/office/drawing/2014/main" id="{56E196CA-951E-6E96-76C5-200F0D5A6ED3}"/>
              </a:ext>
            </a:extLst>
          </p:cNvPr>
          <p:cNvSpPr txBox="1"/>
          <p:nvPr userDrawn="1"/>
        </p:nvSpPr>
        <p:spPr>
          <a:xfrm>
            <a:off x="533754" y="206764"/>
            <a:ext cx="1415772" cy="246221"/>
          </a:xfrm>
          <a:prstGeom prst="rect">
            <a:avLst/>
          </a:prstGeom>
          <a:noFill/>
        </p:spPr>
        <p:txBody>
          <a:bodyPr vert="horz" wrap="square" lIns="0" tIns="45720" rIns="91440" bIns="45720" rtlCol="0">
            <a:spAutoFit/>
          </a:bodyPr>
          <a:lstStyle>
            <a:lvl1pPr lvl="0" indent="0">
              <a:lnSpc>
                <a:spcPct val="100000"/>
              </a:lnSpc>
              <a:spcBef>
                <a:spcPts val="0"/>
              </a:spcBef>
              <a:spcAft>
                <a:spcPts val="800"/>
              </a:spcAft>
              <a:buFont typeface="Arial" panose="020B0604020202020204" pitchFamily="34" charset="0"/>
              <a:buNone/>
              <a:defRPr lang="en-US" sz="1100" b="0" i="0" cap="all" spc="300" baseline="0" dirty="0">
                <a:solidFill>
                  <a:schemeClr val="accent1"/>
                </a:solidFill>
                <a:latin typeface="Avenir Next LT Pro" panose="020B0504020202020204" pitchFamily="34" charset="77"/>
              </a:defRPr>
            </a:lvl1pPr>
            <a:lvl2pPr marL="3089275" indent="-2984500">
              <a:lnSpc>
                <a:spcPct val="100000"/>
              </a:lnSpc>
              <a:spcBef>
                <a:spcPts val="0"/>
              </a:spcBef>
              <a:spcAft>
                <a:spcPts val="800"/>
              </a:spcAft>
              <a:buClr>
                <a:schemeClr val="accent1"/>
              </a:buClr>
              <a:buFont typeface="Arial" panose="020B0604020202020204" pitchFamily="34" charset="0"/>
              <a:buChar char="•"/>
              <a:tabLst/>
              <a:defRPr lang="en-US" sz="3200" b="0" i="0" dirty="0">
                <a:solidFill>
                  <a:srgbClr val="6F706F"/>
                </a:solidFill>
              </a:defRPr>
            </a:lvl2pPr>
            <a:lvl3pPr marL="801688" indent="-285750">
              <a:lnSpc>
                <a:spcPct val="100000"/>
              </a:lnSpc>
              <a:spcBef>
                <a:spcPts val="0"/>
              </a:spcBef>
              <a:spcAft>
                <a:spcPts val="800"/>
              </a:spcAft>
              <a:buClr>
                <a:schemeClr val="accent1"/>
              </a:buClr>
              <a:buFont typeface="Courier New" panose="02070309020205020404" pitchFamily="49" charset="0"/>
              <a:buChar char="o"/>
              <a:defRPr lang="en-US" sz="3200" b="0" i="0">
                <a:solidFill>
                  <a:srgbClr val="6F706F"/>
                </a:solidFill>
              </a:defRPr>
            </a:lvl3pPr>
            <a:lvl4pPr marL="1260475" indent="-295275">
              <a:lnSpc>
                <a:spcPct val="100000"/>
              </a:lnSpc>
              <a:spcBef>
                <a:spcPts val="0"/>
              </a:spcBef>
              <a:spcAft>
                <a:spcPts val="800"/>
              </a:spcAft>
              <a:buClr>
                <a:schemeClr val="accent1"/>
              </a:buClr>
              <a:buFont typeface="System Font Regular"/>
              <a:buChar char="–"/>
              <a:tabLst/>
              <a:defRPr lang="en-US" sz="3200" b="0" i="0" dirty="0">
                <a:solidFill>
                  <a:srgbClr val="6F706F"/>
                </a:solidFill>
              </a:defRPr>
            </a:lvl4pPr>
            <a:lvl5pPr marL="1766888" indent="-285750">
              <a:lnSpc>
                <a:spcPct val="100000"/>
              </a:lnSpc>
              <a:spcBef>
                <a:spcPts val="0"/>
              </a:spcBef>
              <a:spcAft>
                <a:spcPts val="800"/>
              </a:spcAft>
              <a:buClr>
                <a:schemeClr val="accent1"/>
              </a:buClr>
              <a:buFont typeface="System Font Regular"/>
              <a:buChar char="&gt;"/>
              <a:defRPr lang="en-US" sz="3200" b="0" i="0" dirty="0">
                <a:solidFill>
                  <a:srgbClr val="6F706F"/>
                </a:solidFill>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lvl="0"/>
            <a:r>
              <a:rPr lang="en-US" sz="1000">
                <a:latin typeface="+mn-lt"/>
              </a:rPr>
              <a:t>CASE STUDY</a:t>
            </a:r>
          </a:p>
        </p:txBody>
      </p:sp>
      <p:sp>
        <p:nvSpPr>
          <p:cNvPr id="48" name="TextBox 47">
            <a:extLst>
              <a:ext uri="{FF2B5EF4-FFF2-40B4-BE49-F238E27FC236}">
                <a16:creationId xmlns:a16="http://schemas.microsoft.com/office/drawing/2014/main" id="{978D6729-2D1B-29B6-D801-256968F2CC18}"/>
              </a:ext>
            </a:extLst>
          </p:cNvPr>
          <p:cNvSpPr txBox="1">
            <a:spLocks noChangeArrowheads="1"/>
          </p:cNvSpPr>
          <p:nvPr userDrawn="1"/>
        </p:nvSpPr>
        <p:spPr bwMode="auto">
          <a:xfrm>
            <a:off x="533754" y="6713094"/>
            <a:ext cx="5726286" cy="923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marL="0" lvl="0" indent="0" algn="l">
              <a:lnSpc>
                <a:spcPct val="100000"/>
              </a:lnSpc>
              <a:defRPr sz="1800">
                <a:solidFill>
                  <a:srgbClr val="000000"/>
                </a:solidFill>
              </a:defRPr>
            </a:pPr>
            <a:r>
              <a:rPr lang="ga-IE" sz="600" b="0" i="0" baseline="0">
                <a:solidFill>
                  <a:schemeClr val="bg1">
                    <a:lumMod val="85000"/>
                  </a:schemeClr>
                </a:solidFill>
                <a:latin typeface="+mn-lt"/>
              </a:rPr>
              <a:t>© 2023 Epsilon Data Management, LLC. All rights reserved. Proprietary and confidential. V-3.20.23</a:t>
            </a:r>
          </a:p>
        </p:txBody>
      </p:sp>
      <p:sp>
        <p:nvSpPr>
          <p:cNvPr id="49" name="Rectangle 48">
            <a:extLst>
              <a:ext uri="{FF2B5EF4-FFF2-40B4-BE49-F238E27FC236}">
                <a16:creationId xmlns:a16="http://schemas.microsoft.com/office/drawing/2014/main" id="{C23AF446-0676-2CC5-839E-8AD2C7648C29}"/>
              </a:ext>
            </a:extLst>
          </p:cNvPr>
          <p:cNvSpPr/>
          <p:nvPr userDrawn="1"/>
        </p:nvSpPr>
        <p:spPr>
          <a:xfrm rot="16200000">
            <a:off x="-552825" y="3079957"/>
            <a:ext cx="1511354" cy="246221"/>
          </a:xfrm>
          <a:prstGeom prst="rect">
            <a:avLst/>
          </a:prstGeom>
          <a:noFill/>
        </p:spPr>
        <p:txBody>
          <a:bodyPr vert="horz" wrap="square" lIns="91440" tIns="45720" rIns="91440" bIns="45720" rtlCol="0">
            <a:spAutoFit/>
          </a:bodyPr>
          <a:lstStyle/>
          <a:p>
            <a:pPr lvl="0" indent="0" algn="ctr">
              <a:lnSpc>
                <a:spcPct val="100000"/>
              </a:lnSpc>
              <a:spcBef>
                <a:spcPts val="0"/>
              </a:spcBef>
              <a:spcAft>
                <a:spcPts val="800"/>
              </a:spcAft>
              <a:buFont typeface="Arial" panose="020B0604020202020204" pitchFamily="34" charset="0"/>
              <a:buNone/>
            </a:pPr>
            <a:r>
              <a:rPr lang="en-US" sz="1000" b="1" i="0" cap="all" spc="300" baseline="0">
                <a:solidFill>
                  <a:schemeClr val="bg1"/>
                </a:solidFill>
                <a:latin typeface="+mn-lt"/>
              </a:rPr>
              <a:t>CHALLENGE</a:t>
            </a:r>
          </a:p>
        </p:txBody>
      </p:sp>
      <p:sp>
        <p:nvSpPr>
          <p:cNvPr id="50" name="Rectangle 49">
            <a:extLst>
              <a:ext uri="{FF2B5EF4-FFF2-40B4-BE49-F238E27FC236}">
                <a16:creationId xmlns:a16="http://schemas.microsoft.com/office/drawing/2014/main" id="{97EAC502-A3B9-654D-877F-C0C05081132A}"/>
              </a:ext>
            </a:extLst>
          </p:cNvPr>
          <p:cNvSpPr/>
          <p:nvPr userDrawn="1"/>
        </p:nvSpPr>
        <p:spPr>
          <a:xfrm rot="16200000">
            <a:off x="-500246" y="4594984"/>
            <a:ext cx="1406196" cy="246221"/>
          </a:xfrm>
          <a:prstGeom prst="rect">
            <a:avLst/>
          </a:prstGeom>
          <a:noFill/>
        </p:spPr>
        <p:txBody>
          <a:bodyPr vert="horz" wrap="square" lIns="91440" tIns="45720" rIns="91440" bIns="45720" rtlCol="0">
            <a:spAutoFit/>
          </a:bodyPr>
          <a:lstStyle/>
          <a:p>
            <a:pPr lvl="0" indent="0" algn="ctr">
              <a:lnSpc>
                <a:spcPct val="100000"/>
              </a:lnSpc>
              <a:spcBef>
                <a:spcPts val="0"/>
              </a:spcBef>
              <a:spcAft>
                <a:spcPts val="800"/>
              </a:spcAft>
              <a:buFont typeface="Arial" panose="020B0604020202020204" pitchFamily="34" charset="0"/>
              <a:buNone/>
            </a:pPr>
            <a:r>
              <a:rPr lang="en-US" sz="1000" b="1" i="0" cap="all" spc="300" baseline="0">
                <a:solidFill>
                  <a:schemeClr val="bg1"/>
                </a:solidFill>
                <a:latin typeface="+mn-lt"/>
              </a:rPr>
              <a:t>SOLUTION</a:t>
            </a:r>
          </a:p>
        </p:txBody>
      </p:sp>
      <p:sp>
        <p:nvSpPr>
          <p:cNvPr id="51" name="Rectangle 50">
            <a:extLst>
              <a:ext uri="{FF2B5EF4-FFF2-40B4-BE49-F238E27FC236}">
                <a16:creationId xmlns:a16="http://schemas.microsoft.com/office/drawing/2014/main" id="{94513CE2-A2B1-8036-25C3-1CE8FE51B999}"/>
              </a:ext>
            </a:extLst>
          </p:cNvPr>
          <p:cNvSpPr/>
          <p:nvPr userDrawn="1"/>
        </p:nvSpPr>
        <p:spPr>
          <a:xfrm rot="16200000">
            <a:off x="-345788" y="5961589"/>
            <a:ext cx="1097280" cy="246221"/>
          </a:xfrm>
          <a:prstGeom prst="rect">
            <a:avLst/>
          </a:prstGeom>
          <a:noFill/>
        </p:spPr>
        <p:txBody>
          <a:bodyPr vert="horz" wrap="square" lIns="91440" tIns="45720" rIns="91440" bIns="45720" rtlCol="0">
            <a:spAutoFit/>
          </a:bodyPr>
          <a:lstStyle/>
          <a:p>
            <a:pPr lvl="0" indent="0" algn="ctr">
              <a:lnSpc>
                <a:spcPct val="100000"/>
              </a:lnSpc>
              <a:spcBef>
                <a:spcPts val="0"/>
              </a:spcBef>
              <a:spcAft>
                <a:spcPts val="800"/>
              </a:spcAft>
              <a:buFont typeface="Arial" panose="020B0604020202020204" pitchFamily="34" charset="0"/>
              <a:buNone/>
            </a:pPr>
            <a:r>
              <a:rPr lang="en-US" sz="1000" b="1" i="0" cap="all" spc="300" baseline="0">
                <a:solidFill>
                  <a:schemeClr val="bg1"/>
                </a:solidFill>
                <a:latin typeface="+mn-lt"/>
              </a:rPr>
              <a:t>RESULTS</a:t>
            </a:r>
          </a:p>
        </p:txBody>
      </p:sp>
      <p:sp>
        <p:nvSpPr>
          <p:cNvPr id="52" name="Content Placeholder 3">
            <a:extLst>
              <a:ext uri="{FF2B5EF4-FFF2-40B4-BE49-F238E27FC236}">
                <a16:creationId xmlns:a16="http://schemas.microsoft.com/office/drawing/2014/main" id="{FE08AE8C-0D99-D9DE-8EB9-1EFD864B280C}"/>
              </a:ext>
            </a:extLst>
          </p:cNvPr>
          <p:cNvSpPr>
            <a:spLocks noGrp="1"/>
          </p:cNvSpPr>
          <p:nvPr>
            <p:ph sz="quarter" idx="35"/>
          </p:nvPr>
        </p:nvSpPr>
        <p:spPr>
          <a:xfrm>
            <a:off x="533754" y="2561483"/>
            <a:ext cx="7867904" cy="1378568"/>
          </a:xfrm>
        </p:spPr>
        <p:txBody>
          <a:bodyPr anchor="ctr" anchorCtr="0"/>
          <a:lstStyle>
            <a:lvl1pPr marL="173038" indent="-173038">
              <a:spcAft>
                <a:spcPts val="300"/>
              </a:spcAft>
              <a:buClr>
                <a:schemeClr val="accent1"/>
              </a:buClr>
              <a:buFont typeface="Arial" panose="020B0604020202020204" pitchFamily="34" charset="0"/>
              <a:buChar char="•"/>
              <a:tabLst/>
              <a:defRPr lang="en-US" sz="1400" b="0" i="0" kern="1200" dirty="0" smtClean="0">
                <a:solidFill>
                  <a:schemeClr val="tx2"/>
                </a:solidFill>
                <a:latin typeface="+mn-lt"/>
                <a:ea typeface="ＭＳ Ｐゴシック" charset="0"/>
                <a:cs typeface="+mn-cs"/>
              </a:defRPr>
            </a:lvl1pPr>
            <a:lvl2pPr marL="403225" indent="-174625">
              <a:spcAft>
                <a:spcPts val="300"/>
              </a:spcAft>
              <a:buClr>
                <a:schemeClr val="accent1"/>
              </a:buClr>
              <a:buFont typeface="System Font Regular"/>
              <a:buChar char="–"/>
              <a:tabLst/>
              <a:defRPr sz="1400" b="0" i="0">
                <a:latin typeface="+mn-lt"/>
              </a:defRPr>
            </a:lvl2pPr>
            <a:lvl3pPr marL="633413" indent="-230188">
              <a:spcAft>
                <a:spcPts val="300"/>
              </a:spcAft>
              <a:buClr>
                <a:schemeClr val="accent1"/>
              </a:buClr>
              <a:tabLst/>
              <a:defRPr sz="1400" b="0" i="0">
                <a:latin typeface="+mn-lt"/>
              </a:defRPr>
            </a:lvl3pPr>
            <a:lvl4pPr marL="865188" indent="-231775">
              <a:spcAft>
                <a:spcPts val="300"/>
              </a:spcAft>
              <a:buClr>
                <a:schemeClr val="accent1"/>
              </a:buClr>
              <a:tabLst/>
              <a:defRPr sz="1400" b="0" i="0">
                <a:latin typeface="+mn-lt"/>
              </a:defRPr>
            </a:lvl4pPr>
            <a:lvl5pPr marL="1095375" indent="-230188">
              <a:spcAft>
                <a:spcPts val="300"/>
              </a:spcAft>
              <a:buClr>
                <a:schemeClr val="accent1"/>
              </a:buClr>
              <a:tabLst/>
              <a:defRPr sz="1400" b="0" i="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53" name="Group 52">
            <a:extLst>
              <a:ext uri="{FF2B5EF4-FFF2-40B4-BE49-F238E27FC236}">
                <a16:creationId xmlns:a16="http://schemas.microsoft.com/office/drawing/2014/main" id="{523A04C6-C22C-37F8-F2E4-95E633E87F91}"/>
              </a:ext>
            </a:extLst>
          </p:cNvPr>
          <p:cNvGrpSpPr/>
          <p:nvPr userDrawn="1"/>
        </p:nvGrpSpPr>
        <p:grpSpPr>
          <a:xfrm>
            <a:off x="8548587" y="3786015"/>
            <a:ext cx="3528022" cy="2378809"/>
            <a:chOff x="6953162" y="1949282"/>
            <a:chExt cx="5077044" cy="3423255"/>
          </a:xfrm>
        </p:grpSpPr>
        <p:grpSp>
          <p:nvGrpSpPr>
            <p:cNvPr id="54" name="Group 53">
              <a:extLst>
                <a:ext uri="{FF2B5EF4-FFF2-40B4-BE49-F238E27FC236}">
                  <a16:creationId xmlns:a16="http://schemas.microsoft.com/office/drawing/2014/main" id="{76A38D2E-1BDA-666A-A3D5-B330075FDBBA}"/>
                </a:ext>
              </a:extLst>
            </p:cNvPr>
            <p:cNvGrpSpPr/>
            <p:nvPr userDrawn="1"/>
          </p:nvGrpSpPr>
          <p:grpSpPr>
            <a:xfrm>
              <a:off x="6953162" y="1949282"/>
              <a:ext cx="5077044" cy="3423255"/>
              <a:chOff x="9031170" y="1321761"/>
              <a:chExt cx="2310430" cy="2894718"/>
            </a:xfrm>
            <a:effectLst>
              <a:outerShdw blurRad="192984" dist="38100" dir="2700000" algn="tl" rotWithShape="0">
                <a:prstClr val="black">
                  <a:alpha val="40000"/>
                </a:prstClr>
              </a:outerShdw>
            </a:effectLst>
          </p:grpSpPr>
          <p:sp>
            <p:nvSpPr>
              <p:cNvPr id="56" name="Round Same Side Corner Rectangle 55">
                <a:extLst>
                  <a:ext uri="{FF2B5EF4-FFF2-40B4-BE49-F238E27FC236}">
                    <a16:creationId xmlns:a16="http://schemas.microsoft.com/office/drawing/2014/main" id="{EAF7301B-81F0-EC31-A395-BBF3C50E5594}"/>
                  </a:ext>
                </a:extLst>
              </p:cNvPr>
              <p:cNvSpPr/>
              <p:nvPr userDrawn="1"/>
            </p:nvSpPr>
            <p:spPr>
              <a:xfrm>
                <a:off x="9031170" y="1321761"/>
                <a:ext cx="2310430" cy="307127"/>
              </a:xfrm>
              <a:prstGeom prst="round2SameRect">
                <a:avLst>
                  <a:gd name="adj1" fmla="val 50000"/>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0" i="0" err="1">
                  <a:latin typeface="Avenir Next LT Pro" panose="020B0504020202020204" pitchFamily="34" charset="0"/>
                </a:endParaRPr>
              </a:p>
            </p:txBody>
          </p:sp>
          <p:sp>
            <p:nvSpPr>
              <p:cNvPr id="57" name="Round Same Side Corner Rectangle 56">
                <a:extLst>
                  <a:ext uri="{FF2B5EF4-FFF2-40B4-BE49-F238E27FC236}">
                    <a16:creationId xmlns:a16="http://schemas.microsoft.com/office/drawing/2014/main" id="{C7B649F7-76E8-A16F-36D6-62D6BE186D74}"/>
                  </a:ext>
                </a:extLst>
              </p:cNvPr>
              <p:cNvSpPr/>
              <p:nvPr userDrawn="1"/>
            </p:nvSpPr>
            <p:spPr>
              <a:xfrm rot="10800000">
                <a:off x="9031170" y="1608617"/>
                <a:ext cx="2310430" cy="2607862"/>
              </a:xfrm>
              <a:prstGeom prst="round2SameRect">
                <a:avLst>
                  <a:gd name="adj1" fmla="val 0"/>
                  <a:gd name="adj2" fmla="val 0"/>
                </a:avLst>
              </a:prstGeom>
              <a:solidFill>
                <a:srgbClr val="E0E0E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0" i="0" err="1">
                  <a:latin typeface="Avenir Next LT Pro" panose="020B0504020202020204" pitchFamily="34" charset="0"/>
                </a:endParaRPr>
              </a:p>
            </p:txBody>
          </p:sp>
        </p:grpSp>
        <p:pic>
          <p:nvPicPr>
            <p:cNvPr id="55" name="Picture Placeholder 22" descr="A screenshot of a social media post&#10;&#10;Description automatically generated">
              <a:extLst>
                <a:ext uri="{FF2B5EF4-FFF2-40B4-BE49-F238E27FC236}">
                  <a16:creationId xmlns:a16="http://schemas.microsoft.com/office/drawing/2014/main" id="{87C7A16E-334F-847E-75BE-11FB1A5245B7}"/>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7110148" y="2409854"/>
              <a:ext cx="4773244" cy="2715768"/>
            </a:xfrm>
            <a:prstGeom prst="rect">
              <a:avLst/>
            </a:prstGeom>
          </p:spPr>
        </p:pic>
      </p:grpSp>
      <p:sp>
        <p:nvSpPr>
          <p:cNvPr id="58" name="Picture Placeholder 32">
            <a:extLst>
              <a:ext uri="{FF2B5EF4-FFF2-40B4-BE49-F238E27FC236}">
                <a16:creationId xmlns:a16="http://schemas.microsoft.com/office/drawing/2014/main" id="{635C9BA5-A756-855A-86EF-389EDDE7B74F}"/>
              </a:ext>
            </a:extLst>
          </p:cNvPr>
          <p:cNvSpPr>
            <a:spLocks noGrp="1"/>
          </p:cNvSpPr>
          <p:nvPr>
            <p:ph type="pic" sz="quarter" idx="34"/>
          </p:nvPr>
        </p:nvSpPr>
        <p:spPr>
          <a:xfrm>
            <a:off x="11093257" y="4300605"/>
            <a:ext cx="784602" cy="1623421"/>
          </a:xfrm>
          <a:solidFill>
            <a:schemeClr val="bg1">
              <a:lumMod val="85000"/>
            </a:schemeClr>
          </a:solidFill>
        </p:spPr>
        <p:txBody>
          <a:bodyPr anchor="ctr"/>
          <a:lstStyle>
            <a:lvl1pPr marL="0" indent="0" algn="ctr">
              <a:buNone/>
              <a:defRPr/>
            </a:lvl1pPr>
          </a:lstStyle>
          <a:p>
            <a:r>
              <a:rPr lang="en-US"/>
              <a:t>Click icon to add picture</a:t>
            </a:r>
          </a:p>
        </p:txBody>
      </p:sp>
      <p:grpSp>
        <p:nvGrpSpPr>
          <p:cNvPr id="59" name="Group 58">
            <a:extLst>
              <a:ext uri="{FF2B5EF4-FFF2-40B4-BE49-F238E27FC236}">
                <a16:creationId xmlns:a16="http://schemas.microsoft.com/office/drawing/2014/main" id="{C8EF27C3-6199-2798-7F61-874F0445FDFF}"/>
              </a:ext>
            </a:extLst>
          </p:cNvPr>
          <p:cNvGrpSpPr/>
          <p:nvPr userDrawn="1"/>
        </p:nvGrpSpPr>
        <p:grpSpPr>
          <a:xfrm>
            <a:off x="8679447" y="3888690"/>
            <a:ext cx="330476" cy="70744"/>
            <a:chOff x="9058571" y="1370181"/>
            <a:chExt cx="330476" cy="70744"/>
          </a:xfrm>
        </p:grpSpPr>
        <p:sp>
          <p:nvSpPr>
            <p:cNvPr id="60" name="Oval 59">
              <a:extLst>
                <a:ext uri="{FF2B5EF4-FFF2-40B4-BE49-F238E27FC236}">
                  <a16:creationId xmlns:a16="http://schemas.microsoft.com/office/drawing/2014/main" id="{CFE579AC-5E97-E2EF-010C-2EBA0D3E2712}"/>
                </a:ext>
              </a:extLst>
            </p:cNvPr>
            <p:cNvSpPr>
              <a:spLocks noChangeAspect="1"/>
            </p:cNvSpPr>
            <p:nvPr userDrawn="1"/>
          </p:nvSpPr>
          <p:spPr>
            <a:xfrm>
              <a:off x="9058571" y="1370181"/>
              <a:ext cx="70744" cy="7074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0" i="0" err="1">
                <a:latin typeface="Avenir Next LT Pro" panose="020B0504020202020204" pitchFamily="34" charset="0"/>
              </a:endParaRPr>
            </a:p>
          </p:txBody>
        </p:sp>
        <p:sp>
          <p:nvSpPr>
            <p:cNvPr id="61" name="Oval 60">
              <a:extLst>
                <a:ext uri="{FF2B5EF4-FFF2-40B4-BE49-F238E27FC236}">
                  <a16:creationId xmlns:a16="http://schemas.microsoft.com/office/drawing/2014/main" id="{6671AB28-87F0-BE98-AD47-51EDF50E09D3}"/>
                </a:ext>
              </a:extLst>
            </p:cNvPr>
            <p:cNvSpPr>
              <a:spLocks noChangeAspect="1"/>
            </p:cNvSpPr>
            <p:nvPr userDrawn="1"/>
          </p:nvSpPr>
          <p:spPr>
            <a:xfrm>
              <a:off x="9188437" y="1370181"/>
              <a:ext cx="70744" cy="7074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0" i="0" err="1">
                <a:latin typeface="Avenir Next LT Pro" panose="020B0504020202020204" pitchFamily="34" charset="0"/>
              </a:endParaRPr>
            </a:p>
          </p:txBody>
        </p:sp>
        <p:sp>
          <p:nvSpPr>
            <p:cNvPr id="62" name="Oval 61">
              <a:extLst>
                <a:ext uri="{FF2B5EF4-FFF2-40B4-BE49-F238E27FC236}">
                  <a16:creationId xmlns:a16="http://schemas.microsoft.com/office/drawing/2014/main" id="{9D5F6DDC-A578-EB79-0EA3-9A08AECBDDE8}"/>
                </a:ext>
              </a:extLst>
            </p:cNvPr>
            <p:cNvSpPr>
              <a:spLocks noChangeAspect="1"/>
            </p:cNvSpPr>
            <p:nvPr userDrawn="1"/>
          </p:nvSpPr>
          <p:spPr>
            <a:xfrm>
              <a:off x="9318303" y="1370181"/>
              <a:ext cx="70744" cy="7074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0" i="0" err="1">
                <a:latin typeface="Avenir Next LT Pro" panose="020B0504020202020204" pitchFamily="34" charset="0"/>
              </a:endParaRPr>
            </a:p>
          </p:txBody>
        </p:sp>
      </p:grpSp>
      <p:sp>
        <p:nvSpPr>
          <p:cNvPr id="63" name="Picture Placeholder 14">
            <a:extLst>
              <a:ext uri="{FF2B5EF4-FFF2-40B4-BE49-F238E27FC236}">
                <a16:creationId xmlns:a16="http://schemas.microsoft.com/office/drawing/2014/main" id="{DA151E4D-2094-9F84-D5D6-60E7DBEA924D}"/>
              </a:ext>
            </a:extLst>
          </p:cNvPr>
          <p:cNvSpPr>
            <a:spLocks noGrp="1"/>
          </p:cNvSpPr>
          <p:nvPr>
            <p:ph type="pic" sz="quarter" idx="36"/>
          </p:nvPr>
        </p:nvSpPr>
        <p:spPr>
          <a:xfrm>
            <a:off x="9754786" y="1130122"/>
            <a:ext cx="1084087" cy="2326827"/>
          </a:xfrm>
          <a:prstGeom prst="roundRect">
            <a:avLst>
              <a:gd name="adj" fmla="val 10748"/>
            </a:avLst>
          </a:prstGeom>
          <a:solidFill>
            <a:schemeClr val="bg1">
              <a:lumMod val="95000"/>
            </a:schemeClr>
          </a:solidFill>
        </p:spPr>
        <p:txBody>
          <a:bodyPr wrap="square" anchor="ctr">
            <a:noAutofit/>
          </a:bodyPr>
          <a:lstStyle>
            <a:lvl1pPr marL="7938" indent="0" algn="ctr">
              <a:buNone/>
              <a:defRPr/>
            </a:lvl1pPr>
          </a:lstStyle>
          <a:p>
            <a:r>
              <a:rPr lang="en-US"/>
              <a:t>Click icon to add picture</a:t>
            </a:r>
          </a:p>
        </p:txBody>
      </p:sp>
      <p:sp>
        <p:nvSpPr>
          <p:cNvPr id="64" name="Freeform 63">
            <a:extLst>
              <a:ext uri="{FF2B5EF4-FFF2-40B4-BE49-F238E27FC236}">
                <a16:creationId xmlns:a16="http://schemas.microsoft.com/office/drawing/2014/main" id="{2A52D8FE-2949-E0EA-F3C5-1C9DA9D13478}"/>
              </a:ext>
            </a:extLst>
          </p:cNvPr>
          <p:cNvSpPr/>
          <p:nvPr userDrawn="1"/>
        </p:nvSpPr>
        <p:spPr>
          <a:xfrm rot="16200000">
            <a:off x="9060581" y="1663661"/>
            <a:ext cx="2472496" cy="1252557"/>
          </a:xfrm>
          <a:custGeom>
            <a:avLst/>
            <a:gdLst>
              <a:gd name="connsiteX0" fmla="*/ 5194023 w 5367201"/>
              <a:gd name="connsiteY0" fmla="*/ 444849 h 2719004"/>
              <a:gd name="connsiteX1" fmla="*/ 4935467 w 5367201"/>
              <a:gd name="connsiteY1" fmla="*/ 186293 h 2719004"/>
              <a:gd name="connsiteX2" fmla="*/ 416674 w 5367201"/>
              <a:gd name="connsiteY2" fmla="*/ 186292 h 2719004"/>
              <a:gd name="connsiteX3" fmla="*/ 158118 w 5367201"/>
              <a:gd name="connsiteY3" fmla="*/ 444848 h 2719004"/>
              <a:gd name="connsiteX4" fmla="*/ 158118 w 5367201"/>
              <a:gd name="connsiteY4" fmla="*/ 2268668 h 2719004"/>
              <a:gd name="connsiteX5" fmla="*/ 416674 w 5367201"/>
              <a:gd name="connsiteY5" fmla="*/ 2527224 h 2719004"/>
              <a:gd name="connsiteX6" fmla="*/ 4935467 w 5367201"/>
              <a:gd name="connsiteY6" fmla="*/ 2527224 h 2719004"/>
              <a:gd name="connsiteX7" fmla="*/ 5194023 w 5367201"/>
              <a:gd name="connsiteY7" fmla="*/ 2268669 h 2719004"/>
              <a:gd name="connsiteX8" fmla="*/ 5194023 w 5367201"/>
              <a:gd name="connsiteY8" fmla="*/ 2004263 h 2719004"/>
              <a:gd name="connsiteX9" fmla="*/ 5193667 w 5367201"/>
              <a:gd name="connsiteY9" fmla="*/ 2004263 h 2719004"/>
              <a:gd name="connsiteX10" fmla="*/ 5193667 w 5367201"/>
              <a:gd name="connsiteY10" fmla="*/ 709254 h 2719004"/>
              <a:gd name="connsiteX11" fmla="*/ 5194023 w 5367201"/>
              <a:gd name="connsiteY11" fmla="*/ 709254 h 2719004"/>
              <a:gd name="connsiteX12" fmla="*/ 5367201 w 5367201"/>
              <a:gd name="connsiteY12" fmla="*/ 439030 h 2719004"/>
              <a:gd name="connsiteX13" fmla="*/ 5367201 w 5367201"/>
              <a:gd name="connsiteY13" fmla="*/ 2274488 h 2719004"/>
              <a:gd name="connsiteX14" fmla="*/ 4950867 w 5367201"/>
              <a:gd name="connsiteY14" fmla="*/ 2690822 h 2719004"/>
              <a:gd name="connsiteX15" fmla="*/ 4130463 w 5367201"/>
              <a:gd name="connsiteY15" fmla="*/ 2690822 h 2719004"/>
              <a:gd name="connsiteX16" fmla="*/ 4130463 w 5367201"/>
              <a:gd name="connsiteY16" fmla="*/ 2699972 h 2719004"/>
              <a:gd name="connsiteX17" fmla="*/ 4111430 w 5367201"/>
              <a:gd name="connsiteY17" fmla="*/ 2719004 h 2719004"/>
              <a:gd name="connsiteX18" fmla="*/ 3516297 w 5367201"/>
              <a:gd name="connsiteY18" fmla="*/ 2719004 h 2719004"/>
              <a:gd name="connsiteX19" fmla="*/ 3497264 w 5367201"/>
              <a:gd name="connsiteY19" fmla="*/ 2699972 h 2719004"/>
              <a:gd name="connsiteX20" fmla="*/ 3497265 w 5367201"/>
              <a:gd name="connsiteY20" fmla="*/ 2690822 h 2719004"/>
              <a:gd name="connsiteX21" fmla="*/ 416334 w 5367201"/>
              <a:gd name="connsiteY21" fmla="*/ 2690821 h 2719004"/>
              <a:gd name="connsiteX22" fmla="*/ 0 w 5367201"/>
              <a:gd name="connsiteY22" fmla="*/ 2274487 h 2719004"/>
              <a:gd name="connsiteX23" fmla="*/ 0 w 5367201"/>
              <a:gd name="connsiteY23" fmla="*/ 439029 h 2719004"/>
              <a:gd name="connsiteX24" fmla="*/ 416334 w 5367201"/>
              <a:gd name="connsiteY24" fmla="*/ 22695 h 2719004"/>
              <a:gd name="connsiteX25" fmla="*/ 3361841 w 5367201"/>
              <a:gd name="connsiteY25" fmla="*/ 22695 h 2719004"/>
              <a:gd name="connsiteX26" fmla="*/ 3361841 w 5367201"/>
              <a:gd name="connsiteY26" fmla="*/ 19033 h 2719004"/>
              <a:gd name="connsiteX27" fmla="*/ 3380873 w 5367201"/>
              <a:gd name="connsiteY27" fmla="*/ 0 h 2719004"/>
              <a:gd name="connsiteX28" fmla="*/ 3723461 w 5367201"/>
              <a:gd name="connsiteY28" fmla="*/ 0 h 2719004"/>
              <a:gd name="connsiteX29" fmla="*/ 3742494 w 5367201"/>
              <a:gd name="connsiteY29" fmla="*/ 19033 h 2719004"/>
              <a:gd name="connsiteX30" fmla="*/ 3742494 w 5367201"/>
              <a:gd name="connsiteY30" fmla="*/ 22696 h 2719004"/>
              <a:gd name="connsiteX31" fmla="*/ 3877915 w 5367201"/>
              <a:gd name="connsiteY31" fmla="*/ 22696 h 2719004"/>
              <a:gd name="connsiteX32" fmla="*/ 3877915 w 5367201"/>
              <a:gd name="connsiteY32" fmla="*/ 19034 h 2719004"/>
              <a:gd name="connsiteX33" fmla="*/ 3896948 w 5367201"/>
              <a:gd name="connsiteY33" fmla="*/ 1 h 2719004"/>
              <a:gd name="connsiteX34" fmla="*/ 4239536 w 5367201"/>
              <a:gd name="connsiteY34" fmla="*/ 1 h 2719004"/>
              <a:gd name="connsiteX35" fmla="*/ 4258569 w 5367201"/>
              <a:gd name="connsiteY35" fmla="*/ 19034 h 2719004"/>
              <a:gd name="connsiteX36" fmla="*/ 4258569 w 5367201"/>
              <a:gd name="connsiteY36" fmla="*/ 22696 h 2719004"/>
              <a:gd name="connsiteX37" fmla="*/ 4413611 w 5367201"/>
              <a:gd name="connsiteY37" fmla="*/ 22696 h 2719004"/>
              <a:gd name="connsiteX38" fmla="*/ 4413611 w 5367201"/>
              <a:gd name="connsiteY38" fmla="*/ 19036 h 2719004"/>
              <a:gd name="connsiteX39" fmla="*/ 4432644 w 5367201"/>
              <a:gd name="connsiteY39" fmla="*/ 3 h 2719004"/>
              <a:gd name="connsiteX40" fmla="*/ 4622971 w 5367201"/>
              <a:gd name="connsiteY40" fmla="*/ 3 h 2719004"/>
              <a:gd name="connsiteX41" fmla="*/ 4642004 w 5367201"/>
              <a:gd name="connsiteY41" fmla="*/ 19036 h 2719004"/>
              <a:gd name="connsiteX42" fmla="*/ 4642004 w 5367201"/>
              <a:gd name="connsiteY42" fmla="*/ 22696 h 2719004"/>
              <a:gd name="connsiteX43" fmla="*/ 4950867 w 5367201"/>
              <a:gd name="connsiteY43" fmla="*/ 22696 h 2719004"/>
              <a:gd name="connsiteX44" fmla="*/ 5367201 w 5367201"/>
              <a:gd name="connsiteY44" fmla="*/ 439030 h 271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5367201" h="2719004">
                <a:moveTo>
                  <a:pt x="5194023" y="444849"/>
                </a:moveTo>
                <a:cubicBezTo>
                  <a:pt x="5194023" y="302052"/>
                  <a:pt x="5078264" y="186293"/>
                  <a:pt x="4935467" y="186293"/>
                </a:cubicBezTo>
                <a:lnTo>
                  <a:pt x="416674" y="186292"/>
                </a:lnTo>
                <a:cubicBezTo>
                  <a:pt x="273878" y="186292"/>
                  <a:pt x="158118" y="302051"/>
                  <a:pt x="158118" y="444848"/>
                </a:cubicBezTo>
                <a:lnTo>
                  <a:pt x="158118" y="2268668"/>
                </a:lnTo>
                <a:cubicBezTo>
                  <a:pt x="158118" y="2411464"/>
                  <a:pt x="273878" y="2527224"/>
                  <a:pt x="416674" y="2527224"/>
                </a:cubicBezTo>
                <a:lnTo>
                  <a:pt x="4935467" y="2527224"/>
                </a:lnTo>
                <a:cubicBezTo>
                  <a:pt x="5078264" y="2527224"/>
                  <a:pt x="5194023" y="2411465"/>
                  <a:pt x="5194023" y="2268669"/>
                </a:cubicBezTo>
                <a:lnTo>
                  <a:pt x="5194023" y="2004263"/>
                </a:lnTo>
                <a:lnTo>
                  <a:pt x="5193667" y="2004263"/>
                </a:lnTo>
                <a:lnTo>
                  <a:pt x="5193667" y="709254"/>
                </a:lnTo>
                <a:lnTo>
                  <a:pt x="5194023" y="709254"/>
                </a:lnTo>
                <a:close/>
                <a:moveTo>
                  <a:pt x="5367201" y="439030"/>
                </a:moveTo>
                <a:lnTo>
                  <a:pt x="5367201" y="2274488"/>
                </a:lnTo>
                <a:cubicBezTo>
                  <a:pt x="5367201" y="2504423"/>
                  <a:pt x="5180802" y="2690822"/>
                  <a:pt x="4950867" y="2690822"/>
                </a:cubicBezTo>
                <a:lnTo>
                  <a:pt x="4130463" y="2690822"/>
                </a:lnTo>
                <a:lnTo>
                  <a:pt x="4130463" y="2699972"/>
                </a:lnTo>
                <a:cubicBezTo>
                  <a:pt x="4130463" y="2710483"/>
                  <a:pt x="4121942" y="2719004"/>
                  <a:pt x="4111430" y="2719004"/>
                </a:cubicBezTo>
                <a:lnTo>
                  <a:pt x="3516297" y="2719004"/>
                </a:lnTo>
                <a:cubicBezTo>
                  <a:pt x="3505786" y="2719004"/>
                  <a:pt x="3497264" y="2710483"/>
                  <a:pt x="3497264" y="2699972"/>
                </a:cubicBezTo>
                <a:lnTo>
                  <a:pt x="3497265" y="2690822"/>
                </a:lnTo>
                <a:lnTo>
                  <a:pt x="416334" y="2690821"/>
                </a:lnTo>
                <a:cubicBezTo>
                  <a:pt x="186399" y="2690821"/>
                  <a:pt x="0" y="2504422"/>
                  <a:pt x="0" y="2274487"/>
                </a:cubicBezTo>
                <a:lnTo>
                  <a:pt x="0" y="439029"/>
                </a:lnTo>
                <a:cubicBezTo>
                  <a:pt x="0" y="209094"/>
                  <a:pt x="186399" y="22695"/>
                  <a:pt x="416334" y="22695"/>
                </a:cubicBezTo>
                <a:lnTo>
                  <a:pt x="3361841" y="22695"/>
                </a:lnTo>
                <a:lnTo>
                  <a:pt x="3361841" y="19033"/>
                </a:lnTo>
                <a:cubicBezTo>
                  <a:pt x="3361841" y="8522"/>
                  <a:pt x="3370362" y="0"/>
                  <a:pt x="3380873" y="0"/>
                </a:cubicBezTo>
                <a:lnTo>
                  <a:pt x="3723461" y="0"/>
                </a:lnTo>
                <a:cubicBezTo>
                  <a:pt x="3733973" y="0"/>
                  <a:pt x="3742494" y="8522"/>
                  <a:pt x="3742494" y="19033"/>
                </a:cubicBezTo>
                <a:lnTo>
                  <a:pt x="3742494" y="22696"/>
                </a:lnTo>
                <a:lnTo>
                  <a:pt x="3877915" y="22696"/>
                </a:lnTo>
                <a:lnTo>
                  <a:pt x="3877915" y="19034"/>
                </a:lnTo>
                <a:cubicBezTo>
                  <a:pt x="3877915" y="8523"/>
                  <a:pt x="3886437" y="1"/>
                  <a:pt x="3896948" y="1"/>
                </a:cubicBezTo>
                <a:lnTo>
                  <a:pt x="4239536" y="1"/>
                </a:lnTo>
                <a:cubicBezTo>
                  <a:pt x="4250048" y="1"/>
                  <a:pt x="4258569" y="8523"/>
                  <a:pt x="4258569" y="19034"/>
                </a:cubicBezTo>
                <a:lnTo>
                  <a:pt x="4258569" y="22696"/>
                </a:lnTo>
                <a:lnTo>
                  <a:pt x="4413611" y="22696"/>
                </a:lnTo>
                <a:lnTo>
                  <a:pt x="4413611" y="19036"/>
                </a:lnTo>
                <a:cubicBezTo>
                  <a:pt x="4413611" y="8524"/>
                  <a:pt x="4422133" y="3"/>
                  <a:pt x="4432644" y="3"/>
                </a:cubicBezTo>
                <a:lnTo>
                  <a:pt x="4622971" y="3"/>
                </a:lnTo>
                <a:cubicBezTo>
                  <a:pt x="4633482" y="3"/>
                  <a:pt x="4642004" y="8524"/>
                  <a:pt x="4642004" y="19036"/>
                </a:cubicBezTo>
                <a:lnTo>
                  <a:pt x="4642004" y="22696"/>
                </a:lnTo>
                <a:lnTo>
                  <a:pt x="4950867" y="22696"/>
                </a:lnTo>
                <a:cubicBezTo>
                  <a:pt x="5180802" y="22696"/>
                  <a:pt x="5367201" y="209095"/>
                  <a:pt x="5367201" y="43903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600" b="0" i="0" err="1">
              <a:latin typeface="+mn-lt"/>
            </a:endParaRPr>
          </a:p>
        </p:txBody>
      </p:sp>
      <p:pic>
        <p:nvPicPr>
          <p:cNvPr id="2" name="Graphic 37">
            <a:extLst>
              <a:ext uri="{FF2B5EF4-FFF2-40B4-BE49-F238E27FC236}">
                <a16:creationId xmlns:a16="http://schemas.microsoft.com/office/drawing/2014/main" id="{6A0C1FC6-42BF-63E4-17D4-FCD3C546B97E}"/>
              </a:ext>
            </a:extLst>
          </p:cNvPr>
          <p:cNvPicPr>
            <a:picLocks noChangeAspect="1"/>
          </p:cNvPicPr>
          <p:nvPr userDrawn="1"/>
        </p:nvPicPr>
        <p:blipFill rotWithShape="1">
          <a:blip r:embed="rId3"/>
          <a:srcRect l="-11" r="-11"/>
          <a:stretch/>
        </p:blipFill>
        <p:spPr>
          <a:xfrm>
            <a:off x="9737806" y="6448672"/>
            <a:ext cx="1149581" cy="305818"/>
          </a:xfrm>
          <a:prstGeom prst="rect">
            <a:avLst/>
          </a:prstGeom>
        </p:spPr>
      </p:pic>
    </p:spTree>
    <p:extLst>
      <p:ext uri="{BB962C8B-B14F-4D97-AF65-F5344CB8AC3E}">
        <p14:creationId xmlns:p14="http://schemas.microsoft.com/office/powerpoint/2010/main" val="3576266723"/>
      </p:ext>
    </p:extLst>
  </p:cSld>
  <p:clrMapOvr>
    <a:masterClrMapping/>
  </p:clrMapOvr>
  <p:extLst>
    <p:ext uri="{DCECCB84-F9BA-43D5-87BE-67443E8EF086}">
      <p15:sldGuideLst xmlns:p15="http://schemas.microsoft.com/office/powerpoint/2012/main">
        <p15:guide id="1" orient="horz" pos="216">
          <p15:clr>
            <a:srgbClr val="FBAE40"/>
          </p15:clr>
        </p15:guide>
      </p15:sldGuideLst>
    </p:ext>
  </p:extLst>
</p:sldLayout>
</file>

<file path=ppt/slideLayouts/slideLayout208.xml><?xml version="1.0" encoding="utf-8"?>
<p:sldLayout xmlns:a="http://schemas.openxmlformats.org/drawingml/2006/main" xmlns:r="http://schemas.openxmlformats.org/officeDocument/2006/relationships" xmlns:p="http://schemas.openxmlformats.org/presentationml/2006/main" preserve="1" userDrawn="1">
  <p:cSld name="1_Case Study Photo">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24265F7-2340-9C1C-55F4-366FD4ADE292}"/>
              </a:ext>
            </a:extLst>
          </p:cNvPr>
          <p:cNvSpPr/>
          <p:nvPr userDrawn="1"/>
        </p:nvSpPr>
        <p:spPr>
          <a:xfrm>
            <a:off x="0" y="0"/>
            <a:ext cx="37719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0" i="0" err="1">
              <a:latin typeface="Avenir Next LT Pro" panose="020B0504020202020204" pitchFamily="34" charset="0"/>
            </a:endParaRPr>
          </a:p>
        </p:txBody>
      </p:sp>
      <p:sp>
        <p:nvSpPr>
          <p:cNvPr id="17" name="Rectangle 16">
            <a:extLst>
              <a:ext uri="{FF2B5EF4-FFF2-40B4-BE49-F238E27FC236}">
                <a16:creationId xmlns:a16="http://schemas.microsoft.com/office/drawing/2014/main" id="{F2D8745D-5B90-F777-A241-561DD67E13F5}"/>
              </a:ext>
            </a:extLst>
          </p:cNvPr>
          <p:cNvSpPr/>
          <p:nvPr userDrawn="1"/>
        </p:nvSpPr>
        <p:spPr>
          <a:xfrm>
            <a:off x="1833" y="1417320"/>
            <a:ext cx="8431362" cy="102186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Content Placeholder 15">
            <a:extLst>
              <a:ext uri="{FF2B5EF4-FFF2-40B4-BE49-F238E27FC236}">
                <a16:creationId xmlns:a16="http://schemas.microsoft.com/office/drawing/2014/main" id="{EFDD2FD0-C8FF-D3B6-813C-D43B41B30B41}"/>
              </a:ext>
            </a:extLst>
          </p:cNvPr>
          <p:cNvSpPr>
            <a:spLocks noGrp="1"/>
          </p:cNvSpPr>
          <p:nvPr>
            <p:ph sz="quarter" idx="24" hasCustomPrompt="1"/>
          </p:nvPr>
        </p:nvSpPr>
        <p:spPr>
          <a:xfrm>
            <a:off x="533754" y="1758974"/>
            <a:ext cx="7296171" cy="338554"/>
          </a:xfrm>
        </p:spPr>
        <p:txBody>
          <a:bodyPr wrap="square" anchor="ctr">
            <a:spAutoFit/>
          </a:bodyPr>
          <a:lstStyle>
            <a:lvl1pPr marL="0" indent="0">
              <a:buNone/>
              <a:defRPr sz="1600" b="0" i="0">
                <a:solidFill>
                  <a:schemeClr val="accent2"/>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Add client quote or blurb here</a:t>
            </a:r>
          </a:p>
        </p:txBody>
      </p:sp>
      <p:sp>
        <p:nvSpPr>
          <p:cNvPr id="20" name="Content Placeholder 3">
            <a:extLst>
              <a:ext uri="{FF2B5EF4-FFF2-40B4-BE49-F238E27FC236}">
                <a16:creationId xmlns:a16="http://schemas.microsoft.com/office/drawing/2014/main" id="{99CD38C5-06F3-D334-57F0-F35A94BEC97F}"/>
              </a:ext>
            </a:extLst>
          </p:cNvPr>
          <p:cNvSpPr>
            <a:spLocks noGrp="1"/>
          </p:cNvSpPr>
          <p:nvPr>
            <p:ph sz="quarter" idx="27"/>
          </p:nvPr>
        </p:nvSpPr>
        <p:spPr>
          <a:xfrm>
            <a:off x="533754" y="4170364"/>
            <a:ext cx="7867904" cy="1378568"/>
          </a:xfrm>
        </p:spPr>
        <p:txBody>
          <a:bodyPr anchor="ctr" anchorCtr="0"/>
          <a:lstStyle>
            <a:lvl1pPr marL="173038" indent="-173038">
              <a:spcAft>
                <a:spcPts val="300"/>
              </a:spcAft>
              <a:buClr>
                <a:schemeClr val="accent1"/>
              </a:buClr>
              <a:buFont typeface="Arial" panose="020B0604020202020204" pitchFamily="34" charset="0"/>
              <a:buChar char="•"/>
              <a:tabLst/>
              <a:defRPr lang="en-US" sz="1400" b="0" i="0" kern="1200" dirty="0" smtClean="0">
                <a:solidFill>
                  <a:schemeClr val="tx2"/>
                </a:solidFill>
                <a:latin typeface="+mn-lt"/>
                <a:ea typeface="ＭＳ Ｐゴシック" charset="0"/>
                <a:cs typeface="+mn-cs"/>
              </a:defRPr>
            </a:lvl1pPr>
            <a:lvl2pPr marL="403225" indent="-230188">
              <a:spcAft>
                <a:spcPts val="300"/>
              </a:spcAft>
              <a:buClr>
                <a:schemeClr val="accent1"/>
              </a:buClr>
              <a:buFont typeface="System Font Regular"/>
              <a:buChar char="–"/>
              <a:tabLst/>
              <a:defRPr sz="1400" b="0" i="0">
                <a:latin typeface="+mn-lt"/>
              </a:defRPr>
            </a:lvl2pPr>
            <a:lvl3pPr marL="633413" indent="-230188">
              <a:spcAft>
                <a:spcPts val="300"/>
              </a:spcAft>
              <a:buClr>
                <a:schemeClr val="accent1"/>
              </a:buClr>
              <a:tabLst/>
              <a:defRPr sz="1400" b="0" i="0">
                <a:latin typeface="+mn-lt"/>
              </a:defRPr>
            </a:lvl3pPr>
            <a:lvl4pPr marL="865188" indent="-231775">
              <a:spcAft>
                <a:spcPts val="300"/>
              </a:spcAft>
              <a:buClr>
                <a:schemeClr val="accent1"/>
              </a:buClr>
              <a:tabLst/>
              <a:defRPr sz="1400" b="0" i="0">
                <a:latin typeface="+mn-lt"/>
              </a:defRPr>
            </a:lvl4pPr>
            <a:lvl5pPr marL="1095375" indent="-230188">
              <a:spcAft>
                <a:spcPts val="300"/>
              </a:spcAft>
              <a:buClr>
                <a:schemeClr val="accent1"/>
              </a:buClr>
              <a:tabLst/>
              <a:defRPr sz="1400" b="0" i="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Text Placeholder 48">
            <a:extLst>
              <a:ext uri="{FF2B5EF4-FFF2-40B4-BE49-F238E27FC236}">
                <a16:creationId xmlns:a16="http://schemas.microsoft.com/office/drawing/2014/main" id="{96007930-8B4C-99CF-0A20-84CC6957DC27}"/>
              </a:ext>
            </a:extLst>
          </p:cNvPr>
          <p:cNvSpPr>
            <a:spLocks noGrp="1"/>
          </p:cNvSpPr>
          <p:nvPr>
            <p:ph type="body" sz="quarter" idx="18" hasCustomPrompt="1"/>
          </p:nvPr>
        </p:nvSpPr>
        <p:spPr>
          <a:xfrm>
            <a:off x="618375" y="5805612"/>
            <a:ext cx="2231811" cy="394121"/>
          </a:xfrm>
        </p:spPr>
        <p:txBody>
          <a:bodyPr anchor="b"/>
          <a:lstStyle>
            <a:lvl1pPr marL="0" indent="0" algn="ctr">
              <a:buNone/>
              <a:defRPr sz="2800" b="1" i="0">
                <a:solidFill>
                  <a:schemeClr val="accent1"/>
                </a:solidFill>
                <a:latin typeface="+mj-lt"/>
                <a:cs typeface="Arial Black" panose="020B0604020202020204" pitchFamily="34" charset="0"/>
              </a:defRPr>
            </a:lvl1pPr>
            <a:lvl2pPr marL="230187" indent="0">
              <a:buNone/>
              <a:defRPr sz="2800">
                <a:solidFill>
                  <a:schemeClr val="accent3"/>
                </a:solidFill>
              </a:defRPr>
            </a:lvl2pPr>
            <a:lvl3pPr marL="519113" indent="0">
              <a:buNone/>
              <a:defRPr sz="2800">
                <a:solidFill>
                  <a:schemeClr val="accent3"/>
                </a:solidFill>
              </a:defRPr>
            </a:lvl3pPr>
            <a:lvl4pPr marL="801687" indent="0">
              <a:buNone/>
              <a:defRPr sz="2800">
                <a:solidFill>
                  <a:schemeClr val="accent3"/>
                </a:solidFill>
              </a:defRPr>
            </a:lvl4pPr>
            <a:lvl5pPr marL="1090613" indent="0">
              <a:buNone/>
              <a:defRPr sz="2800">
                <a:solidFill>
                  <a:schemeClr val="accent3"/>
                </a:solidFill>
              </a:defRPr>
            </a:lvl5pPr>
          </a:lstStyle>
          <a:p>
            <a:pPr lvl="0"/>
            <a:r>
              <a:rPr lang="en-US"/>
              <a:t>#</a:t>
            </a:r>
          </a:p>
        </p:txBody>
      </p:sp>
      <p:sp>
        <p:nvSpPr>
          <p:cNvPr id="22" name="Text Placeholder 51">
            <a:extLst>
              <a:ext uri="{FF2B5EF4-FFF2-40B4-BE49-F238E27FC236}">
                <a16:creationId xmlns:a16="http://schemas.microsoft.com/office/drawing/2014/main" id="{F8668D2F-4F50-EA1F-F9BA-7F014A5F8D76}"/>
              </a:ext>
            </a:extLst>
          </p:cNvPr>
          <p:cNvSpPr>
            <a:spLocks noGrp="1"/>
          </p:cNvSpPr>
          <p:nvPr>
            <p:ph type="body" sz="quarter" idx="19" hasCustomPrompt="1"/>
          </p:nvPr>
        </p:nvSpPr>
        <p:spPr>
          <a:xfrm>
            <a:off x="618375" y="6070744"/>
            <a:ext cx="2231811" cy="341312"/>
          </a:xfrm>
        </p:spPr>
        <p:txBody>
          <a:bodyPr>
            <a:noAutofit/>
          </a:bodyPr>
          <a:lstStyle>
            <a:lvl1pPr marL="0" indent="0" algn="ctr">
              <a:buNone/>
              <a:defRPr sz="1200" b="0">
                <a:latin typeface="+mn-lt"/>
              </a:defRPr>
            </a:lvl1pPr>
          </a:lstStyle>
          <a:p>
            <a:pPr lvl="0"/>
            <a:r>
              <a:rPr lang="en-US"/>
              <a:t>description</a:t>
            </a:r>
          </a:p>
        </p:txBody>
      </p:sp>
      <p:sp>
        <p:nvSpPr>
          <p:cNvPr id="23" name="Text Placeholder 48">
            <a:extLst>
              <a:ext uri="{FF2B5EF4-FFF2-40B4-BE49-F238E27FC236}">
                <a16:creationId xmlns:a16="http://schemas.microsoft.com/office/drawing/2014/main" id="{8E64B698-95CD-72AE-0ACA-CC9B870FD11B}"/>
              </a:ext>
            </a:extLst>
          </p:cNvPr>
          <p:cNvSpPr>
            <a:spLocks noGrp="1"/>
          </p:cNvSpPr>
          <p:nvPr>
            <p:ph type="body" sz="quarter" idx="29" hasCustomPrompt="1"/>
          </p:nvPr>
        </p:nvSpPr>
        <p:spPr>
          <a:xfrm>
            <a:off x="3160481" y="5805612"/>
            <a:ext cx="2231811" cy="394121"/>
          </a:xfrm>
        </p:spPr>
        <p:txBody>
          <a:bodyPr anchor="b"/>
          <a:lstStyle>
            <a:lvl1pPr marL="0" indent="0" algn="ctr">
              <a:buNone/>
              <a:defRPr sz="2800" b="1" i="0">
                <a:solidFill>
                  <a:schemeClr val="accent1"/>
                </a:solidFill>
                <a:latin typeface="+mj-lt"/>
                <a:cs typeface="Arial Black" panose="020B0604020202020204" pitchFamily="34" charset="0"/>
              </a:defRPr>
            </a:lvl1pPr>
            <a:lvl2pPr marL="230187" indent="0">
              <a:buNone/>
              <a:defRPr sz="2800">
                <a:solidFill>
                  <a:schemeClr val="accent3"/>
                </a:solidFill>
              </a:defRPr>
            </a:lvl2pPr>
            <a:lvl3pPr marL="519113" indent="0">
              <a:buNone/>
              <a:defRPr sz="2800">
                <a:solidFill>
                  <a:schemeClr val="accent3"/>
                </a:solidFill>
              </a:defRPr>
            </a:lvl3pPr>
            <a:lvl4pPr marL="801687" indent="0">
              <a:buNone/>
              <a:defRPr sz="2800">
                <a:solidFill>
                  <a:schemeClr val="accent3"/>
                </a:solidFill>
              </a:defRPr>
            </a:lvl4pPr>
            <a:lvl5pPr marL="1090613" indent="0">
              <a:buNone/>
              <a:defRPr sz="2800">
                <a:solidFill>
                  <a:schemeClr val="accent3"/>
                </a:solidFill>
              </a:defRPr>
            </a:lvl5pPr>
          </a:lstStyle>
          <a:p>
            <a:pPr lvl="0"/>
            <a:r>
              <a:rPr lang="en-US"/>
              <a:t>#</a:t>
            </a:r>
          </a:p>
        </p:txBody>
      </p:sp>
      <p:sp>
        <p:nvSpPr>
          <p:cNvPr id="24" name="Text Placeholder 51">
            <a:extLst>
              <a:ext uri="{FF2B5EF4-FFF2-40B4-BE49-F238E27FC236}">
                <a16:creationId xmlns:a16="http://schemas.microsoft.com/office/drawing/2014/main" id="{2E93EB07-753F-2E13-4AAD-22D32CD24F42}"/>
              </a:ext>
            </a:extLst>
          </p:cNvPr>
          <p:cNvSpPr>
            <a:spLocks noGrp="1"/>
          </p:cNvSpPr>
          <p:nvPr>
            <p:ph type="body" sz="quarter" idx="30" hasCustomPrompt="1"/>
          </p:nvPr>
        </p:nvSpPr>
        <p:spPr>
          <a:xfrm>
            <a:off x="3160480" y="6070744"/>
            <a:ext cx="2231811" cy="341312"/>
          </a:xfrm>
        </p:spPr>
        <p:txBody>
          <a:bodyPr>
            <a:noAutofit/>
          </a:bodyPr>
          <a:lstStyle>
            <a:lvl1pPr marL="0" indent="0" algn="ctr">
              <a:buNone/>
              <a:defRPr sz="1200" b="0">
                <a:latin typeface="+mn-lt"/>
              </a:defRPr>
            </a:lvl1pPr>
          </a:lstStyle>
          <a:p>
            <a:pPr lvl="0"/>
            <a:r>
              <a:rPr lang="en-US"/>
              <a:t>description</a:t>
            </a:r>
          </a:p>
        </p:txBody>
      </p:sp>
      <p:sp>
        <p:nvSpPr>
          <p:cNvPr id="25" name="Text Placeholder 48">
            <a:extLst>
              <a:ext uri="{FF2B5EF4-FFF2-40B4-BE49-F238E27FC236}">
                <a16:creationId xmlns:a16="http://schemas.microsoft.com/office/drawing/2014/main" id="{EDBD4475-D344-F7F4-384B-F02C66D6C30D}"/>
              </a:ext>
            </a:extLst>
          </p:cNvPr>
          <p:cNvSpPr>
            <a:spLocks noGrp="1"/>
          </p:cNvSpPr>
          <p:nvPr>
            <p:ph type="body" sz="quarter" idx="31" hasCustomPrompt="1"/>
          </p:nvPr>
        </p:nvSpPr>
        <p:spPr>
          <a:xfrm>
            <a:off x="5726517" y="5805612"/>
            <a:ext cx="2231811" cy="394121"/>
          </a:xfrm>
        </p:spPr>
        <p:txBody>
          <a:bodyPr anchor="b"/>
          <a:lstStyle>
            <a:lvl1pPr marL="0" indent="0" algn="ctr">
              <a:buNone/>
              <a:defRPr sz="2800" b="1" i="0">
                <a:solidFill>
                  <a:schemeClr val="accent1"/>
                </a:solidFill>
                <a:latin typeface="+mj-lt"/>
                <a:cs typeface="Arial Black" panose="020B0604020202020204" pitchFamily="34" charset="0"/>
              </a:defRPr>
            </a:lvl1pPr>
            <a:lvl2pPr marL="230187" indent="0">
              <a:buNone/>
              <a:defRPr sz="2800">
                <a:solidFill>
                  <a:schemeClr val="accent3"/>
                </a:solidFill>
              </a:defRPr>
            </a:lvl2pPr>
            <a:lvl3pPr marL="519113" indent="0">
              <a:buNone/>
              <a:defRPr sz="2800">
                <a:solidFill>
                  <a:schemeClr val="accent3"/>
                </a:solidFill>
              </a:defRPr>
            </a:lvl3pPr>
            <a:lvl4pPr marL="801687" indent="0">
              <a:buNone/>
              <a:defRPr sz="2800">
                <a:solidFill>
                  <a:schemeClr val="accent3"/>
                </a:solidFill>
              </a:defRPr>
            </a:lvl4pPr>
            <a:lvl5pPr marL="1090613" indent="0">
              <a:buNone/>
              <a:defRPr sz="2800">
                <a:solidFill>
                  <a:schemeClr val="accent3"/>
                </a:solidFill>
              </a:defRPr>
            </a:lvl5pPr>
          </a:lstStyle>
          <a:p>
            <a:pPr lvl="0"/>
            <a:r>
              <a:rPr lang="en-US"/>
              <a:t>#</a:t>
            </a:r>
          </a:p>
        </p:txBody>
      </p:sp>
      <p:sp>
        <p:nvSpPr>
          <p:cNvPr id="30" name="Text Placeholder 51">
            <a:extLst>
              <a:ext uri="{FF2B5EF4-FFF2-40B4-BE49-F238E27FC236}">
                <a16:creationId xmlns:a16="http://schemas.microsoft.com/office/drawing/2014/main" id="{6C6F27AF-C445-7E3A-8A90-33B4E32C24D2}"/>
              </a:ext>
            </a:extLst>
          </p:cNvPr>
          <p:cNvSpPr>
            <a:spLocks noGrp="1"/>
          </p:cNvSpPr>
          <p:nvPr>
            <p:ph type="body" sz="quarter" idx="32" hasCustomPrompt="1"/>
          </p:nvPr>
        </p:nvSpPr>
        <p:spPr>
          <a:xfrm>
            <a:off x="5726516" y="6070744"/>
            <a:ext cx="2231811" cy="341312"/>
          </a:xfrm>
        </p:spPr>
        <p:txBody>
          <a:bodyPr>
            <a:noAutofit/>
          </a:bodyPr>
          <a:lstStyle>
            <a:lvl1pPr marL="0" indent="0" algn="ctr">
              <a:buNone/>
              <a:defRPr sz="1200" b="0">
                <a:latin typeface="+mn-lt"/>
              </a:defRPr>
            </a:lvl1pPr>
          </a:lstStyle>
          <a:p>
            <a:pPr lvl="0"/>
            <a:r>
              <a:rPr lang="en-US"/>
              <a:t>description</a:t>
            </a:r>
          </a:p>
        </p:txBody>
      </p:sp>
      <p:sp>
        <p:nvSpPr>
          <p:cNvPr id="31" name="Title 2">
            <a:extLst>
              <a:ext uri="{FF2B5EF4-FFF2-40B4-BE49-F238E27FC236}">
                <a16:creationId xmlns:a16="http://schemas.microsoft.com/office/drawing/2014/main" id="{AB9329FD-4EEA-16B0-3C70-536073CD85E0}"/>
              </a:ext>
            </a:extLst>
          </p:cNvPr>
          <p:cNvSpPr>
            <a:spLocks noGrp="1"/>
          </p:cNvSpPr>
          <p:nvPr>
            <p:ph type="title"/>
          </p:nvPr>
        </p:nvSpPr>
        <p:spPr>
          <a:xfrm>
            <a:off x="533754" y="466795"/>
            <a:ext cx="6873497" cy="917733"/>
          </a:xfrm>
        </p:spPr>
        <p:txBody>
          <a:bodyPr>
            <a:normAutofit/>
          </a:bodyPr>
          <a:lstStyle>
            <a:lvl1pPr>
              <a:lnSpc>
                <a:spcPts val="3100"/>
              </a:lnSpc>
              <a:defRPr sz="3000"/>
            </a:lvl1pPr>
          </a:lstStyle>
          <a:p>
            <a:r>
              <a:rPr lang="en-US"/>
              <a:t>Click to edit Master title style</a:t>
            </a:r>
          </a:p>
        </p:txBody>
      </p:sp>
      <p:sp>
        <p:nvSpPr>
          <p:cNvPr id="32" name="TextBox 31">
            <a:extLst>
              <a:ext uri="{FF2B5EF4-FFF2-40B4-BE49-F238E27FC236}">
                <a16:creationId xmlns:a16="http://schemas.microsoft.com/office/drawing/2014/main" id="{3BD9D50C-CE1E-DA50-7129-7E4306352855}"/>
              </a:ext>
            </a:extLst>
          </p:cNvPr>
          <p:cNvSpPr txBox="1"/>
          <p:nvPr userDrawn="1"/>
        </p:nvSpPr>
        <p:spPr>
          <a:xfrm>
            <a:off x="533754" y="206764"/>
            <a:ext cx="1415772" cy="246221"/>
          </a:xfrm>
          <a:prstGeom prst="rect">
            <a:avLst/>
          </a:prstGeom>
          <a:noFill/>
        </p:spPr>
        <p:txBody>
          <a:bodyPr vert="horz" wrap="square" lIns="0" tIns="45720" rIns="91440" bIns="45720" rtlCol="0">
            <a:spAutoFit/>
          </a:bodyPr>
          <a:lstStyle>
            <a:lvl1pPr lvl="0" indent="0">
              <a:lnSpc>
                <a:spcPct val="100000"/>
              </a:lnSpc>
              <a:spcBef>
                <a:spcPts val="0"/>
              </a:spcBef>
              <a:spcAft>
                <a:spcPts val="800"/>
              </a:spcAft>
              <a:buFont typeface="Arial" panose="020B0604020202020204" pitchFamily="34" charset="0"/>
              <a:buNone/>
              <a:defRPr lang="en-US" sz="1100" b="0" i="0" cap="all" spc="300" baseline="0" dirty="0">
                <a:solidFill>
                  <a:schemeClr val="accent1"/>
                </a:solidFill>
                <a:latin typeface="Avenir Next LT Pro" panose="020B0504020202020204" pitchFamily="34" charset="77"/>
              </a:defRPr>
            </a:lvl1pPr>
            <a:lvl2pPr marL="3089275" indent="-2984500">
              <a:lnSpc>
                <a:spcPct val="100000"/>
              </a:lnSpc>
              <a:spcBef>
                <a:spcPts val="0"/>
              </a:spcBef>
              <a:spcAft>
                <a:spcPts val="800"/>
              </a:spcAft>
              <a:buClr>
                <a:schemeClr val="accent1"/>
              </a:buClr>
              <a:buFont typeface="Arial" panose="020B0604020202020204" pitchFamily="34" charset="0"/>
              <a:buChar char="•"/>
              <a:tabLst/>
              <a:defRPr lang="en-US" sz="3200" b="0" i="0" dirty="0">
                <a:solidFill>
                  <a:srgbClr val="6F706F"/>
                </a:solidFill>
              </a:defRPr>
            </a:lvl2pPr>
            <a:lvl3pPr marL="801688" indent="-285750">
              <a:lnSpc>
                <a:spcPct val="100000"/>
              </a:lnSpc>
              <a:spcBef>
                <a:spcPts val="0"/>
              </a:spcBef>
              <a:spcAft>
                <a:spcPts val="800"/>
              </a:spcAft>
              <a:buClr>
                <a:schemeClr val="accent1"/>
              </a:buClr>
              <a:buFont typeface="Courier New" panose="02070309020205020404" pitchFamily="49" charset="0"/>
              <a:buChar char="o"/>
              <a:defRPr lang="en-US" sz="3200" b="0" i="0">
                <a:solidFill>
                  <a:srgbClr val="6F706F"/>
                </a:solidFill>
              </a:defRPr>
            </a:lvl3pPr>
            <a:lvl4pPr marL="1260475" indent="-295275">
              <a:lnSpc>
                <a:spcPct val="100000"/>
              </a:lnSpc>
              <a:spcBef>
                <a:spcPts val="0"/>
              </a:spcBef>
              <a:spcAft>
                <a:spcPts val="800"/>
              </a:spcAft>
              <a:buClr>
                <a:schemeClr val="accent1"/>
              </a:buClr>
              <a:buFont typeface="System Font Regular"/>
              <a:buChar char="–"/>
              <a:tabLst/>
              <a:defRPr lang="en-US" sz="3200" b="0" i="0" dirty="0">
                <a:solidFill>
                  <a:srgbClr val="6F706F"/>
                </a:solidFill>
              </a:defRPr>
            </a:lvl4pPr>
            <a:lvl5pPr marL="1766888" indent="-285750">
              <a:lnSpc>
                <a:spcPct val="100000"/>
              </a:lnSpc>
              <a:spcBef>
                <a:spcPts val="0"/>
              </a:spcBef>
              <a:spcAft>
                <a:spcPts val="800"/>
              </a:spcAft>
              <a:buClr>
                <a:schemeClr val="accent1"/>
              </a:buClr>
              <a:buFont typeface="System Font Regular"/>
              <a:buChar char="&gt;"/>
              <a:defRPr lang="en-US" sz="3200" b="0" i="0" dirty="0">
                <a:solidFill>
                  <a:srgbClr val="6F706F"/>
                </a:solidFill>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lvl="0"/>
            <a:r>
              <a:rPr lang="en-US" sz="1000">
                <a:latin typeface="+mn-lt"/>
              </a:rPr>
              <a:t>CASE STUDY</a:t>
            </a:r>
          </a:p>
        </p:txBody>
      </p:sp>
      <p:sp>
        <p:nvSpPr>
          <p:cNvPr id="33" name="TextBox 32">
            <a:extLst>
              <a:ext uri="{FF2B5EF4-FFF2-40B4-BE49-F238E27FC236}">
                <a16:creationId xmlns:a16="http://schemas.microsoft.com/office/drawing/2014/main" id="{57633C05-0A76-358B-FEE5-4A00FA7572A5}"/>
              </a:ext>
            </a:extLst>
          </p:cNvPr>
          <p:cNvSpPr txBox="1">
            <a:spLocks noChangeArrowheads="1"/>
          </p:cNvSpPr>
          <p:nvPr userDrawn="1"/>
        </p:nvSpPr>
        <p:spPr bwMode="auto">
          <a:xfrm>
            <a:off x="533754" y="6713094"/>
            <a:ext cx="5726286" cy="923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marL="0" lvl="0" indent="0" algn="l">
              <a:lnSpc>
                <a:spcPct val="100000"/>
              </a:lnSpc>
              <a:defRPr sz="1800">
                <a:solidFill>
                  <a:srgbClr val="000000"/>
                </a:solidFill>
              </a:defRPr>
            </a:pPr>
            <a:r>
              <a:rPr lang="ga-IE" sz="600" b="0" i="0" baseline="0">
                <a:solidFill>
                  <a:schemeClr val="bg1">
                    <a:lumMod val="85000"/>
                  </a:schemeClr>
                </a:solidFill>
                <a:latin typeface="+mn-lt"/>
              </a:rPr>
              <a:t>© 2023 Epsilon Data Management, LLC. All rights reserved. Proprietary and confidential. V-3.20.23</a:t>
            </a:r>
          </a:p>
        </p:txBody>
      </p:sp>
      <p:sp>
        <p:nvSpPr>
          <p:cNvPr id="34" name="Rectangle 33">
            <a:extLst>
              <a:ext uri="{FF2B5EF4-FFF2-40B4-BE49-F238E27FC236}">
                <a16:creationId xmlns:a16="http://schemas.microsoft.com/office/drawing/2014/main" id="{A3DEA5F7-9249-DB11-3920-FB2C202327F8}"/>
              </a:ext>
            </a:extLst>
          </p:cNvPr>
          <p:cNvSpPr/>
          <p:nvPr userDrawn="1"/>
        </p:nvSpPr>
        <p:spPr>
          <a:xfrm rot="16200000">
            <a:off x="-552825" y="3079957"/>
            <a:ext cx="1511354" cy="246221"/>
          </a:xfrm>
          <a:prstGeom prst="rect">
            <a:avLst/>
          </a:prstGeom>
          <a:noFill/>
        </p:spPr>
        <p:txBody>
          <a:bodyPr vert="horz" wrap="square" lIns="91440" tIns="45720" rIns="91440" bIns="45720" rtlCol="0">
            <a:spAutoFit/>
          </a:bodyPr>
          <a:lstStyle/>
          <a:p>
            <a:pPr lvl="0" indent="0" algn="ctr">
              <a:lnSpc>
                <a:spcPct val="100000"/>
              </a:lnSpc>
              <a:spcBef>
                <a:spcPts val="0"/>
              </a:spcBef>
              <a:spcAft>
                <a:spcPts val="800"/>
              </a:spcAft>
              <a:buFont typeface="Arial" panose="020B0604020202020204" pitchFamily="34" charset="0"/>
              <a:buNone/>
            </a:pPr>
            <a:r>
              <a:rPr lang="en-US" sz="1000" b="1" i="0" cap="all" spc="300" baseline="0">
                <a:solidFill>
                  <a:schemeClr val="bg1"/>
                </a:solidFill>
                <a:latin typeface="+mn-lt"/>
              </a:rPr>
              <a:t>CHALLENGE</a:t>
            </a:r>
          </a:p>
        </p:txBody>
      </p:sp>
      <p:sp>
        <p:nvSpPr>
          <p:cNvPr id="36" name="Rectangle 35">
            <a:extLst>
              <a:ext uri="{FF2B5EF4-FFF2-40B4-BE49-F238E27FC236}">
                <a16:creationId xmlns:a16="http://schemas.microsoft.com/office/drawing/2014/main" id="{B788E5DD-70FF-2178-5434-D7B77C803F48}"/>
              </a:ext>
            </a:extLst>
          </p:cNvPr>
          <p:cNvSpPr/>
          <p:nvPr userDrawn="1"/>
        </p:nvSpPr>
        <p:spPr>
          <a:xfrm rot="16200000">
            <a:off x="-500246" y="4594984"/>
            <a:ext cx="1406196" cy="246221"/>
          </a:xfrm>
          <a:prstGeom prst="rect">
            <a:avLst/>
          </a:prstGeom>
          <a:noFill/>
        </p:spPr>
        <p:txBody>
          <a:bodyPr vert="horz" wrap="square" lIns="91440" tIns="45720" rIns="91440" bIns="45720" rtlCol="0">
            <a:spAutoFit/>
          </a:bodyPr>
          <a:lstStyle/>
          <a:p>
            <a:pPr lvl="0" indent="0" algn="ctr">
              <a:lnSpc>
                <a:spcPct val="100000"/>
              </a:lnSpc>
              <a:spcBef>
                <a:spcPts val="0"/>
              </a:spcBef>
              <a:spcAft>
                <a:spcPts val="800"/>
              </a:spcAft>
              <a:buFont typeface="Arial" panose="020B0604020202020204" pitchFamily="34" charset="0"/>
              <a:buNone/>
            </a:pPr>
            <a:r>
              <a:rPr lang="en-US" sz="1000" b="1" i="0" cap="all" spc="300" baseline="0">
                <a:solidFill>
                  <a:schemeClr val="bg1"/>
                </a:solidFill>
                <a:latin typeface="+mn-lt"/>
              </a:rPr>
              <a:t>SOLUTION</a:t>
            </a:r>
          </a:p>
        </p:txBody>
      </p:sp>
      <p:sp>
        <p:nvSpPr>
          <p:cNvPr id="37" name="Rectangle 36">
            <a:extLst>
              <a:ext uri="{FF2B5EF4-FFF2-40B4-BE49-F238E27FC236}">
                <a16:creationId xmlns:a16="http://schemas.microsoft.com/office/drawing/2014/main" id="{CCD24A42-7176-AFC2-784F-3B5142CAC99F}"/>
              </a:ext>
            </a:extLst>
          </p:cNvPr>
          <p:cNvSpPr/>
          <p:nvPr userDrawn="1"/>
        </p:nvSpPr>
        <p:spPr>
          <a:xfrm rot="16200000">
            <a:off x="-345788" y="5961589"/>
            <a:ext cx="1097280" cy="246221"/>
          </a:xfrm>
          <a:prstGeom prst="rect">
            <a:avLst/>
          </a:prstGeom>
          <a:noFill/>
        </p:spPr>
        <p:txBody>
          <a:bodyPr vert="horz" wrap="square" lIns="91440" tIns="45720" rIns="91440" bIns="45720" rtlCol="0">
            <a:spAutoFit/>
          </a:bodyPr>
          <a:lstStyle/>
          <a:p>
            <a:pPr lvl="0" indent="0" algn="ctr">
              <a:lnSpc>
                <a:spcPct val="100000"/>
              </a:lnSpc>
              <a:spcBef>
                <a:spcPts val="0"/>
              </a:spcBef>
              <a:spcAft>
                <a:spcPts val="800"/>
              </a:spcAft>
              <a:buFont typeface="Arial" panose="020B0604020202020204" pitchFamily="34" charset="0"/>
              <a:buNone/>
            </a:pPr>
            <a:r>
              <a:rPr lang="en-US" sz="1000" b="1" i="0" cap="all" spc="300" baseline="0">
                <a:solidFill>
                  <a:schemeClr val="bg1"/>
                </a:solidFill>
                <a:latin typeface="+mn-lt"/>
              </a:rPr>
              <a:t>RESULTS</a:t>
            </a:r>
          </a:p>
        </p:txBody>
      </p:sp>
      <p:sp>
        <p:nvSpPr>
          <p:cNvPr id="38" name="Content Placeholder 3">
            <a:extLst>
              <a:ext uri="{FF2B5EF4-FFF2-40B4-BE49-F238E27FC236}">
                <a16:creationId xmlns:a16="http://schemas.microsoft.com/office/drawing/2014/main" id="{9A0F7B2E-0CFB-CA19-CC0F-E2D5C4A700D4}"/>
              </a:ext>
            </a:extLst>
          </p:cNvPr>
          <p:cNvSpPr>
            <a:spLocks noGrp="1"/>
          </p:cNvSpPr>
          <p:nvPr>
            <p:ph sz="quarter" idx="35"/>
          </p:nvPr>
        </p:nvSpPr>
        <p:spPr>
          <a:xfrm>
            <a:off x="533754" y="2561483"/>
            <a:ext cx="7867904" cy="1378568"/>
          </a:xfrm>
        </p:spPr>
        <p:txBody>
          <a:bodyPr anchor="ctr" anchorCtr="0"/>
          <a:lstStyle>
            <a:lvl1pPr marL="173038" indent="-173038">
              <a:spcAft>
                <a:spcPts val="300"/>
              </a:spcAft>
              <a:buClr>
                <a:schemeClr val="accent1"/>
              </a:buClr>
              <a:buFont typeface="Arial" panose="020B0604020202020204" pitchFamily="34" charset="0"/>
              <a:buChar char="•"/>
              <a:tabLst/>
              <a:defRPr lang="en-US" sz="1400" b="0" i="0" kern="1200" dirty="0" smtClean="0">
                <a:solidFill>
                  <a:schemeClr val="tx2"/>
                </a:solidFill>
                <a:latin typeface="+mn-lt"/>
                <a:ea typeface="ＭＳ Ｐゴシック" charset="0"/>
                <a:cs typeface="+mn-cs"/>
              </a:defRPr>
            </a:lvl1pPr>
            <a:lvl2pPr marL="403225" indent="-230188">
              <a:spcAft>
                <a:spcPts val="300"/>
              </a:spcAft>
              <a:buClr>
                <a:schemeClr val="accent1"/>
              </a:buClr>
              <a:buFont typeface="System Font Regular"/>
              <a:buChar char="–"/>
              <a:tabLst/>
              <a:defRPr sz="1400" b="0" i="0">
                <a:latin typeface="+mn-lt"/>
              </a:defRPr>
            </a:lvl2pPr>
            <a:lvl3pPr marL="633413" indent="-230188">
              <a:spcAft>
                <a:spcPts val="300"/>
              </a:spcAft>
              <a:buClr>
                <a:schemeClr val="accent1"/>
              </a:buClr>
              <a:tabLst/>
              <a:defRPr sz="1400" b="0" i="0">
                <a:latin typeface="+mn-lt"/>
              </a:defRPr>
            </a:lvl3pPr>
            <a:lvl4pPr marL="865188" indent="-231775">
              <a:spcAft>
                <a:spcPts val="300"/>
              </a:spcAft>
              <a:buClr>
                <a:schemeClr val="accent1"/>
              </a:buClr>
              <a:tabLst/>
              <a:defRPr sz="1400" b="0" i="0">
                <a:latin typeface="+mn-lt"/>
              </a:defRPr>
            </a:lvl4pPr>
            <a:lvl5pPr marL="1095375" indent="-230188">
              <a:spcAft>
                <a:spcPts val="300"/>
              </a:spcAft>
              <a:buClr>
                <a:schemeClr val="accent1"/>
              </a:buClr>
              <a:tabLst/>
              <a:defRPr sz="1400" b="0" i="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9" name="Picture Placeholder 4">
            <a:extLst>
              <a:ext uri="{FF2B5EF4-FFF2-40B4-BE49-F238E27FC236}">
                <a16:creationId xmlns:a16="http://schemas.microsoft.com/office/drawing/2014/main" id="{179ABD45-FBE5-2DC7-E4E4-F17C2B9F2F7D}"/>
              </a:ext>
            </a:extLst>
          </p:cNvPr>
          <p:cNvSpPr>
            <a:spLocks noGrp="1"/>
          </p:cNvSpPr>
          <p:nvPr>
            <p:ph type="pic" sz="quarter" idx="11"/>
          </p:nvPr>
        </p:nvSpPr>
        <p:spPr>
          <a:xfrm>
            <a:off x="8433196" y="0"/>
            <a:ext cx="3758804" cy="6857999"/>
          </a:xfrm>
          <a:solidFill>
            <a:schemeClr val="bg1">
              <a:lumMod val="85000"/>
            </a:schemeClr>
          </a:solidFill>
        </p:spPr>
        <p:txBody>
          <a:bodyPr anchor="ctr"/>
          <a:lstStyle>
            <a:lvl1pPr marL="0" indent="0" algn="ctr">
              <a:buNone/>
              <a:defRPr/>
            </a:lvl1pPr>
          </a:lstStyle>
          <a:p>
            <a:r>
              <a:rPr lang="en-US"/>
              <a:t>Click icon to add picture</a:t>
            </a:r>
          </a:p>
        </p:txBody>
      </p:sp>
      <p:sp>
        <p:nvSpPr>
          <p:cNvPr id="40" name="Picture Placeholder 62">
            <a:extLst>
              <a:ext uri="{FF2B5EF4-FFF2-40B4-BE49-F238E27FC236}">
                <a16:creationId xmlns:a16="http://schemas.microsoft.com/office/drawing/2014/main" id="{A5A98288-B9CE-1775-BF3B-9248482CA24E}"/>
              </a:ext>
            </a:extLst>
          </p:cNvPr>
          <p:cNvSpPr>
            <a:spLocks noGrp="1"/>
          </p:cNvSpPr>
          <p:nvPr>
            <p:ph type="pic" sz="quarter" idx="25" hasCustomPrompt="1"/>
          </p:nvPr>
        </p:nvSpPr>
        <p:spPr>
          <a:xfrm>
            <a:off x="9590845" y="57546"/>
            <a:ext cx="1443506" cy="847229"/>
          </a:xfrm>
        </p:spPr>
        <p:txBody>
          <a:bodyPr anchor="ctr"/>
          <a:lstStyle>
            <a:lvl1pPr marL="7938" indent="0" algn="ctr">
              <a:buNone/>
              <a:defRPr sz="1050" b="0">
                <a:solidFill>
                  <a:schemeClr val="bg1"/>
                </a:solidFill>
              </a:defRPr>
            </a:lvl1pPr>
          </a:lstStyle>
          <a:p>
            <a:r>
              <a:rPr lang="en-US"/>
              <a:t>Client logo here</a:t>
            </a:r>
          </a:p>
        </p:txBody>
      </p:sp>
      <p:pic>
        <p:nvPicPr>
          <p:cNvPr id="3" name="Graphic 37">
            <a:extLst>
              <a:ext uri="{FF2B5EF4-FFF2-40B4-BE49-F238E27FC236}">
                <a16:creationId xmlns:a16="http://schemas.microsoft.com/office/drawing/2014/main" id="{4B7E2E73-A3B8-3E86-D74E-B123E61A2B35}"/>
              </a:ext>
            </a:extLst>
          </p:cNvPr>
          <p:cNvPicPr>
            <a:picLocks noChangeAspect="1"/>
          </p:cNvPicPr>
          <p:nvPr userDrawn="1"/>
        </p:nvPicPr>
        <p:blipFill rotWithShape="1">
          <a:blip r:embed="rId2"/>
          <a:srcRect l="-11" r="-11"/>
          <a:stretch/>
        </p:blipFill>
        <p:spPr>
          <a:xfrm>
            <a:off x="9737808" y="6448672"/>
            <a:ext cx="1149581" cy="305818"/>
          </a:xfrm>
          <a:prstGeom prst="rect">
            <a:avLst/>
          </a:prstGeom>
        </p:spPr>
      </p:pic>
    </p:spTree>
    <p:extLst>
      <p:ext uri="{BB962C8B-B14F-4D97-AF65-F5344CB8AC3E}">
        <p14:creationId xmlns:p14="http://schemas.microsoft.com/office/powerpoint/2010/main" val="2866532825"/>
      </p:ext>
    </p:extLst>
  </p:cSld>
  <p:clrMapOvr>
    <a:masterClrMapping/>
  </p:clrMapOvr>
  <p:extLst>
    <p:ext uri="{DCECCB84-F9BA-43D5-87BE-67443E8EF086}">
      <p15:sldGuideLst xmlns:p15="http://schemas.microsoft.com/office/powerpoint/2012/main">
        <p15:guide id="1" orient="horz" pos="216">
          <p15:clr>
            <a:srgbClr val="FBAE40"/>
          </p15:clr>
        </p15:guide>
      </p15:sldGuideLst>
    </p:ext>
  </p:extLst>
</p:sldLayout>
</file>

<file path=ppt/slideLayouts/slideLayout209.xml><?xml version="1.0" encoding="utf-8"?>
<p:sldLayout xmlns:a="http://schemas.openxmlformats.org/drawingml/2006/main" xmlns:r="http://schemas.openxmlformats.org/officeDocument/2006/relationships" xmlns:p="http://schemas.openxmlformats.org/presentationml/2006/main" preserve="1" userDrawn="1">
  <p:cSld name="3_Divider_5">
    <p:bg>
      <p:bgPr>
        <a:solidFill>
          <a:schemeClr val="accent4"/>
        </a:solidFill>
        <a:effectLst/>
      </p:bgPr>
    </p:bg>
    <p:spTree>
      <p:nvGrpSpPr>
        <p:cNvPr id="1" name=""/>
        <p:cNvGrpSpPr/>
        <p:nvPr/>
      </p:nvGrpSpPr>
      <p:grpSpPr>
        <a:xfrm>
          <a:off x="0" y="0"/>
          <a:ext cx="0" cy="0"/>
          <a:chOff x="0" y="0"/>
          <a:chExt cx="0" cy="0"/>
        </a:xfrm>
      </p:grpSpPr>
      <p:pic>
        <p:nvPicPr>
          <p:cNvPr id="5" name="Picture 4" descr="Shape, rectangle&#10;&#10;Description automatically generated">
            <a:extLst>
              <a:ext uri="{FF2B5EF4-FFF2-40B4-BE49-F238E27FC236}">
                <a16:creationId xmlns:a16="http://schemas.microsoft.com/office/drawing/2014/main" id="{72422D38-1226-7135-CBC5-9B8734D47F31}"/>
              </a:ext>
            </a:extLst>
          </p:cNvPr>
          <p:cNvPicPr>
            <a:picLocks noChangeAspect="1"/>
          </p:cNvPicPr>
          <p:nvPr userDrawn="1"/>
        </p:nvPicPr>
        <p:blipFill rotWithShape="1">
          <a:blip r:embed="rId2"/>
          <a:srcRect l="1950"/>
          <a:stretch/>
        </p:blipFill>
        <p:spPr>
          <a:xfrm>
            <a:off x="0" y="-12032"/>
            <a:ext cx="12192000" cy="6934854"/>
          </a:xfrm>
          <a:prstGeom prst="rect">
            <a:avLst/>
          </a:prstGeom>
        </p:spPr>
      </p:pic>
      <p:sp>
        <p:nvSpPr>
          <p:cNvPr id="3" name="Title 1">
            <a:extLst>
              <a:ext uri="{FF2B5EF4-FFF2-40B4-BE49-F238E27FC236}">
                <a16:creationId xmlns:a16="http://schemas.microsoft.com/office/drawing/2014/main" id="{BA8029A1-4C93-348A-E503-BD52A6CDCE13}"/>
              </a:ext>
            </a:extLst>
          </p:cNvPr>
          <p:cNvSpPr>
            <a:spLocks noGrp="1"/>
          </p:cNvSpPr>
          <p:nvPr>
            <p:ph type="ctrTitle" hasCustomPrompt="1"/>
          </p:nvPr>
        </p:nvSpPr>
        <p:spPr>
          <a:xfrm>
            <a:off x="1788160" y="2235200"/>
            <a:ext cx="8615680" cy="1879600"/>
          </a:xfrm>
        </p:spPr>
        <p:txBody>
          <a:bodyPr anchor="b"/>
          <a:lstStyle>
            <a:lvl1pPr algn="ctr">
              <a:defRPr sz="4800">
                <a:solidFill>
                  <a:schemeClr val="bg1"/>
                </a:solidFill>
              </a:defRPr>
            </a:lvl1pPr>
          </a:lstStyle>
          <a:p>
            <a:r>
              <a:rPr lang="en-US"/>
              <a:t>Click to edit</a:t>
            </a:r>
            <a:br>
              <a:rPr lang="en-US"/>
            </a:br>
            <a:r>
              <a:rPr lang="en-US"/>
              <a:t>divider slide</a:t>
            </a:r>
          </a:p>
        </p:txBody>
      </p:sp>
      <p:pic>
        <p:nvPicPr>
          <p:cNvPr id="4" name="Picture 3" descr="A picture containing text, clipart&#10;&#10;Description automatically generated">
            <a:extLst>
              <a:ext uri="{FF2B5EF4-FFF2-40B4-BE49-F238E27FC236}">
                <a16:creationId xmlns:a16="http://schemas.microsoft.com/office/drawing/2014/main" id="{FD41110E-F223-E31B-B533-C2495473B93A}"/>
              </a:ext>
            </a:extLst>
          </p:cNvPr>
          <p:cNvPicPr>
            <a:picLocks noChangeAspect="1"/>
          </p:cNvPicPr>
          <p:nvPr userDrawn="1"/>
        </p:nvPicPr>
        <p:blipFill>
          <a:blip r:embed="rId3"/>
          <a:stretch>
            <a:fillRect/>
          </a:stretch>
        </p:blipFill>
        <p:spPr>
          <a:xfrm>
            <a:off x="538936" y="387330"/>
            <a:ext cx="1462812" cy="389145"/>
          </a:xfrm>
          <a:prstGeom prst="rect">
            <a:avLst/>
          </a:prstGeom>
        </p:spPr>
      </p:pic>
      <p:sp>
        <p:nvSpPr>
          <p:cNvPr id="6" name="Text Placeholder 5">
            <a:extLst>
              <a:ext uri="{FF2B5EF4-FFF2-40B4-BE49-F238E27FC236}">
                <a16:creationId xmlns:a16="http://schemas.microsoft.com/office/drawing/2014/main" id="{40E4419F-9291-4B8B-E557-1B550A6839E4}"/>
              </a:ext>
            </a:extLst>
          </p:cNvPr>
          <p:cNvSpPr>
            <a:spLocks noGrp="1"/>
          </p:cNvSpPr>
          <p:nvPr>
            <p:ph type="body" sz="quarter" idx="10" hasCustomPrompt="1"/>
          </p:nvPr>
        </p:nvSpPr>
        <p:spPr>
          <a:xfrm>
            <a:off x="1788159" y="4153227"/>
            <a:ext cx="8615680" cy="662613"/>
          </a:xfrm>
        </p:spPr>
        <p:txBody>
          <a:bodyPr>
            <a:noAutofit/>
          </a:bodyPr>
          <a:lstStyle>
            <a:lvl1pPr marL="0" indent="0" algn="ctr">
              <a:buNone/>
              <a:defRPr sz="2000" b="1">
                <a:solidFill>
                  <a:schemeClr val="bg1"/>
                </a:solidFill>
              </a:defRPr>
            </a:lvl1pPr>
            <a:lvl2pPr marL="285750" indent="0" algn="ctr">
              <a:buNone/>
              <a:defRPr sz="2000" b="1">
                <a:solidFill>
                  <a:schemeClr val="bg1"/>
                </a:solidFill>
              </a:defRPr>
            </a:lvl2pPr>
            <a:lvl3pPr marL="574675" indent="0" algn="ctr">
              <a:buNone/>
              <a:defRPr sz="2000" b="1">
                <a:solidFill>
                  <a:schemeClr val="bg1"/>
                </a:solidFill>
              </a:defRPr>
            </a:lvl3pPr>
            <a:lvl4pPr marL="862012" indent="0" algn="ctr">
              <a:buNone/>
              <a:defRPr sz="2000" b="1">
                <a:solidFill>
                  <a:schemeClr val="bg1"/>
                </a:solidFill>
              </a:defRPr>
            </a:lvl4pPr>
            <a:lvl5pPr marL="1149350" indent="0" algn="ctr">
              <a:buNone/>
              <a:defRPr sz="2000" b="1">
                <a:solidFill>
                  <a:schemeClr val="bg1"/>
                </a:solidFill>
              </a:defRPr>
            </a:lvl5pPr>
          </a:lstStyle>
          <a:p>
            <a:pPr lvl="0"/>
            <a:r>
              <a:rPr lang="en-US"/>
              <a:t>Subtitle</a:t>
            </a:r>
          </a:p>
        </p:txBody>
      </p:sp>
      <p:sp>
        <p:nvSpPr>
          <p:cNvPr id="2" name="Picture Placeholder 4">
            <a:extLst>
              <a:ext uri="{FF2B5EF4-FFF2-40B4-BE49-F238E27FC236}">
                <a16:creationId xmlns:a16="http://schemas.microsoft.com/office/drawing/2014/main" id="{90EDD7D0-076F-7B8A-F223-626BC23DDD92}"/>
              </a:ext>
            </a:extLst>
          </p:cNvPr>
          <p:cNvSpPr>
            <a:spLocks noGrp="1"/>
          </p:cNvSpPr>
          <p:nvPr>
            <p:ph type="pic" sz="quarter" idx="11" hasCustomPrompt="1"/>
          </p:nvPr>
        </p:nvSpPr>
        <p:spPr>
          <a:xfrm>
            <a:off x="2319148" y="178037"/>
            <a:ext cx="1961196" cy="862736"/>
          </a:xfrm>
        </p:spPr>
        <p:txBody>
          <a:bodyPr anchor="ctr" anchorCtr="0">
            <a:normAutofit/>
          </a:bodyPr>
          <a:lstStyle>
            <a:lvl1pPr marL="0" indent="0">
              <a:buNone/>
              <a:defRPr sz="1400">
                <a:solidFill>
                  <a:schemeClr val="bg1"/>
                </a:solidFill>
              </a:defRPr>
            </a:lvl1pPr>
          </a:lstStyle>
          <a:p>
            <a:r>
              <a:rPr lang="en-US"/>
              <a:t>Click here to add client’s logo, adjust to align with Epsilon logo</a:t>
            </a:r>
          </a:p>
        </p:txBody>
      </p:sp>
    </p:spTree>
    <p:extLst>
      <p:ext uri="{BB962C8B-B14F-4D97-AF65-F5344CB8AC3E}">
        <p14:creationId xmlns:p14="http://schemas.microsoft.com/office/powerpoint/2010/main" val="3671819743"/>
      </p:ext>
    </p:extLst>
  </p:cSld>
  <p:clrMapOvr>
    <a:masterClrMapping/>
  </p:clrMapOvr>
  <p:extLst>
    <p:ext uri="{DCECCB84-F9BA-43D5-87BE-67443E8EF086}">
      <p15:sldGuideLst xmlns:p15="http://schemas.microsoft.com/office/powerpoint/2012/main">
        <p15:guide id="1" pos="120">
          <p15:clr>
            <a:srgbClr val="FBAE40"/>
          </p15:clr>
        </p15:guide>
        <p15:guide id="2" orient="horz" pos="420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447408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0.xml><?xml version="1.0" encoding="utf-8"?>
<p:sldLayout xmlns:a="http://schemas.openxmlformats.org/drawingml/2006/main" xmlns:r="http://schemas.openxmlformats.org/officeDocument/2006/relationships" xmlns:p="http://schemas.openxmlformats.org/presentationml/2006/main" preserve="1" userDrawn="1">
  <p:cSld name="6_Divider_5">
    <p:bg>
      <p:bgPr>
        <a:solidFill>
          <a:schemeClr val="accent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2422D38-1226-7135-CBC5-9B8734D47F31}"/>
              </a:ext>
            </a:extLst>
          </p:cNvPr>
          <p:cNvPicPr>
            <a:picLocks/>
          </p:cNvPicPr>
          <p:nvPr userDrawn="1"/>
        </p:nvPicPr>
        <p:blipFill rotWithShape="1">
          <a:blip r:embed="rId2"/>
          <a:srcRect l="1409" t="6759" r="1409" b="2488"/>
          <a:stretch/>
        </p:blipFill>
        <p:spPr>
          <a:xfrm>
            <a:off x="0" y="0"/>
            <a:ext cx="12198096" cy="6858000"/>
          </a:xfrm>
          <a:prstGeom prst="rect">
            <a:avLst/>
          </a:prstGeom>
        </p:spPr>
      </p:pic>
      <p:pic>
        <p:nvPicPr>
          <p:cNvPr id="2" name="Picture 1" descr="A picture containing text, clipart&#10;&#10;Description automatically generated">
            <a:extLst>
              <a:ext uri="{FF2B5EF4-FFF2-40B4-BE49-F238E27FC236}">
                <a16:creationId xmlns:a16="http://schemas.microsoft.com/office/drawing/2014/main" id="{EC43B671-AD79-10BA-1359-CD3A4980E6D3}"/>
              </a:ext>
            </a:extLst>
          </p:cNvPr>
          <p:cNvPicPr>
            <a:picLocks noChangeAspect="1"/>
          </p:cNvPicPr>
          <p:nvPr userDrawn="1"/>
        </p:nvPicPr>
        <p:blipFill>
          <a:blip r:embed="rId3"/>
          <a:stretch>
            <a:fillRect/>
          </a:stretch>
        </p:blipFill>
        <p:spPr>
          <a:xfrm>
            <a:off x="538936" y="6142649"/>
            <a:ext cx="1462812" cy="389145"/>
          </a:xfrm>
          <a:prstGeom prst="rect">
            <a:avLst/>
          </a:prstGeom>
        </p:spPr>
      </p:pic>
      <p:sp>
        <p:nvSpPr>
          <p:cNvPr id="4" name="Title 1">
            <a:extLst>
              <a:ext uri="{FF2B5EF4-FFF2-40B4-BE49-F238E27FC236}">
                <a16:creationId xmlns:a16="http://schemas.microsoft.com/office/drawing/2014/main" id="{56EF1306-29CB-3D9B-B452-6E7BD65FEDF4}"/>
              </a:ext>
            </a:extLst>
          </p:cNvPr>
          <p:cNvSpPr>
            <a:spLocks noGrp="1"/>
          </p:cNvSpPr>
          <p:nvPr>
            <p:ph type="ctrTitle" hasCustomPrompt="1"/>
          </p:nvPr>
        </p:nvSpPr>
        <p:spPr>
          <a:xfrm>
            <a:off x="1788160" y="2235200"/>
            <a:ext cx="8615680" cy="1879600"/>
          </a:xfrm>
        </p:spPr>
        <p:txBody>
          <a:bodyPr anchor="b"/>
          <a:lstStyle>
            <a:lvl1pPr algn="ctr">
              <a:defRPr sz="4800">
                <a:solidFill>
                  <a:schemeClr val="bg1"/>
                </a:solidFill>
              </a:defRPr>
            </a:lvl1pPr>
          </a:lstStyle>
          <a:p>
            <a:r>
              <a:rPr lang="en-US"/>
              <a:t>Click to edit</a:t>
            </a:r>
            <a:br>
              <a:rPr lang="en-US"/>
            </a:br>
            <a:r>
              <a:rPr lang="en-US"/>
              <a:t>divider slide</a:t>
            </a:r>
          </a:p>
        </p:txBody>
      </p:sp>
      <p:sp>
        <p:nvSpPr>
          <p:cNvPr id="6" name="Text Placeholder 5">
            <a:extLst>
              <a:ext uri="{FF2B5EF4-FFF2-40B4-BE49-F238E27FC236}">
                <a16:creationId xmlns:a16="http://schemas.microsoft.com/office/drawing/2014/main" id="{14B45C28-4C5A-9153-E16C-41CE28F6DDE9}"/>
              </a:ext>
            </a:extLst>
          </p:cNvPr>
          <p:cNvSpPr>
            <a:spLocks noGrp="1"/>
          </p:cNvSpPr>
          <p:nvPr>
            <p:ph type="body" sz="quarter" idx="10" hasCustomPrompt="1"/>
          </p:nvPr>
        </p:nvSpPr>
        <p:spPr>
          <a:xfrm>
            <a:off x="1788159" y="4153227"/>
            <a:ext cx="8615680" cy="662613"/>
          </a:xfrm>
        </p:spPr>
        <p:txBody>
          <a:bodyPr>
            <a:noAutofit/>
          </a:bodyPr>
          <a:lstStyle>
            <a:lvl1pPr marL="0" indent="0" algn="ctr">
              <a:buNone/>
              <a:defRPr sz="2000" b="1">
                <a:solidFill>
                  <a:schemeClr val="bg1"/>
                </a:solidFill>
              </a:defRPr>
            </a:lvl1pPr>
            <a:lvl2pPr marL="285750" indent="0" algn="ctr">
              <a:buNone/>
              <a:defRPr sz="2000" b="1">
                <a:solidFill>
                  <a:schemeClr val="bg1"/>
                </a:solidFill>
              </a:defRPr>
            </a:lvl2pPr>
            <a:lvl3pPr marL="574675" indent="0" algn="ctr">
              <a:buNone/>
              <a:defRPr sz="2000" b="1">
                <a:solidFill>
                  <a:schemeClr val="bg1"/>
                </a:solidFill>
              </a:defRPr>
            </a:lvl3pPr>
            <a:lvl4pPr marL="862012" indent="0" algn="ctr">
              <a:buNone/>
              <a:defRPr sz="2000" b="1">
                <a:solidFill>
                  <a:schemeClr val="bg1"/>
                </a:solidFill>
              </a:defRPr>
            </a:lvl4pPr>
            <a:lvl5pPr marL="1149350" indent="0" algn="ctr">
              <a:buNone/>
              <a:defRPr sz="2000" b="1">
                <a:solidFill>
                  <a:schemeClr val="bg1"/>
                </a:solidFill>
              </a:defRPr>
            </a:lvl5pPr>
          </a:lstStyle>
          <a:p>
            <a:pPr lvl="0"/>
            <a:r>
              <a:rPr lang="en-US"/>
              <a:t>Subtitle</a:t>
            </a:r>
          </a:p>
        </p:txBody>
      </p:sp>
      <p:sp>
        <p:nvSpPr>
          <p:cNvPr id="7" name="Picture Placeholder 4">
            <a:extLst>
              <a:ext uri="{FF2B5EF4-FFF2-40B4-BE49-F238E27FC236}">
                <a16:creationId xmlns:a16="http://schemas.microsoft.com/office/drawing/2014/main" id="{926A5A90-A1E8-92FA-4199-960CD616B4EF}"/>
              </a:ext>
            </a:extLst>
          </p:cNvPr>
          <p:cNvSpPr>
            <a:spLocks noGrp="1"/>
          </p:cNvSpPr>
          <p:nvPr>
            <p:ph type="pic" sz="quarter" idx="11" hasCustomPrompt="1"/>
          </p:nvPr>
        </p:nvSpPr>
        <p:spPr>
          <a:xfrm>
            <a:off x="2319148" y="5905853"/>
            <a:ext cx="1961196" cy="862736"/>
          </a:xfrm>
        </p:spPr>
        <p:txBody>
          <a:bodyPr anchor="ctr" anchorCtr="0">
            <a:normAutofit/>
          </a:bodyPr>
          <a:lstStyle>
            <a:lvl1pPr marL="0" indent="0">
              <a:buNone/>
              <a:defRPr sz="1400">
                <a:solidFill>
                  <a:schemeClr val="bg1"/>
                </a:solidFill>
              </a:defRPr>
            </a:lvl1pPr>
          </a:lstStyle>
          <a:p>
            <a:r>
              <a:rPr lang="en-US"/>
              <a:t>Click here to add client’s logo, adjust to align with Epsilon logo</a:t>
            </a:r>
          </a:p>
        </p:txBody>
      </p:sp>
    </p:spTree>
    <p:extLst>
      <p:ext uri="{BB962C8B-B14F-4D97-AF65-F5344CB8AC3E}">
        <p14:creationId xmlns:p14="http://schemas.microsoft.com/office/powerpoint/2010/main" val="3125376765"/>
      </p:ext>
    </p:extLst>
  </p:cSld>
  <p:clrMapOvr>
    <a:masterClrMapping/>
  </p:clrMapOvr>
  <p:extLst>
    <p:ext uri="{DCECCB84-F9BA-43D5-87BE-67443E8EF086}">
      <p15:sldGuideLst xmlns:p15="http://schemas.microsoft.com/office/powerpoint/2012/main">
        <p15:guide id="1" pos="120">
          <p15:clr>
            <a:srgbClr val="FBAE40"/>
          </p15:clr>
        </p15:guide>
        <p15:guide id="2" orient="horz" pos="4200">
          <p15:clr>
            <a:srgbClr val="FBAE40"/>
          </p15:clr>
        </p15:guide>
      </p15:sldGuideLst>
    </p:ext>
  </p:extLst>
</p:sldLayout>
</file>

<file path=ppt/slideLayouts/slideLayout211.xml><?xml version="1.0" encoding="utf-8"?>
<p:sldLayout xmlns:a="http://schemas.openxmlformats.org/drawingml/2006/main" xmlns:r="http://schemas.openxmlformats.org/officeDocument/2006/relationships" xmlns:p="http://schemas.openxmlformats.org/presentationml/2006/main" preserve="1" userDrawn="1">
  <p:cSld name="5_Icon Divider Blue">
    <p:bg>
      <p:bgPr>
        <a:solidFill>
          <a:schemeClr val="accent1"/>
        </a:solidFill>
        <a:effectLst/>
      </p:bgPr>
    </p:bg>
    <p:spTree>
      <p:nvGrpSpPr>
        <p:cNvPr id="1" name=""/>
        <p:cNvGrpSpPr/>
        <p:nvPr/>
      </p:nvGrpSpPr>
      <p:grpSpPr>
        <a:xfrm>
          <a:off x="0" y="0"/>
          <a:ext cx="0" cy="0"/>
          <a:chOff x="0" y="0"/>
          <a:chExt cx="0" cy="0"/>
        </a:xfrm>
      </p:grpSpPr>
      <p:pic>
        <p:nvPicPr>
          <p:cNvPr id="8" name="Picture 7" descr="Shape, rectangle&#10;&#10;Description automatically generated">
            <a:extLst>
              <a:ext uri="{FF2B5EF4-FFF2-40B4-BE49-F238E27FC236}">
                <a16:creationId xmlns:a16="http://schemas.microsoft.com/office/drawing/2014/main" id="{2AE34794-50BD-3F02-DE15-51F7AD84A040}"/>
              </a:ext>
            </a:extLst>
          </p:cNvPr>
          <p:cNvPicPr>
            <a:picLocks/>
          </p:cNvPicPr>
          <p:nvPr userDrawn="1"/>
        </p:nvPicPr>
        <p:blipFill>
          <a:blip r:embed="rId2"/>
          <a:stretch>
            <a:fillRect/>
          </a:stretch>
        </p:blipFill>
        <p:spPr>
          <a:xfrm>
            <a:off x="0" y="0"/>
            <a:ext cx="12188952" cy="6858000"/>
          </a:xfrm>
          <a:prstGeom prst="rect">
            <a:avLst/>
          </a:prstGeom>
        </p:spPr>
      </p:pic>
      <p:sp>
        <p:nvSpPr>
          <p:cNvPr id="3" name="Title 1">
            <a:extLst>
              <a:ext uri="{FF2B5EF4-FFF2-40B4-BE49-F238E27FC236}">
                <a16:creationId xmlns:a16="http://schemas.microsoft.com/office/drawing/2014/main" id="{BA8029A1-4C93-348A-E503-BD52A6CDCE13}"/>
              </a:ext>
            </a:extLst>
          </p:cNvPr>
          <p:cNvSpPr>
            <a:spLocks noGrp="1"/>
          </p:cNvSpPr>
          <p:nvPr>
            <p:ph type="ctrTitle" hasCustomPrompt="1"/>
          </p:nvPr>
        </p:nvSpPr>
        <p:spPr>
          <a:xfrm>
            <a:off x="533400" y="4522526"/>
            <a:ext cx="7696200" cy="1463040"/>
          </a:xfrm>
        </p:spPr>
        <p:txBody>
          <a:bodyPr anchor="t"/>
          <a:lstStyle>
            <a:lvl1pPr algn="l">
              <a:defRPr sz="4800">
                <a:solidFill>
                  <a:schemeClr val="bg1"/>
                </a:solidFill>
              </a:defRPr>
            </a:lvl1pPr>
          </a:lstStyle>
          <a:p>
            <a:r>
              <a:rPr lang="en-US"/>
              <a:t>Click to edit</a:t>
            </a:r>
            <a:br>
              <a:rPr lang="en-US"/>
            </a:br>
            <a:r>
              <a:rPr lang="en-US"/>
              <a:t>divider slide</a:t>
            </a:r>
          </a:p>
        </p:txBody>
      </p:sp>
      <p:sp>
        <p:nvSpPr>
          <p:cNvPr id="2" name="Picture Placeholder 14">
            <a:extLst>
              <a:ext uri="{FF2B5EF4-FFF2-40B4-BE49-F238E27FC236}">
                <a16:creationId xmlns:a16="http://schemas.microsoft.com/office/drawing/2014/main" id="{1E98FF31-717A-F420-5338-B799878C217A}"/>
              </a:ext>
            </a:extLst>
          </p:cNvPr>
          <p:cNvSpPr>
            <a:spLocks noGrp="1" noChangeAspect="1"/>
          </p:cNvSpPr>
          <p:nvPr>
            <p:ph type="pic" sz="quarter" idx="11" hasCustomPrompt="1"/>
          </p:nvPr>
        </p:nvSpPr>
        <p:spPr>
          <a:xfrm>
            <a:off x="9703220" y="1838778"/>
            <a:ext cx="1893220" cy="1886761"/>
          </a:xfrm>
          <a:prstGeom prst="rect">
            <a:avLst/>
          </a:prstGeom>
        </p:spPr>
        <p:txBody>
          <a:bodyPr anchor="ctr"/>
          <a:lstStyle>
            <a:lvl1pPr marL="0" indent="0" algn="ctr">
              <a:buNone/>
              <a:defRPr>
                <a:solidFill>
                  <a:schemeClr val="bg1"/>
                </a:solidFill>
              </a:defRPr>
            </a:lvl1pPr>
          </a:lstStyle>
          <a:p>
            <a:r>
              <a:rPr lang="en-US"/>
              <a:t>Click here to add ICON</a:t>
            </a:r>
            <a:br>
              <a:rPr lang="en-US"/>
            </a:br>
            <a:r>
              <a:rPr lang="en-US"/>
              <a:t>(no pictures)</a:t>
            </a:r>
          </a:p>
        </p:txBody>
      </p:sp>
      <p:pic>
        <p:nvPicPr>
          <p:cNvPr id="6" name="Picture 5" descr="A picture containing text, clipart&#10;&#10;Description automatically generated">
            <a:extLst>
              <a:ext uri="{FF2B5EF4-FFF2-40B4-BE49-F238E27FC236}">
                <a16:creationId xmlns:a16="http://schemas.microsoft.com/office/drawing/2014/main" id="{04BEF04F-50CB-7449-B897-870A3FA69870}"/>
              </a:ext>
            </a:extLst>
          </p:cNvPr>
          <p:cNvPicPr>
            <a:picLocks noChangeAspect="1"/>
          </p:cNvPicPr>
          <p:nvPr userDrawn="1"/>
        </p:nvPicPr>
        <p:blipFill>
          <a:blip r:embed="rId3"/>
          <a:stretch>
            <a:fillRect/>
          </a:stretch>
        </p:blipFill>
        <p:spPr>
          <a:xfrm>
            <a:off x="538936" y="387330"/>
            <a:ext cx="1462812" cy="389145"/>
          </a:xfrm>
          <a:prstGeom prst="rect">
            <a:avLst/>
          </a:prstGeom>
        </p:spPr>
      </p:pic>
      <p:pic>
        <p:nvPicPr>
          <p:cNvPr id="12" name="Picture 11" descr="A picture containing device&#10;&#10;Description automatically generated">
            <a:extLst>
              <a:ext uri="{FF2B5EF4-FFF2-40B4-BE49-F238E27FC236}">
                <a16:creationId xmlns:a16="http://schemas.microsoft.com/office/drawing/2014/main" id="{AEE743D2-E883-A78B-DE94-9FBE74825C61}"/>
              </a:ext>
            </a:extLst>
          </p:cNvPr>
          <p:cNvPicPr>
            <a:picLocks noChangeAspect="1"/>
          </p:cNvPicPr>
          <p:nvPr userDrawn="1"/>
        </p:nvPicPr>
        <p:blipFill rotWithShape="1">
          <a:blip r:embed="rId4"/>
          <a:srcRect l="6647"/>
          <a:stretch/>
        </p:blipFill>
        <p:spPr>
          <a:xfrm>
            <a:off x="-1" y="2158077"/>
            <a:ext cx="9552079" cy="1311349"/>
          </a:xfrm>
          <a:prstGeom prst="rect">
            <a:avLst/>
          </a:prstGeom>
        </p:spPr>
      </p:pic>
      <p:sp>
        <p:nvSpPr>
          <p:cNvPr id="4" name="Text Placeholder 5">
            <a:extLst>
              <a:ext uri="{FF2B5EF4-FFF2-40B4-BE49-F238E27FC236}">
                <a16:creationId xmlns:a16="http://schemas.microsoft.com/office/drawing/2014/main" id="{35B361D5-FB3E-76EE-B093-B8210557F574}"/>
              </a:ext>
            </a:extLst>
          </p:cNvPr>
          <p:cNvSpPr>
            <a:spLocks noGrp="1"/>
          </p:cNvSpPr>
          <p:nvPr>
            <p:ph type="body" sz="quarter" idx="10" hasCustomPrompt="1"/>
          </p:nvPr>
        </p:nvSpPr>
        <p:spPr>
          <a:xfrm>
            <a:off x="538936" y="6032827"/>
            <a:ext cx="7690664" cy="662613"/>
          </a:xfrm>
        </p:spPr>
        <p:txBody>
          <a:bodyPr>
            <a:noAutofit/>
          </a:bodyPr>
          <a:lstStyle>
            <a:lvl1pPr marL="0" indent="0" algn="l">
              <a:buNone/>
              <a:defRPr sz="2000" b="1">
                <a:solidFill>
                  <a:schemeClr val="bg1"/>
                </a:solidFill>
              </a:defRPr>
            </a:lvl1pPr>
            <a:lvl2pPr marL="285750" indent="0" algn="ctr">
              <a:buNone/>
              <a:defRPr sz="2000" b="1">
                <a:solidFill>
                  <a:schemeClr val="bg1"/>
                </a:solidFill>
              </a:defRPr>
            </a:lvl2pPr>
            <a:lvl3pPr marL="574675" indent="0" algn="ctr">
              <a:buNone/>
              <a:defRPr sz="2000" b="1">
                <a:solidFill>
                  <a:schemeClr val="bg1"/>
                </a:solidFill>
              </a:defRPr>
            </a:lvl3pPr>
            <a:lvl4pPr marL="862012" indent="0" algn="ctr">
              <a:buNone/>
              <a:defRPr sz="2000" b="1">
                <a:solidFill>
                  <a:schemeClr val="bg1"/>
                </a:solidFill>
              </a:defRPr>
            </a:lvl4pPr>
            <a:lvl5pPr marL="1149350" indent="0" algn="ctr">
              <a:buNone/>
              <a:defRPr sz="2000" b="1">
                <a:solidFill>
                  <a:schemeClr val="bg1"/>
                </a:solidFill>
              </a:defRPr>
            </a:lvl5pPr>
          </a:lstStyle>
          <a:p>
            <a:pPr lvl="0"/>
            <a:r>
              <a:rPr lang="en-US"/>
              <a:t>Subtitle</a:t>
            </a:r>
          </a:p>
        </p:txBody>
      </p:sp>
      <p:sp>
        <p:nvSpPr>
          <p:cNvPr id="5" name="Picture Placeholder 4">
            <a:extLst>
              <a:ext uri="{FF2B5EF4-FFF2-40B4-BE49-F238E27FC236}">
                <a16:creationId xmlns:a16="http://schemas.microsoft.com/office/drawing/2014/main" id="{008C09FF-F40B-364C-C3B3-F7CBAE2A2E6B}"/>
              </a:ext>
            </a:extLst>
          </p:cNvPr>
          <p:cNvSpPr>
            <a:spLocks noGrp="1"/>
          </p:cNvSpPr>
          <p:nvPr>
            <p:ph type="pic" sz="quarter" idx="12" hasCustomPrompt="1"/>
          </p:nvPr>
        </p:nvSpPr>
        <p:spPr>
          <a:xfrm>
            <a:off x="2319148" y="178037"/>
            <a:ext cx="1961196" cy="862736"/>
          </a:xfrm>
        </p:spPr>
        <p:txBody>
          <a:bodyPr anchor="ctr" anchorCtr="0">
            <a:normAutofit/>
          </a:bodyPr>
          <a:lstStyle>
            <a:lvl1pPr marL="0" indent="0">
              <a:buNone/>
              <a:defRPr sz="1400">
                <a:solidFill>
                  <a:schemeClr val="bg1"/>
                </a:solidFill>
              </a:defRPr>
            </a:lvl1pPr>
          </a:lstStyle>
          <a:p>
            <a:r>
              <a:rPr lang="en-US"/>
              <a:t>Click here to add client’s logo, adjust to align with Epsilon logo</a:t>
            </a:r>
          </a:p>
        </p:txBody>
      </p:sp>
    </p:spTree>
    <p:extLst>
      <p:ext uri="{BB962C8B-B14F-4D97-AF65-F5344CB8AC3E}">
        <p14:creationId xmlns:p14="http://schemas.microsoft.com/office/powerpoint/2010/main" val="3896151416"/>
      </p:ext>
    </p:extLst>
  </p:cSld>
  <p:clrMapOvr>
    <a:masterClrMapping/>
  </p:clrMapOvr>
  <p:extLst>
    <p:ext uri="{DCECCB84-F9BA-43D5-87BE-67443E8EF086}">
      <p15:sldGuideLst xmlns:p15="http://schemas.microsoft.com/office/powerpoint/2012/main">
        <p15:guide id="1" pos="120">
          <p15:clr>
            <a:srgbClr val="FBAE40"/>
          </p15:clr>
        </p15:guide>
        <p15:guide id="2" orient="horz" pos="4200">
          <p15:clr>
            <a:srgbClr val="FBAE40"/>
          </p15:clr>
        </p15:guide>
      </p15:sldGuideLst>
    </p:ext>
  </p:extLst>
</p:sldLayout>
</file>

<file path=ppt/slideLayouts/slideLayout212.xml><?xml version="1.0" encoding="utf-8"?>
<p:sldLayout xmlns:a="http://schemas.openxmlformats.org/drawingml/2006/main" xmlns:r="http://schemas.openxmlformats.org/officeDocument/2006/relationships" xmlns:p="http://schemas.openxmlformats.org/presentationml/2006/main" preserve="1" userDrawn="1">
  <p:cSld name="4_Computer Slide Blue">
    <p:bg>
      <p:bgPr>
        <a:solidFill>
          <a:schemeClr val="accent1"/>
        </a:solidFill>
        <a:effectLst/>
      </p:bgPr>
    </p:bg>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1FF8935B-7D93-F768-6E5D-9DD17BAF7E36}"/>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pic>
        <p:nvPicPr>
          <p:cNvPr id="5" name="Picture 4">
            <a:extLst>
              <a:ext uri="{FF2B5EF4-FFF2-40B4-BE49-F238E27FC236}">
                <a16:creationId xmlns:a16="http://schemas.microsoft.com/office/drawing/2014/main" id="{C6466850-970B-FF41-DD36-0EE14D6D01FB}"/>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2808955" y="1186044"/>
            <a:ext cx="6574090" cy="5454737"/>
          </a:xfrm>
          <a:prstGeom prst="rect">
            <a:avLst/>
          </a:prstGeom>
        </p:spPr>
      </p:pic>
      <p:sp>
        <p:nvSpPr>
          <p:cNvPr id="7" name="Picture Placeholder 20">
            <a:extLst>
              <a:ext uri="{FF2B5EF4-FFF2-40B4-BE49-F238E27FC236}">
                <a16:creationId xmlns:a16="http://schemas.microsoft.com/office/drawing/2014/main" id="{D59A5A58-4953-459A-A8EF-00C02A85DB21}"/>
              </a:ext>
            </a:extLst>
          </p:cNvPr>
          <p:cNvSpPr>
            <a:spLocks noGrp="1"/>
          </p:cNvSpPr>
          <p:nvPr>
            <p:ph type="pic" sz="quarter" idx="10"/>
          </p:nvPr>
        </p:nvSpPr>
        <p:spPr>
          <a:xfrm>
            <a:off x="3037332" y="1433513"/>
            <a:ext cx="6117336" cy="3474720"/>
          </a:xfrm>
          <a:prstGeom prst="rect">
            <a:avLst/>
          </a:prstGeom>
          <a:pattFill prst="dkUpDiag">
            <a:fgClr>
              <a:schemeClr val="bg1">
                <a:lumMod val="85000"/>
              </a:schemeClr>
            </a:fgClr>
            <a:bgClr>
              <a:schemeClr val="bg1"/>
            </a:bgClr>
          </a:pattFill>
        </p:spPr>
        <p:txBody>
          <a:bodyPr anchor="ctr"/>
          <a:lstStyle>
            <a:lvl1pPr marL="7938" indent="0" algn="ctr">
              <a:buNone/>
              <a:defRPr/>
            </a:lvl1pPr>
          </a:lstStyle>
          <a:p>
            <a:r>
              <a:rPr lang="en-US"/>
              <a:t>Click icon to add picture</a:t>
            </a:r>
          </a:p>
        </p:txBody>
      </p:sp>
      <p:sp>
        <p:nvSpPr>
          <p:cNvPr id="6" name="TextBox 5">
            <a:extLst>
              <a:ext uri="{FF2B5EF4-FFF2-40B4-BE49-F238E27FC236}">
                <a16:creationId xmlns:a16="http://schemas.microsoft.com/office/drawing/2014/main" id="{DAA9D652-CCE1-BC09-B1FA-7903737DD0B2}"/>
              </a:ext>
            </a:extLst>
          </p:cNvPr>
          <p:cNvSpPr txBox="1">
            <a:spLocks noChangeAspect="1"/>
          </p:cNvSpPr>
          <p:nvPr userDrawn="1"/>
        </p:nvSpPr>
        <p:spPr>
          <a:xfrm>
            <a:off x="11725097" y="6447240"/>
            <a:ext cx="227692" cy="228600"/>
          </a:xfrm>
          <a:prstGeom prst="ellipse">
            <a:avLst/>
          </a:prstGeom>
          <a:solidFill>
            <a:schemeClr val="bg1"/>
          </a:solidFill>
        </p:spPr>
        <p:txBody>
          <a:bodyPr wrap="none" rtlCol="0" anchor="ctr">
            <a:noAutofit/>
          </a:bodyPr>
          <a:lstStyle/>
          <a:p>
            <a:pPr algn="ctr"/>
            <a:fld id="{9F77B881-CDA4-7041-897F-97D0053686EF}" type="slidenum">
              <a:rPr lang="en-US" sz="700" b="1" i="0" smtClean="0">
                <a:solidFill>
                  <a:schemeClr val="accent1"/>
                </a:solidFill>
                <a:latin typeface="+mn-lt"/>
              </a:rPr>
              <a:pPr algn="ctr"/>
              <a:t>‹#›</a:t>
            </a:fld>
            <a:endParaRPr lang="en-US" sz="700" b="1" i="0">
              <a:solidFill>
                <a:schemeClr val="accent1"/>
              </a:solidFill>
              <a:latin typeface="+mn-lt"/>
            </a:endParaRPr>
          </a:p>
        </p:txBody>
      </p:sp>
      <p:pic>
        <p:nvPicPr>
          <p:cNvPr id="10" name="Picture 9" descr="Icon&#10;&#10;Description automatically generated">
            <a:extLst>
              <a:ext uri="{FF2B5EF4-FFF2-40B4-BE49-F238E27FC236}">
                <a16:creationId xmlns:a16="http://schemas.microsoft.com/office/drawing/2014/main" id="{65ADC1E0-3C22-F52D-2769-810952E3E34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60548" y="6251542"/>
            <a:ext cx="292100" cy="368300"/>
          </a:xfrm>
          <a:prstGeom prst="rect">
            <a:avLst/>
          </a:prstGeom>
        </p:spPr>
      </p:pic>
      <p:sp>
        <p:nvSpPr>
          <p:cNvPr id="11" name="TextBox 10">
            <a:extLst>
              <a:ext uri="{FF2B5EF4-FFF2-40B4-BE49-F238E27FC236}">
                <a16:creationId xmlns:a16="http://schemas.microsoft.com/office/drawing/2014/main" id="{A384CCBB-1AB6-9E6F-C824-DB5C642F7418}"/>
              </a:ext>
            </a:extLst>
          </p:cNvPr>
          <p:cNvSpPr txBox="1">
            <a:spLocks noChangeArrowheads="1"/>
          </p:cNvSpPr>
          <p:nvPr userDrawn="1"/>
        </p:nvSpPr>
        <p:spPr bwMode="auto">
          <a:xfrm>
            <a:off x="691527" y="6544036"/>
            <a:ext cx="5726286" cy="923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marL="0" lvl="0" indent="0" algn="l">
              <a:lnSpc>
                <a:spcPct val="100000"/>
              </a:lnSpc>
              <a:defRPr sz="1800">
                <a:solidFill>
                  <a:srgbClr val="000000"/>
                </a:solidFill>
              </a:defRPr>
            </a:pPr>
            <a:r>
              <a:rPr lang="ga-IE" sz="600" b="0" i="0" baseline="0">
                <a:solidFill>
                  <a:schemeClr val="bg1">
                    <a:lumMod val="85000"/>
                  </a:schemeClr>
                </a:solidFill>
                <a:latin typeface="+mn-lt"/>
              </a:rPr>
              <a:t>© 2023 Epsilon Data Management, LLC. All rights reserved. Proprietary and confidential. V-3.20.23</a:t>
            </a:r>
          </a:p>
        </p:txBody>
      </p:sp>
    </p:spTree>
    <p:extLst>
      <p:ext uri="{BB962C8B-B14F-4D97-AF65-F5344CB8AC3E}">
        <p14:creationId xmlns:p14="http://schemas.microsoft.com/office/powerpoint/2010/main" val="3390618881"/>
      </p:ext>
    </p:extLst>
  </p:cSld>
  <p:clrMapOvr>
    <a:masterClrMapping/>
  </p:clrMapOvr>
  <p:extLst>
    <p:ext uri="{DCECCB84-F9BA-43D5-87BE-67443E8EF086}">
      <p15:sldGuideLst xmlns:p15="http://schemas.microsoft.com/office/powerpoint/2012/main">
        <p15:guide id="1" orient="horz" pos="216">
          <p15:clr>
            <a:srgbClr val="FBAE40"/>
          </p15:clr>
        </p15:guide>
        <p15:guide id="2" pos="3840">
          <p15:clr>
            <a:srgbClr val="FBAE40"/>
          </p15:clr>
        </p15:guide>
      </p15:sldGuideLst>
    </p:ext>
  </p:extLst>
</p:sldLayout>
</file>

<file path=ppt/slideLayouts/slideLayout213.xml><?xml version="1.0" encoding="utf-8"?>
<p:sldLayout xmlns:a="http://schemas.openxmlformats.org/drawingml/2006/main" xmlns:r="http://schemas.openxmlformats.org/officeDocument/2006/relationships" xmlns:p="http://schemas.openxmlformats.org/presentationml/2006/main" preserve="1" userDrawn="1">
  <p:cSld name="2_Laptop Blue">
    <p:bg>
      <p:bgPr>
        <a:solidFill>
          <a:schemeClr val="accent1"/>
        </a:solidFill>
        <a:effectLst/>
      </p:bgPr>
    </p:bg>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1FF8935B-7D93-F768-6E5D-9DD17BAF7E36}"/>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5" name="Picture Placeholder 20">
            <a:extLst>
              <a:ext uri="{FF2B5EF4-FFF2-40B4-BE49-F238E27FC236}">
                <a16:creationId xmlns:a16="http://schemas.microsoft.com/office/drawing/2014/main" id="{4E59FDB9-6594-D66D-E1F7-D3FE2AB1FC57}"/>
              </a:ext>
            </a:extLst>
          </p:cNvPr>
          <p:cNvSpPr>
            <a:spLocks noGrp="1"/>
          </p:cNvSpPr>
          <p:nvPr>
            <p:ph type="pic" sz="quarter" idx="10"/>
          </p:nvPr>
        </p:nvSpPr>
        <p:spPr>
          <a:xfrm>
            <a:off x="3107531" y="1743075"/>
            <a:ext cx="5965032" cy="3783217"/>
          </a:xfrm>
          <a:prstGeom prst="rect">
            <a:avLst/>
          </a:prstGeom>
          <a:pattFill prst="dkDnDiag">
            <a:fgClr>
              <a:schemeClr val="bg1">
                <a:lumMod val="85000"/>
              </a:schemeClr>
            </a:fgClr>
            <a:bgClr>
              <a:schemeClr val="bg1"/>
            </a:bgClr>
          </a:pattFill>
        </p:spPr>
        <p:txBody>
          <a:bodyPr anchor="ctr"/>
          <a:lstStyle>
            <a:lvl1pPr marL="7938" indent="0" algn="ctr">
              <a:buNone/>
              <a:defRPr/>
            </a:lvl1pPr>
          </a:lstStyle>
          <a:p>
            <a:r>
              <a:rPr lang="en-US"/>
              <a:t>Click icon to add picture</a:t>
            </a:r>
          </a:p>
        </p:txBody>
      </p:sp>
      <p:pic>
        <p:nvPicPr>
          <p:cNvPr id="7" name="Picture 6" descr="Shape, rectangle&#10;&#10;Description automatically generated">
            <a:extLst>
              <a:ext uri="{FF2B5EF4-FFF2-40B4-BE49-F238E27FC236}">
                <a16:creationId xmlns:a16="http://schemas.microsoft.com/office/drawing/2014/main" id="{36B0285F-F9A6-C9E2-2848-B819735D5D3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200469" y="1453298"/>
            <a:ext cx="7772400" cy="4525263"/>
          </a:xfrm>
          <a:prstGeom prst="rect">
            <a:avLst/>
          </a:prstGeom>
        </p:spPr>
      </p:pic>
      <p:sp>
        <p:nvSpPr>
          <p:cNvPr id="6" name="TextBox 5">
            <a:extLst>
              <a:ext uri="{FF2B5EF4-FFF2-40B4-BE49-F238E27FC236}">
                <a16:creationId xmlns:a16="http://schemas.microsoft.com/office/drawing/2014/main" id="{58669C7A-99A2-AC50-267A-683E9437A5DD}"/>
              </a:ext>
            </a:extLst>
          </p:cNvPr>
          <p:cNvSpPr txBox="1">
            <a:spLocks noChangeAspect="1"/>
          </p:cNvSpPr>
          <p:nvPr userDrawn="1"/>
        </p:nvSpPr>
        <p:spPr>
          <a:xfrm>
            <a:off x="11725097" y="6447240"/>
            <a:ext cx="227692" cy="228600"/>
          </a:xfrm>
          <a:prstGeom prst="ellipse">
            <a:avLst/>
          </a:prstGeom>
          <a:solidFill>
            <a:schemeClr val="bg1"/>
          </a:solidFill>
        </p:spPr>
        <p:txBody>
          <a:bodyPr wrap="none" rtlCol="0" anchor="ctr">
            <a:noAutofit/>
          </a:bodyPr>
          <a:lstStyle/>
          <a:p>
            <a:pPr algn="ctr"/>
            <a:fld id="{9F77B881-CDA4-7041-897F-97D0053686EF}" type="slidenum">
              <a:rPr lang="en-US" sz="700" b="1" i="0" smtClean="0">
                <a:solidFill>
                  <a:schemeClr val="accent1"/>
                </a:solidFill>
                <a:latin typeface="+mn-lt"/>
              </a:rPr>
              <a:pPr algn="ctr"/>
              <a:t>‹#›</a:t>
            </a:fld>
            <a:endParaRPr lang="en-US" sz="700" b="1" i="0">
              <a:solidFill>
                <a:schemeClr val="accent1"/>
              </a:solidFill>
              <a:latin typeface="+mn-lt"/>
            </a:endParaRPr>
          </a:p>
        </p:txBody>
      </p:sp>
      <p:pic>
        <p:nvPicPr>
          <p:cNvPr id="8" name="Picture 7" descr="Icon&#10;&#10;Description automatically generated">
            <a:extLst>
              <a:ext uri="{FF2B5EF4-FFF2-40B4-BE49-F238E27FC236}">
                <a16:creationId xmlns:a16="http://schemas.microsoft.com/office/drawing/2014/main" id="{3C9E9E7F-2B12-DACA-DE3F-2562D108468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60548" y="6251542"/>
            <a:ext cx="292100" cy="368300"/>
          </a:xfrm>
          <a:prstGeom prst="rect">
            <a:avLst/>
          </a:prstGeom>
        </p:spPr>
      </p:pic>
      <p:sp>
        <p:nvSpPr>
          <p:cNvPr id="10" name="TextBox 9">
            <a:extLst>
              <a:ext uri="{FF2B5EF4-FFF2-40B4-BE49-F238E27FC236}">
                <a16:creationId xmlns:a16="http://schemas.microsoft.com/office/drawing/2014/main" id="{2A85316C-8721-48E3-D013-96913E7FFE65}"/>
              </a:ext>
            </a:extLst>
          </p:cNvPr>
          <p:cNvSpPr txBox="1">
            <a:spLocks noChangeArrowheads="1"/>
          </p:cNvSpPr>
          <p:nvPr userDrawn="1"/>
        </p:nvSpPr>
        <p:spPr bwMode="auto">
          <a:xfrm>
            <a:off x="691527" y="6544036"/>
            <a:ext cx="5726286" cy="923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marL="0" lvl="0" indent="0" algn="l">
              <a:lnSpc>
                <a:spcPct val="100000"/>
              </a:lnSpc>
              <a:defRPr sz="1800">
                <a:solidFill>
                  <a:srgbClr val="000000"/>
                </a:solidFill>
              </a:defRPr>
            </a:pPr>
            <a:r>
              <a:rPr lang="ga-IE" sz="600" b="0" i="0" baseline="0">
                <a:solidFill>
                  <a:schemeClr val="bg1">
                    <a:lumMod val="85000"/>
                  </a:schemeClr>
                </a:solidFill>
                <a:latin typeface="+mn-lt"/>
              </a:rPr>
              <a:t>© 2023 Epsilon Data Management, LLC. All rights reserved. Proprietary and confidential. V-3.20.23</a:t>
            </a:r>
          </a:p>
        </p:txBody>
      </p:sp>
    </p:spTree>
    <p:extLst>
      <p:ext uri="{BB962C8B-B14F-4D97-AF65-F5344CB8AC3E}">
        <p14:creationId xmlns:p14="http://schemas.microsoft.com/office/powerpoint/2010/main" val="1185933902"/>
      </p:ext>
    </p:extLst>
  </p:cSld>
  <p:clrMapOvr>
    <a:masterClrMapping/>
  </p:clrMapOvr>
  <p:extLst>
    <p:ext uri="{DCECCB84-F9BA-43D5-87BE-67443E8EF086}">
      <p15:sldGuideLst xmlns:p15="http://schemas.microsoft.com/office/powerpoint/2012/main">
        <p15:guide id="1" orient="horz" pos="216">
          <p15:clr>
            <a:srgbClr val="FBAE40"/>
          </p15:clr>
        </p15:guide>
        <p15:guide id="2" pos="3840">
          <p15:clr>
            <a:srgbClr val="FBAE40"/>
          </p15:clr>
        </p15:guide>
      </p15:sldGuideLst>
    </p:ext>
  </p:extLst>
</p:sldLayout>
</file>

<file path=ppt/slideLayouts/slideLayout214.xml><?xml version="1.0" encoding="utf-8"?>
<p:sldLayout xmlns:a="http://schemas.openxmlformats.org/drawingml/2006/main" xmlns:r="http://schemas.openxmlformats.org/officeDocument/2006/relationships" xmlns:p="http://schemas.openxmlformats.org/presentationml/2006/main" preserve="1" userDrawn="1">
  <p:cSld name="2_Tablet Blue">
    <p:bg>
      <p:bgPr>
        <a:solidFill>
          <a:schemeClr val="accent1"/>
        </a:solidFill>
        <a:effectLst/>
      </p:bgPr>
    </p:bg>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1FF8935B-7D93-F768-6E5D-9DD17BAF7E36}"/>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5" name="Picture Placeholder 20">
            <a:extLst>
              <a:ext uri="{FF2B5EF4-FFF2-40B4-BE49-F238E27FC236}">
                <a16:creationId xmlns:a16="http://schemas.microsoft.com/office/drawing/2014/main" id="{4E59FDB9-6594-D66D-E1F7-D3FE2AB1FC57}"/>
              </a:ext>
            </a:extLst>
          </p:cNvPr>
          <p:cNvSpPr>
            <a:spLocks noGrp="1"/>
          </p:cNvSpPr>
          <p:nvPr>
            <p:ph type="pic" sz="quarter" idx="10"/>
          </p:nvPr>
        </p:nvSpPr>
        <p:spPr>
          <a:xfrm>
            <a:off x="4431792" y="1543050"/>
            <a:ext cx="3328416" cy="4414837"/>
          </a:xfrm>
          <a:prstGeom prst="rect">
            <a:avLst/>
          </a:prstGeom>
          <a:pattFill prst="dkDnDiag">
            <a:fgClr>
              <a:schemeClr val="bg1">
                <a:lumMod val="85000"/>
              </a:schemeClr>
            </a:fgClr>
            <a:bgClr>
              <a:prstClr val="white"/>
            </a:bgClr>
          </a:pattFill>
        </p:spPr>
        <p:txBody>
          <a:bodyPr anchor="ctr"/>
          <a:lstStyle>
            <a:lvl1pPr marL="7938" indent="0" algn="ctr">
              <a:buNone/>
              <a:defRPr/>
            </a:lvl1pPr>
          </a:lstStyle>
          <a:p>
            <a:r>
              <a:rPr lang="en-US"/>
              <a:t>Click icon to add picture</a:t>
            </a:r>
          </a:p>
        </p:txBody>
      </p:sp>
      <p:pic>
        <p:nvPicPr>
          <p:cNvPr id="6" name="Picture 5" descr="Shape, rectangle, square&#10;&#10;Description automatically generated">
            <a:extLst>
              <a:ext uri="{FF2B5EF4-FFF2-40B4-BE49-F238E27FC236}">
                <a16:creationId xmlns:a16="http://schemas.microsoft.com/office/drawing/2014/main" id="{C41590D6-C07F-613D-9395-3736B00D2E7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319587" y="1193294"/>
            <a:ext cx="3552826" cy="5099016"/>
          </a:xfrm>
          <a:prstGeom prst="rect">
            <a:avLst/>
          </a:prstGeom>
        </p:spPr>
      </p:pic>
      <p:sp>
        <p:nvSpPr>
          <p:cNvPr id="7" name="TextBox 6">
            <a:extLst>
              <a:ext uri="{FF2B5EF4-FFF2-40B4-BE49-F238E27FC236}">
                <a16:creationId xmlns:a16="http://schemas.microsoft.com/office/drawing/2014/main" id="{C9382AFE-52FC-BC36-7105-759EAC64E11B}"/>
              </a:ext>
            </a:extLst>
          </p:cNvPr>
          <p:cNvSpPr txBox="1">
            <a:spLocks noChangeAspect="1"/>
          </p:cNvSpPr>
          <p:nvPr userDrawn="1"/>
        </p:nvSpPr>
        <p:spPr>
          <a:xfrm>
            <a:off x="11725097" y="6447240"/>
            <a:ext cx="227692" cy="228600"/>
          </a:xfrm>
          <a:prstGeom prst="ellipse">
            <a:avLst/>
          </a:prstGeom>
          <a:solidFill>
            <a:schemeClr val="bg1"/>
          </a:solidFill>
        </p:spPr>
        <p:txBody>
          <a:bodyPr wrap="none" rtlCol="0" anchor="ctr">
            <a:noAutofit/>
          </a:bodyPr>
          <a:lstStyle/>
          <a:p>
            <a:pPr algn="ctr"/>
            <a:fld id="{9F77B881-CDA4-7041-897F-97D0053686EF}" type="slidenum">
              <a:rPr lang="en-US" sz="700" b="1" i="0" smtClean="0">
                <a:solidFill>
                  <a:schemeClr val="accent1"/>
                </a:solidFill>
                <a:latin typeface="+mn-lt"/>
              </a:rPr>
              <a:pPr algn="ctr"/>
              <a:t>‹#›</a:t>
            </a:fld>
            <a:endParaRPr lang="en-US" sz="700" b="1" i="0">
              <a:solidFill>
                <a:schemeClr val="accent1"/>
              </a:solidFill>
              <a:latin typeface="+mn-lt"/>
            </a:endParaRPr>
          </a:p>
        </p:txBody>
      </p:sp>
      <p:pic>
        <p:nvPicPr>
          <p:cNvPr id="8" name="Picture 7" descr="Icon&#10;&#10;Description automatically generated">
            <a:extLst>
              <a:ext uri="{FF2B5EF4-FFF2-40B4-BE49-F238E27FC236}">
                <a16:creationId xmlns:a16="http://schemas.microsoft.com/office/drawing/2014/main" id="{118C2124-B0DF-AD61-F727-68D5CAA49A3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60548" y="6251542"/>
            <a:ext cx="292100" cy="368300"/>
          </a:xfrm>
          <a:prstGeom prst="rect">
            <a:avLst/>
          </a:prstGeom>
        </p:spPr>
      </p:pic>
      <p:sp>
        <p:nvSpPr>
          <p:cNvPr id="10" name="TextBox 9">
            <a:extLst>
              <a:ext uri="{FF2B5EF4-FFF2-40B4-BE49-F238E27FC236}">
                <a16:creationId xmlns:a16="http://schemas.microsoft.com/office/drawing/2014/main" id="{3D7ABE68-4CEC-478E-BBC4-813753D6F973}"/>
              </a:ext>
            </a:extLst>
          </p:cNvPr>
          <p:cNvSpPr txBox="1">
            <a:spLocks noChangeArrowheads="1"/>
          </p:cNvSpPr>
          <p:nvPr userDrawn="1"/>
        </p:nvSpPr>
        <p:spPr bwMode="auto">
          <a:xfrm>
            <a:off x="691527" y="6544036"/>
            <a:ext cx="5726286" cy="923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marL="0" lvl="0" indent="0" algn="l">
              <a:lnSpc>
                <a:spcPct val="100000"/>
              </a:lnSpc>
              <a:defRPr sz="1800">
                <a:solidFill>
                  <a:srgbClr val="000000"/>
                </a:solidFill>
              </a:defRPr>
            </a:pPr>
            <a:r>
              <a:rPr lang="ga-IE" sz="600" b="0" i="0" baseline="0">
                <a:solidFill>
                  <a:schemeClr val="bg1">
                    <a:lumMod val="85000"/>
                  </a:schemeClr>
                </a:solidFill>
                <a:latin typeface="+mn-lt"/>
              </a:rPr>
              <a:t>© 2023 Epsilon Data Management, LLC. All rights reserved. Proprietary and confidential. V-3.20.23</a:t>
            </a:r>
          </a:p>
        </p:txBody>
      </p:sp>
    </p:spTree>
    <p:extLst>
      <p:ext uri="{BB962C8B-B14F-4D97-AF65-F5344CB8AC3E}">
        <p14:creationId xmlns:p14="http://schemas.microsoft.com/office/powerpoint/2010/main" val="1758396308"/>
      </p:ext>
    </p:extLst>
  </p:cSld>
  <p:clrMapOvr>
    <a:masterClrMapping/>
  </p:clrMapOvr>
  <p:extLst>
    <p:ext uri="{DCECCB84-F9BA-43D5-87BE-67443E8EF086}">
      <p15:sldGuideLst xmlns:p15="http://schemas.microsoft.com/office/powerpoint/2012/main">
        <p15:guide id="1" orient="horz" pos="216">
          <p15:clr>
            <a:srgbClr val="FBAE40"/>
          </p15:clr>
        </p15:guide>
        <p15:guide id="2" pos="3840">
          <p15:clr>
            <a:srgbClr val="FBAE40"/>
          </p15:clr>
        </p15:guide>
      </p15:sldGuideLst>
    </p:ext>
  </p:extLst>
</p:sldLayout>
</file>

<file path=ppt/slideLayouts/slideLayout215.xml><?xml version="1.0" encoding="utf-8"?>
<p:sldLayout xmlns:a="http://schemas.openxmlformats.org/drawingml/2006/main" xmlns:r="http://schemas.openxmlformats.org/officeDocument/2006/relationships" xmlns:p="http://schemas.openxmlformats.org/presentationml/2006/main" preserve="1" userDrawn="1">
  <p:cSld name="2_Mobile blue">
    <p:bg>
      <p:bgPr>
        <a:solidFill>
          <a:schemeClr val="accent1"/>
        </a:solidFill>
        <a:effectLst/>
      </p:bgPr>
    </p:bg>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1FF8935B-7D93-F768-6E5D-9DD17BAF7E36}"/>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3" name="Picture Placeholder 2">
            <a:extLst>
              <a:ext uri="{FF2B5EF4-FFF2-40B4-BE49-F238E27FC236}">
                <a16:creationId xmlns:a16="http://schemas.microsoft.com/office/drawing/2014/main" id="{6137B65A-8D4C-F723-071D-43E4B6FBC9DC}"/>
              </a:ext>
            </a:extLst>
          </p:cNvPr>
          <p:cNvSpPr>
            <a:spLocks noGrp="1"/>
          </p:cNvSpPr>
          <p:nvPr>
            <p:ph type="pic" sz="quarter" idx="34"/>
          </p:nvPr>
        </p:nvSpPr>
        <p:spPr>
          <a:xfrm>
            <a:off x="4919353" y="1131928"/>
            <a:ext cx="2353295" cy="5050988"/>
          </a:xfrm>
          <a:prstGeom prst="roundRect">
            <a:avLst>
              <a:gd name="adj" fmla="val 10748"/>
            </a:avLst>
          </a:prstGeom>
          <a:pattFill prst="dkDnDiag">
            <a:fgClr>
              <a:schemeClr val="bg1">
                <a:lumMod val="85000"/>
              </a:schemeClr>
            </a:fgClr>
            <a:bgClr>
              <a:prstClr val="white"/>
            </a:bgClr>
          </a:pattFill>
        </p:spPr>
        <p:txBody>
          <a:bodyPr wrap="square" anchor="ctr">
            <a:noAutofit/>
          </a:bodyPr>
          <a:lstStyle>
            <a:lvl1pPr marL="0" indent="0" algn="ctr">
              <a:buNone/>
              <a:defRPr/>
            </a:lvl1pPr>
          </a:lstStyle>
          <a:p>
            <a:r>
              <a:rPr lang="en-US"/>
              <a:t>Click icon to add picture</a:t>
            </a:r>
          </a:p>
        </p:txBody>
      </p:sp>
      <p:sp>
        <p:nvSpPr>
          <p:cNvPr id="7" name="Freeform 6">
            <a:extLst>
              <a:ext uri="{FF2B5EF4-FFF2-40B4-BE49-F238E27FC236}">
                <a16:creationId xmlns:a16="http://schemas.microsoft.com/office/drawing/2014/main" id="{BB6247C8-FCF3-6117-D187-3E73EF67C033}"/>
              </a:ext>
            </a:extLst>
          </p:cNvPr>
          <p:cNvSpPr/>
          <p:nvPr userDrawn="1"/>
        </p:nvSpPr>
        <p:spPr>
          <a:xfrm rot="16200000">
            <a:off x="3412400" y="2286420"/>
            <a:ext cx="5367201" cy="2719004"/>
          </a:xfrm>
          <a:custGeom>
            <a:avLst/>
            <a:gdLst>
              <a:gd name="connsiteX0" fmla="*/ 5194023 w 5367201"/>
              <a:gd name="connsiteY0" fmla="*/ 444849 h 2719004"/>
              <a:gd name="connsiteX1" fmla="*/ 4935467 w 5367201"/>
              <a:gd name="connsiteY1" fmla="*/ 186293 h 2719004"/>
              <a:gd name="connsiteX2" fmla="*/ 416674 w 5367201"/>
              <a:gd name="connsiteY2" fmla="*/ 186292 h 2719004"/>
              <a:gd name="connsiteX3" fmla="*/ 158118 w 5367201"/>
              <a:gd name="connsiteY3" fmla="*/ 444848 h 2719004"/>
              <a:gd name="connsiteX4" fmla="*/ 158118 w 5367201"/>
              <a:gd name="connsiteY4" fmla="*/ 2268668 h 2719004"/>
              <a:gd name="connsiteX5" fmla="*/ 416674 w 5367201"/>
              <a:gd name="connsiteY5" fmla="*/ 2527224 h 2719004"/>
              <a:gd name="connsiteX6" fmla="*/ 4935467 w 5367201"/>
              <a:gd name="connsiteY6" fmla="*/ 2527224 h 2719004"/>
              <a:gd name="connsiteX7" fmla="*/ 5194023 w 5367201"/>
              <a:gd name="connsiteY7" fmla="*/ 2268669 h 2719004"/>
              <a:gd name="connsiteX8" fmla="*/ 5194023 w 5367201"/>
              <a:gd name="connsiteY8" fmla="*/ 2004263 h 2719004"/>
              <a:gd name="connsiteX9" fmla="*/ 5193667 w 5367201"/>
              <a:gd name="connsiteY9" fmla="*/ 2004263 h 2719004"/>
              <a:gd name="connsiteX10" fmla="*/ 5193667 w 5367201"/>
              <a:gd name="connsiteY10" fmla="*/ 709254 h 2719004"/>
              <a:gd name="connsiteX11" fmla="*/ 5194023 w 5367201"/>
              <a:gd name="connsiteY11" fmla="*/ 709254 h 2719004"/>
              <a:gd name="connsiteX12" fmla="*/ 5367201 w 5367201"/>
              <a:gd name="connsiteY12" fmla="*/ 439030 h 2719004"/>
              <a:gd name="connsiteX13" fmla="*/ 5367201 w 5367201"/>
              <a:gd name="connsiteY13" fmla="*/ 2274488 h 2719004"/>
              <a:gd name="connsiteX14" fmla="*/ 4950867 w 5367201"/>
              <a:gd name="connsiteY14" fmla="*/ 2690822 h 2719004"/>
              <a:gd name="connsiteX15" fmla="*/ 4130463 w 5367201"/>
              <a:gd name="connsiteY15" fmla="*/ 2690822 h 2719004"/>
              <a:gd name="connsiteX16" fmla="*/ 4130463 w 5367201"/>
              <a:gd name="connsiteY16" fmla="*/ 2699972 h 2719004"/>
              <a:gd name="connsiteX17" fmla="*/ 4111430 w 5367201"/>
              <a:gd name="connsiteY17" fmla="*/ 2719004 h 2719004"/>
              <a:gd name="connsiteX18" fmla="*/ 3516297 w 5367201"/>
              <a:gd name="connsiteY18" fmla="*/ 2719004 h 2719004"/>
              <a:gd name="connsiteX19" fmla="*/ 3497264 w 5367201"/>
              <a:gd name="connsiteY19" fmla="*/ 2699972 h 2719004"/>
              <a:gd name="connsiteX20" fmla="*/ 3497265 w 5367201"/>
              <a:gd name="connsiteY20" fmla="*/ 2690822 h 2719004"/>
              <a:gd name="connsiteX21" fmla="*/ 416334 w 5367201"/>
              <a:gd name="connsiteY21" fmla="*/ 2690821 h 2719004"/>
              <a:gd name="connsiteX22" fmla="*/ 0 w 5367201"/>
              <a:gd name="connsiteY22" fmla="*/ 2274487 h 2719004"/>
              <a:gd name="connsiteX23" fmla="*/ 0 w 5367201"/>
              <a:gd name="connsiteY23" fmla="*/ 439029 h 2719004"/>
              <a:gd name="connsiteX24" fmla="*/ 416334 w 5367201"/>
              <a:gd name="connsiteY24" fmla="*/ 22695 h 2719004"/>
              <a:gd name="connsiteX25" fmla="*/ 3361841 w 5367201"/>
              <a:gd name="connsiteY25" fmla="*/ 22695 h 2719004"/>
              <a:gd name="connsiteX26" fmla="*/ 3361841 w 5367201"/>
              <a:gd name="connsiteY26" fmla="*/ 19033 h 2719004"/>
              <a:gd name="connsiteX27" fmla="*/ 3380873 w 5367201"/>
              <a:gd name="connsiteY27" fmla="*/ 0 h 2719004"/>
              <a:gd name="connsiteX28" fmla="*/ 3723461 w 5367201"/>
              <a:gd name="connsiteY28" fmla="*/ 0 h 2719004"/>
              <a:gd name="connsiteX29" fmla="*/ 3742494 w 5367201"/>
              <a:gd name="connsiteY29" fmla="*/ 19033 h 2719004"/>
              <a:gd name="connsiteX30" fmla="*/ 3742494 w 5367201"/>
              <a:gd name="connsiteY30" fmla="*/ 22696 h 2719004"/>
              <a:gd name="connsiteX31" fmla="*/ 3877915 w 5367201"/>
              <a:gd name="connsiteY31" fmla="*/ 22696 h 2719004"/>
              <a:gd name="connsiteX32" fmla="*/ 3877915 w 5367201"/>
              <a:gd name="connsiteY32" fmla="*/ 19034 h 2719004"/>
              <a:gd name="connsiteX33" fmla="*/ 3896948 w 5367201"/>
              <a:gd name="connsiteY33" fmla="*/ 1 h 2719004"/>
              <a:gd name="connsiteX34" fmla="*/ 4239536 w 5367201"/>
              <a:gd name="connsiteY34" fmla="*/ 1 h 2719004"/>
              <a:gd name="connsiteX35" fmla="*/ 4258569 w 5367201"/>
              <a:gd name="connsiteY35" fmla="*/ 19034 h 2719004"/>
              <a:gd name="connsiteX36" fmla="*/ 4258569 w 5367201"/>
              <a:gd name="connsiteY36" fmla="*/ 22696 h 2719004"/>
              <a:gd name="connsiteX37" fmla="*/ 4413611 w 5367201"/>
              <a:gd name="connsiteY37" fmla="*/ 22696 h 2719004"/>
              <a:gd name="connsiteX38" fmla="*/ 4413611 w 5367201"/>
              <a:gd name="connsiteY38" fmla="*/ 19036 h 2719004"/>
              <a:gd name="connsiteX39" fmla="*/ 4432644 w 5367201"/>
              <a:gd name="connsiteY39" fmla="*/ 3 h 2719004"/>
              <a:gd name="connsiteX40" fmla="*/ 4622971 w 5367201"/>
              <a:gd name="connsiteY40" fmla="*/ 3 h 2719004"/>
              <a:gd name="connsiteX41" fmla="*/ 4642004 w 5367201"/>
              <a:gd name="connsiteY41" fmla="*/ 19036 h 2719004"/>
              <a:gd name="connsiteX42" fmla="*/ 4642004 w 5367201"/>
              <a:gd name="connsiteY42" fmla="*/ 22696 h 2719004"/>
              <a:gd name="connsiteX43" fmla="*/ 4950867 w 5367201"/>
              <a:gd name="connsiteY43" fmla="*/ 22696 h 2719004"/>
              <a:gd name="connsiteX44" fmla="*/ 5367201 w 5367201"/>
              <a:gd name="connsiteY44" fmla="*/ 439030 h 271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5367201" h="2719004">
                <a:moveTo>
                  <a:pt x="5194023" y="444849"/>
                </a:moveTo>
                <a:cubicBezTo>
                  <a:pt x="5194023" y="302052"/>
                  <a:pt x="5078264" y="186293"/>
                  <a:pt x="4935467" y="186293"/>
                </a:cubicBezTo>
                <a:lnTo>
                  <a:pt x="416674" y="186292"/>
                </a:lnTo>
                <a:cubicBezTo>
                  <a:pt x="273878" y="186292"/>
                  <a:pt x="158118" y="302051"/>
                  <a:pt x="158118" y="444848"/>
                </a:cubicBezTo>
                <a:lnTo>
                  <a:pt x="158118" y="2268668"/>
                </a:lnTo>
                <a:cubicBezTo>
                  <a:pt x="158118" y="2411464"/>
                  <a:pt x="273878" y="2527224"/>
                  <a:pt x="416674" y="2527224"/>
                </a:cubicBezTo>
                <a:lnTo>
                  <a:pt x="4935467" y="2527224"/>
                </a:lnTo>
                <a:cubicBezTo>
                  <a:pt x="5078264" y="2527224"/>
                  <a:pt x="5194023" y="2411465"/>
                  <a:pt x="5194023" y="2268669"/>
                </a:cubicBezTo>
                <a:lnTo>
                  <a:pt x="5194023" y="2004263"/>
                </a:lnTo>
                <a:lnTo>
                  <a:pt x="5193667" y="2004263"/>
                </a:lnTo>
                <a:lnTo>
                  <a:pt x="5193667" y="709254"/>
                </a:lnTo>
                <a:lnTo>
                  <a:pt x="5194023" y="709254"/>
                </a:lnTo>
                <a:close/>
                <a:moveTo>
                  <a:pt x="5367201" y="439030"/>
                </a:moveTo>
                <a:lnTo>
                  <a:pt x="5367201" y="2274488"/>
                </a:lnTo>
                <a:cubicBezTo>
                  <a:pt x="5367201" y="2504423"/>
                  <a:pt x="5180802" y="2690822"/>
                  <a:pt x="4950867" y="2690822"/>
                </a:cubicBezTo>
                <a:lnTo>
                  <a:pt x="4130463" y="2690822"/>
                </a:lnTo>
                <a:lnTo>
                  <a:pt x="4130463" y="2699972"/>
                </a:lnTo>
                <a:cubicBezTo>
                  <a:pt x="4130463" y="2710483"/>
                  <a:pt x="4121942" y="2719004"/>
                  <a:pt x="4111430" y="2719004"/>
                </a:cubicBezTo>
                <a:lnTo>
                  <a:pt x="3516297" y="2719004"/>
                </a:lnTo>
                <a:cubicBezTo>
                  <a:pt x="3505786" y="2719004"/>
                  <a:pt x="3497264" y="2710483"/>
                  <a:pt x="3497264" y="2699972"/>
                </a:cubicBezTo>
                <a:lnTo>
                  <a:pt x="3497265" y="2690822"/>
                </a:lnTo>
                <a:lnTo>
                  <a:pt x="416334" y="2690821"/>
                </a:lnTo>
                <a:cubicBezTo>
                  <a:pt x="186399" y="2690821"/>
                  <a:pt x="0" y="2504422"/>
                  <a:pt x="0" y="2274487"/>
                </a:cubicBezTo>
                <a:lnTo>
                  <a:pt x="0" y="439029"/>
                </a:lnTo>
                <a:cubicBezTo>
                  <a:pt x="0" y="209094"/>
                  <a:pt x="186399" y="22695"/>
                  <a:pt x="416334" y="22695"/>
                </a:cubicBezTo>
                <a:lnTo>
                  <a:pt x="3361841" y="22695"/>
                </a:lnTo>
                <a:lnTo>
                  <a:pt x="3361841" y="19033"/>
                </a:lnTo>
                <a:cubicBezTo>
                  <a:pt x="3361841" y="8522"/>
                  <a:pt x="3370362" y="0"/>
                  <a:pt x="3380873" y="0"/>
                </a:cubicBezTo>
                <a:lnTo>
                  <a:pt x="3723461" y="0"/>
                </a:lnTo>
                <a:cubicBezTo>
                  <a:pt x="3733973" y="0"/>
                  <a:pt x="3742494" y="8522"/>
                  <a:pt x="3742494" y="19033"/>
                </a:cubicBezTo>
                <a:lnTo>
                  <a:pt x="3742494" y="22696"/>
                </a:lnTo>
                <a:lnTo>
                  <a:pt x="3877915" y="22696"/>
                </a:lnTo>
                <a:lnTo>
                  <a:pt x="3877915" y="19034"/>
                </a:lnTo>
                <a:cubicBezTo>
                  <a:pt x="3877915" y="8523"/>
                  <a:pt x="3886437" y="1"/>
                  <a:pt x="3896948" y="1"/>
                </a:cubicBezTo>
                <a:lnTo>
                  <a:pt x="4239536" y="1"/>
                </a:lnTo>
                <a:cubicBezTo>
                  <a:pt x="4250048" y="1"/>
                  <a:pt x="4258569" y="8523"/>
                  <a:pt x="4258569" y="19034"/>
                </a:cubicBezTo>
                <a:lnTo>
                  <a:pt x="4258569" y="22696"/>
                </a:lnTo>
                <a:lnTo>
                  <a:pt x="4413611" y="22696"/>
                </a:lnTo>
                <a:lnTo>
                  <a:pt x="4413611" y="19036"/>
                </a:lnTo>
                <a:cubicBezTo>
                  <a:pt x="4413611" y="8524"/>
                  <a:pt x="4422133" y="3"/>
                  <a:pt x="4432644" y="3"/>
                </a:cubicBezTo>
                <a:lnTo>
                  <a:pt x="4622971" y="3"/>
                </a:lnTo>
                <a:cubicBezTo>
                  <a:pt x="4633482" y="3"/>
                  <a:pt x="4642004" y="8524"/>
                  <a:pt x="4642004" y="19036"/>
                </a:cubicBezTo>
                <a:lnTo>
                  <a:pt x="4642004" y="22696"/>
                </a:lnTo>
                <a:lnTo>
                  <a:pt x="4950867" y="22696"/>
                </a:lnTo>
                <a:cubicBezTo>
                  <a:pt x="5180802" y="22696"/>
                  <a:pt x="5367201" y="209095"/>
                  <a:pt x="5367201" y="43903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600" b="0" i="0" err="1">
              <a:latin typeface="+mn-lt"/>
            </a:endParaRPr>
          </a:p>
        </p:txBody>
      </p:sp>
      <p:sp>
        <p:nvSpPr>
          <p:cNvPr id="6" name="TextBox 5">
            <a:extLst>
              <a:ext uri="{FF2B5EF4-FFF2-40B4-BE49-F238E27FC236}">
                <a16:creationId xmlns:a16="http://schemas.microsoft.com/office/drawing/2014/main" id="{E0069AD4-9124-DCD0-3132-8C71DB6BBBC9}"/>
              </a:ext>
            </a:extLst>
          </p:cNvPr>
          <p:cNvSpPr txBox="1">
            <a:spLocks noChangeAspect="1"/>
          </p:cNvSpPr>
          <p:nvPr userDrawn="1"/>
        </p:nvSpPr>
        <p:spPr>
          <a:xfrm>
            <a:off x="11725097" y="6447240"/>
            <a:ext cx="227692" cy="228600"/>
          </a:xfrm>
          <a:prstGeom prst="ellipse">
            <a:avLst/>
          </a:prstGeom>
          <a:solidFill>
            <a:schemeClr val="bg1"/>
          </a:solidFill>
        </p:spPr>
        <p:txBody>
          <a:bodyPr wrap="none" rtlCol="0" anchor="ctr">
            <a:noAutofit/>
          </a:bodyPr>
          <a:lstStyle/>
          <a:p>
            <a:pPr algn="ctr"/>
            <a:fld id="{9F77B881-CDA4-7041-897F-97D0053686EF}" type="slidenum">
              <a:rPr lang="en-US" sz="700" b="1" i="0" smtClean="0">
                <a:solidFill>
                  <a:schemeClr val="accent1"/>
                </a:solidFill>
                <a:latin typeface="+mn-lt"/>
              </a:rPr>
              <a:pPr algn="ctr"/>
              <a:t>‹#›</a:t>
            </a:fld>
            <a:endParaRPr lang="en-US" sz="700" b="1" i="0">
              <a:solidFill>
                <a:schemeClr val="accent1"/>
              </a:solidFill>
              <a:latin typeface="+mn-lt"/>
            </a:endParaRPr>
          </a:p>
        </p:txBody>
      </p:sp>
      <p:pic>
        <p:nvPicPr>
          <p:cNvPr id="8" name="Picture 7" descr="Icon&#10;&#10;Description automatically generated">
            <a:extLst>
              <a:ext uri="{FF2B5EF4-FFF2-40B4-BE49-F238E27FC236}">
                <a16:creationId xmlns:a16="http://schemas.microsoft.com/office/drawing/2014/main" id="{670A4DD0-5310-1F0B-3192-AF4902EA16B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60548" y="6251542"/>
            <a:ext cx="292100" cy="368300"/>
          </a:xfrm>
          <a:prstGeom prst="rect">
            <a:avLst/>
          </a:prstGeom>
        </p:spPr>
      </p:pic>
      <p:sp>
        <p:nvSpPr>
          <p:cNvPr id="10" name="TextBox 9">
            <a:extLst>
              <a:ext uri="{FF2B5EF4-FFF2-40B4-BE49-F238E27FC236}">
                <a16:creationId xmlns:a16="http://schemas.microsoft.com/office/drawing/2014/main" id="{697DFA91-9D83-2B56-4E85-FCB8299251B3}"/>
              </a:ext>
            </a:extLst>
          </p:cNvPr>
          <p:cNvSpPr txBox="1">
            <a:spLocks noChangeArrowheads="1"/>
          </p:cNvSpPr>
          <p:nvPr userDrawn="1"/>
        </p:nvSpPr>
        <p:spPr bwMode="auto">
          <a:xfrm>
            <a:off x="691527" y="6544036"/>
            <a:ext cx="5726286" cy="923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marL="0" lvl="0" indent="0" algn="l">
              <a:lnSpc>
                <a:spcPct val="100000"/>
              </a:lnSpc>
              <a:defRPr sz="1800">
                <a:solidFill>
                  <a:srgbClr val="000000"/>
                </a:solidFill>
              </a:defRPr>
            </a:pPr>
            <a:r>
              <a:rPr lang="ga-IE" sz="600" b="0" i="0" baseline="0">
                <a:solidFill>
                  <a:schemeClr val="bg1">
                    <a:lumMod val="85000"/>
                  </a:schemeClr>
                </a:solidFill>
                <a:latin typeface="+mn-lt"/>
              </a:rPr>
              <a:t>© 2023 Epsilon Data Management, LLC. All rights reserved. Proprietary and confidential. V-3.20.23</a:t>
            </a:r>
          </a:p>
        </p:txBody>
      </p:sp>
    </p:spTree>
    <p:extLst>
      <p:ext uri="{BB962C8B-B14F-4D97-AF65-F5344CB8AC3E}">
        <p14:creationId xmlns:p14="http://schemas.microsoft.com/office/powerpoint/2010/main" val="152503030"/>
      </p:ext>
    </p:extLst>
  </p:cSld>
  <p:clrMapOvr>
    <a:masterClrMapping/>
  </p:clrMapOvr>
  <p:extLst>
    <p:ext uri="{DCECCB84-F9BA-43D5-87BE-67443E8EF086}">
      <p15:sldGuideLst xmlns:p15="http://schemas.microsoft.com/office/powerpoint/2012/main">
        <p15:guide id="1" orient="horz" pos="216">
          <p15:clr>
            <a:srgbClr val="FBAE40"/>
          </p15:clr>
        </p15:guide>
        <p15:guide id="2" pos="3840">
          <p15:clr>
            <a:srgbClr val="FBAE40"/>
          </p15:clr>
        </p15:guide>
      </p15:sldGuideLst>
    </p:ext>
  </p:extLst>
</p:sldLayout>
</file>

<file path=ppt/slideLayouts/slideLayout216.xml><?xml version="1.0" encoding="utf-8"?>
<p:sldLayout xmlns:a="http://schemas.openxmlformats.org/drawingml/2006/main" xmlns:r="http://schemas.openxmlformats.org/officeDocument/2006/relationships" xmlns:p="http://schemas.openxmlformats.org/presentationml/2006/main">
  <p:cSld name="Icon Divider Green">
    <p:bg>
      <p:bgPr>
        <a:solidFill>
          <a:schemeClr val="accent6"/>
        </a:solidFill>
        <a:effectLst/>
      </p:bgPr>
    </p:bg>
    <p:spTree>
      <p:nvGrpSpPr>
        <p:cNvPr id="1" name=""/>
        <p:cNvGrpSpPr/>
        <p:nvPr/>
      </p:nvGrpSpPr>
      <p:grpSpPr>
        <a:xfrm>
          <a:off x="0" y="0"/>
          <a:ext cx="0" cy="0"/>
          <a:chOff x="0" y="0"/>
          <a:chExt cx="0" cy="0"/>
        </a:xfrm>
      </p:grpSpPr>
      <p:pic>
        <p:nvPicPr>
          <p:cNvPr id="8" name="Picture 7" descr="Shape, rectangle&#10;&#10;Description automatically generated">
            <a:extLst>
              <a:ext uri="{FF2B5EF4-FFF2-40B4-BE49-F238E27FC236}">
                <a16:creationId xmlns:a16="http://schemas.microsoft.com/office/drawing/2014/main" id="{96EEA499-94DF-3DDF-0723-0555730915C4}"/>
              </a:ext>
            </a:extLst>
          </p:cNvPr>
          <p:cNvPicPr>
            <a:picLocks/>
          </p:cNvPicPr>
          <p:nvPr/>
        </p:nvPicPr>
        <p:blipFill>
          <a:blip r:embed="rId2"/>
          <a:stretch>
            <a:fillRect/>
          </a:stretch>
        </p:blipFill>
        <p:spPr>
          <a:xfrm>
            <a:off x="0" y="0"/>
            <a:ext cx="12188952" cy="6858000"/>
          </a:xfrm>
          <a:prstGeom prst="rect">
            <a:avLst/>
          </a:prstGeom>
        </p:spPr>
      </p:pic>
      <p:pic>
        <p:nvPicPr>
          <p:cNvPr id="3" name="Picture 2" descr="A picture containing text, clipart&#10;&#10;Description automatically generated">
            <a:extLst>
              <a:ext uri="{FF2B5EF4-FFF2-40B4-BE49-F238E27FC236}">
                <a16:creationId xmlns:a16="http://schemas.microsoft.com/office/drawing/2014/main" id="{87855F1F-76BA-04AF-BCC9-1A7F7736B7EC}"/>
              </a:ext>
            </a:extLst>
          </p:cNvPr>
          <p:cNvPicPr>
            <a:picLocks noChangeAspect="1"/>
          </p:cNvPicPr>
          <p:nvPr/>
        </p:nvPicPr>
        <p:blipFill>
          <a:blip r:embed="rId3"/>
          <a:stretch>
            <a:fillRect/>
          </a:stretch>
        </p:blipFill>
        <p:spPr>
          <a:xfrm>
            <a:off x="538936" y="387330"/>
            <a:ext cx="1462812" cy="389145"/>
          </a:xfrm>
          <a:prstGeom prst="rect">
            <a:avLst/>
          </a:prstGeom>
        </p:spPr>
      </p:pic>
      <p:pic>
        <p:nvPicPr>
          <p:cNvPr id="11" name="Picture 10">
            <a:extLst>
              <a:ext uri="{FF2B5EF4-FFF2-40B4-BE49-F238E27FC236}">
                <a16:creationId xmlns:a16="http://schemas.microsoft.com/office/drawing/2014/main" id="{04C749D1-E9F2-6261-0892-90856A7061E0}"/>
              </a:ext>
            </a:extLst>
          </p:cNvPr>
          <p:cNvPicPr>
            <a:picLocks noChangeAspect="1"/>
          </p:cNvPicPr>
          <p:nvPr/>
        </p:nvPicPr>
        <p:blipFill rotWithShape="1">
          <a:blip r:embed="rId4"/>
          <a:srcRect l="4054"/>
          <a:stretch/>
        </p:blipFill>
        <p:spPr>
          <a:xfrm>
            <a:off x="0" y="2108411"/>
            <a:ext cx="9367416" cy="1666276"/>
          </a:xfrm>
          <a:prstGeom prst="rect">
            <a:avLst/>
          </a:prstGeom>
        </p:spPr>
      </p:pic>
      <p:sp>
        <p:nvSpPr>
          <p:cNvPr id="12" name="Picture Placeholder 14">
            <a:extLst>
              <a:ext uri="{FF2B5EF4-FFF2-40B4-BE49-F238E27FC236}">
                <a16:creationId xmlns:a16="http://schemas.microsoft.com/office/drawing/2014/main" id="{00B87D1F-1C51-2858-F13C-689A430A0242}"/>
              </a:ext>
            </a:extLst>
          </p:cNvPr>
          <p:cNvSpPr>
            <a:spLocks noGrp="1" noChangeAspect="1"/>
          </p:cNvSpPr>
          <p:nvPr>
            <p:ph type="pic" sz="quarter" idx="11"/>
          </p:nvPr>
        </p:nvSpPr>
        <p:spPr>
          <a:xfrm>
            <a:off x="9468952" y="1772360"/>
            <a:ext cx="1819894" cy="1813685"/>
          </a:xfrm>
          <a:prstGeom prst="rect">
            <a:avLst/>
          </a:prstGeom>
        </p:spPr>
        <p:txBody>
          <a:bodyPr anchor="ctr"/>
          <a:lstStyle>
            <a:lvl1pPr marL="0" indent="0" algn="ctr">
              <a:buNone/>
              <a:defRPr>
                <a:solidFill>
                  <a:schemeClr val="bg1"/>
                </a:solidFill>
              </a:defRPr>
            </a:lvl1pPr>
          </a:lstStyle>
          <a:p>
            <a:r>
              <a:rPr lang="en-US"/>
              <a:t>Click icon to add picture</a:t>
            </a:r>
          </a:p>
        </p:txBody>
      </p:sp>
      <p:sp>
        <p:nvSpPr>
          <p:cNvPr id="2" name="Title 1">
            <a:extLst>
              <a:ext uri="{FF2B5EF4-FFF2-40B4-BE49-F238E27FC236}">
                <a16:creationId xmlns:a16="http://schemas.microsoft.com/office/drawing/2014/main" id="{EE60D292-9EEC-96F2-21C9-3BD6125391F7}"/>
              </a:ext>
            </a:extLst>
          </p:cNvPr>
          <p:cNvSpPr>
            <a:spLocks noGrp="1"/>
          </p:cNvSpPr>
          <p:nvPr>
            <p:ph type="ctrTitle" hasCustomPrompt="1"/>
          </p:nvPr>
        </p:nvSpPr>
        <p:spPr>
          <a:xfrm>
            <a:off x="533400" y="4522526"/>
            <a:ext cx="7696200" cy="1463040"/>
          </a:xfrm>
        </p:spPr>
        <p:txBody>
          <a:bodyPr anchor="t"/>
          <a:lstStyle>
            <a:lvl1pPr algn="l">
              <a:defRPr sz="4800">
                <a:solidFill>
                  <a:schemeClr val="bg1"/>
                </a:solidFill>
              </a:defRPr>
            </a:lvl1pPr>
          </a:lstStyle>
          <a:p>
            <a:r>
              <a:rPr lang="en-US"/>
              <a:t>Click to edit</a:t>
            </a:r>
            <a:br>
              <a:rPr lang="en-US"/>
            </a:br>
            <a:r>
              <a:rPr lang="en-US"/>
              <a:t>divider slide</a:t>
            </a:r>
          </a:p>
        </p:txBody>
      </p:sp>
      <p:sp>
        <p:nvSpPr>
          <p:cNvPr id="5" name="Text Placeholder 5">
            <a:extLst>
              <a:ext uri="{FF2B5EF4-FFF2-40B4-BE49-F238E27FC236}">
                <a16:creationId xmlns:a16="http://schemas.microsoft.com/office/drawing/2014/main" id="{FF9F537E-EEEA-398A-9EB0-C16C5CE4E39D}"/>
              </a:ext>
            </a:extLst>
          </p:cNvPr>
          <p:cNvSpPr>
            <a:spLocks noGrp="1"/>
          </p:cNvSpPr>
          <p:nvPr>
            <p:ph type="body" sz="quarter" idx="10" hasCustomPrompt="1"/>
          </p:nvPr>
        </p:nvSpPr>
        <p:spPr>
          <a:xfrm>
            <a:off x="538936" y="6032827"/>
            <a:ext cx="7690664" cy="662613"/>
          </a:xfrm>
        </p:spPr>
        <p:txBody>
          <a:bodyPr>
            <a:noAutofit/>
          </a:bodyPr>
          <a:lstStyle>
            <a:lvl1pPr marL="0" indent="0" algn="l">
              <a:buNone/>
              <a:defRPr sz="2000" b="1">
                <a:solidFill>
                  <a:schemeClr val="bg1"/>
                </a:solidFill>
              </a:defRPr>
            </a:lvl1pPr>
            <a:lvl2pPr marL="285750" indent="0" algn="ctr">
              <a:buNone/>
              <a:defRPr sz="2000" b="1">
                <a:solidFill>
                  <a:schemeClr val="bg1"/>
                </a:solidFill>
              </a:defRPr>
            </a:lvl2pPr>
            <a:lvl3pPr marL="574675" indent="0" algn="ctr">
              <a:buNone/>
              <a:defRPr sz="2000" b="1">
                <a:solidFill>
                  <a:schemeClr val="bg1"/>
                </a:solidFill>
              </a:defRPr>
            </a:lvl3pPr>
            <a:lvl4pPr marL="862012" indent="0" algn="ctr">
              <a:buNone/>
              <a:defRPr sz="2000" b="1">
                <a:solidFill>
                  <a:schemeClr val="bg1"/>
                </a:solidFill>
              </a:defRPr>
            </a:lvl4pPr>
            <a:lvl5pPr marL="1149350" indent="0" algn="ctr">
              <a:buNone/>
              <a:defRPr sz="2000" b="1">
                <a:solidFill>
                  <a:schemeClr val="bg1"/>
                </a:solidFill>
              </a:defRPr>
            </a:lvl5pPr>
          </a:lstStyle>
          <a:p>
            <a:pPr lvl="0"/>
            <a:r>
              <a:rPr lang="en-US"/>
              <a:t>Subtitle</a:t>
            </a:r>
          </a:p>
        </p:txBody>
      </p:sp>
    </p:spTree>
    <p:extLst>
      <p:ext uri="{BB962C8B-B14F-4D97-AF65-F5344CB8AC3E}">
        <p14:creationId xmlns:p14="http://schemas.microsoft.com/office/powerpoint/2010/main" val="2787380351"/>
      </p:ext>
    </p:extLst>
  </p:cSld>
  <p:clrMapOvr>
    <a:masterClrMapping/>
  </p:clrMapOvr>
  <p:extLst>
    <p:ext uri="{DCECCB84-F9BA-43D5-87BE-67443E8EF086}">
      <p15:sldGuideLst xmlns:p15="http://schemas.microsoft.com/office/powerpoint/2012/main">
        <p15:guide id="1" pos="120">
          <p15:clr>
            <a:srgbClr val="FBAE40"/>
          </p15:clr>
        </p15:guide>
        <p15:guide id="2" orient="horz" pos="4200">
          <p15:clr>
            <a:srgbClr val="FBAE40"/>
          </p15:clr>
        </p15:guide>
      </p15:sldGuideLst>
    </p:ext>
  </p:extLst>
</p:sldLayout>
</file>

<file path=ppt/slideLayouts/slideLayout217.xml><?xml version="1.0" encoding="utf-8"?>
<p:sldLayout xmlns:a="http://schemas.openxmlformats.org/drawingml/2006/main" xmlns:r="http://schemas.openxmlformats.org/officeDocument/2006/relationships" xmlns:p="http://schemas.openxmlformats.org/presentationml/2006/main">
  <p:cSld name="Divider Line Goldenrod">
    <p:bg>
      <p:bgPr>
        <a:solidFill>
          <a:schemeClr val="accent5"/>
        </a:solidFill>
        <a:effectLst/>
      </p:bgPr>
    </p:bg>
    <p:spTree>
      <p:nvGrpSpPr>
        <p:cNvPr id="1" name=""/>
        <p:cNvGrpSpPr/>
        <p:nvPr/>
      </p:nvGrpSpPr>
      <p:grpSpPr>
        <a:xfrm>
          <a:off x="0" y="0"/>
          <a:ext cx="0" cy="0"/>
          <a:chOff x="0" y="0"/>
          <a:chExt cx="0" cy="0"/>
        </a:xfrm>
      </p:grpSpPr>
      <p:pic>
        <p:nvPicPr>
          <p:cNvPr id="7" name="Picture 6" descr="Shape&#10;&#10;Description automatically generated">
            <a:extLst>
              <a:ext uri="{FF2B5EF4-FFF2-40B4-BE49-F238E27FC236}">
                <a16:creationId xmlns:a16="http://schemas.microsoft.com/office/drawing/2014/main" id="{7AFD9C74-B76D-1FB1-F5D2-FF3FB8C3552D}"/>
              </a:ext>
            </a:extLst>
          </p:cNvPr>
          <p:cNvPicPr>
            <a:picLocks/>
          </p:cNvPicPr>
          <p:nvPr/>
        </p:nvPicPr>
        <p:blipFill rotWithShape="1">
          <a:blip r:embed="rId2"/>
          <a:srcRect l="2247" r="24" b="4171"/>
          <a:stretch/>
        </p:blipFill>
        <p:spPr>
          <a:xfrm>
            <a:off x="0" y="0"/>
            <a:ext cx="12188952" cy="6858000"/>
          </a:xfrm>
          <a:prstGeom prst="rect">
            <a:avLst/>
          </a:prstGeom>
        </p:spPr>
      </p:pic>
      <p:pic>
        <p:nvPicPr>
          <p:cNvPr id="4" name="Picture 3" descr="Icon&#10;&#10;Description automatically generated" hidden="1">
            <a:extLst>
              <a:ext uri="{FF2B5EF4-FFF2-40B4-BE49-F238E27FC236}">
                <a16:creationId xmlns:a16="http://schemas.microsoft.com/office/drawing/2014/main" id="{C68CF9F1-E73B-FDBC-D238-C8CE75B78B8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594" b="4753"/>
          <a:stretch/>
        </p:blipFill>
        <p:spPr>
          <a:xfrm>
            <a:off x="-73491" y="-14289"/>
            <a:ext cx="12297433" cy="6872289"/>
          </a:xfrm>
          <a:prstGeom prst="rect">
            <a:avLst/>
          </a:prstGeom>
        </p:spPr>
      </p:pic>
      <p:pic>
        <p:nvPicPr>
          <p:cNvPr id="5" name="Picture 4">
            <a:extLst>
              <a:ext uri="{FF2B5EF4-FFF2-40B4-BE49-F238E27FC236}">
                <a16:creationId xmlns:a16="http://schemas.microsoft.com/office/drawing/2014/main" id="{62159721-22FE-BBFC-1923-A7C6E65C122A}"/>
              </a:ext>
            </a:extLst>
          </p:cNvPr>
          <p:cNvPicPr>
            <a:picLocks noChangeAspect="1"/>
          </p:cNvPicPr>
          <p:nvPr/>
        </p:nvPicPr>
        <p:blipFill>
          <a:blip r:embed="rId4"/>
          <a:srcRect/>
          <a:stretch/>
        </p:blipFill>
        <p:spPr>
          <a:xfrm>
            <a:off x="538937" y="387330"/>
            <a:ext cx="1462810" cy="389145"/>
          </a:xfrm>
          <a:prstGeom prst="rect">
            <a:avLst/>
          </a:prstGeom>
        </p:spPr>
      </p:pic>
      <p:sp>
        <p:nvSpPr>
          <p:cNvPr id="2" name="Text Placeholder 5">
            <a:extLst>
              <a:ext uri="{FF2B5EF4-FFF2-40B4-BE49-F238E27FC236}">
                <a16:creationId xmlns:a16="http://schemas.microsoft.com/office/drawing/2014/main" id="{CDFA0781-130B-4364-46DA-DD30F698EF9A}"/>
              </a:ext>
            </a:extLst>
          </p:cNvPr>
          <p:cNvSpPr>
            <a:spLocks noGrp="1"/>
          </p:cNvSpPr>
          <p:nvPr>
            <p:ph type="body" sz="quarter" idx="10" hasCustomPrompt="1"/>
          </p:nvPr>
        </p:nvSpPr>
        <p:spPr>
          <a:xfrm>
            <a:off x="538936" y="5148907"/>
            <a:ext cx="8076744" cy="662613"/>
          </a:xfrm>
        </p:spPr>
        <p:txBody>
          <a:bodyPr>
            <a:noAutofit/>
          </a:bodyPr>
          <a:lstStyle>
            <a:lvl1pPr marL="0" indent="0" algn="l">
              <a:buNone/>
              <a:defRPr sz="2000" b="1">
                <a:solidFill>
                  <a:schemeClr val="bg1"/>
                </a:solidFill>
              </a:defRPr>
            </a:lvl1pPr>
            <a:lvl2pPr marL="285750" indent="0" algn="ctr">
              <a:buNone/>
              <a:defRPr sz="2000" b="1">
                <a:solidFill>
                  <a:schemeClr val="bg1"/>
                </a:solidFill>
              </a:defRPr>
            </a:lvl2pPr>
            <a:lvl3pPr marL="574675" indent="0" algn="ctr">
              <a:buNone/>
              <a:defRPr sz="2000" b="1">
                <a:solidFill>
                  <a:schemeClr val="bg1"/>
                </a:solidFill>
              </a:defRPr>
            </a:lvl3pPr>
            <a:lvl4pPr marL="862012" indent="0" algn="ctr">
              <a:buNone/>
              <a:defRPr sz="2000" b="1">
                <a:solidFill>
                  <a:schemeClr val="bg1"/>
                </a:solidFill>
              </a:defRPr>
            </a:lvl4pPr>
            <a:lvl5pPr marL="1149350" indent="0" algn="ctr">
              <a:buNone/>
              <a:defRPr sz="2000" b="1">
                <a:solidFill>
                  <a:schemeClr val="bg1"/>
                </a:solidFill>
              </a:defRPr>
            </a:lvl5pPr>
          </a:lstStyle>
          <a:p>
            <a:pPr lvl="0"/>
            <a:r>
              <a:rPr lang="en-US"/>
              <a:t>Subtitle</a:t>
            </a:r>
          </a:p>
        </p:txBody>
      </p:sp>
      <p:sp>
        <p:nvSpPr>
          <p:cNvPr id="6" name="Title 6">
            <a:extLst>
              <a:ext uri="{FF2B5EF4-FFF2-40B4-BE49-F238E27FC236}">
                <a16:creationId xmlns:a16="http://schemas.microsoft.com/office/drawing/2014/main" id="{25F52352-7ECA-09C9-758A-809242760667}"/>
              </a:ext>
            </a:extLst>
          </p:cNvPr>
          <p:cNvSpPr>
            <a:spLocks noGrp="1"/>
          </p:cNvSpPr>
          <p:nvPr>
            <p:ph type="title" hasCustomPrompt="1"/>
          </p:nvPr>
        </p:nvSpPr>
        <p:spPr>
          <a:xfrm>
            <a:off x="538935" y="2804160"/>
            <a:ext cx="8076745" cy="2209567"/>
          </a:xfrm>
        </p:spPr>
        <p:txBody>
          <a:bodyPr vert="horz" lIns="0" tIns="45720" rIns="91440" bIns="45720" rtlCol="0" anchor="b">
            <a:noAutofit/>
          </a:bodyPr>
          <a:lstStyle>
            <a:lvl1pPr>
              <a:defRPr lang="en-US" sz="4800">
                <a:solidFill>
                  <a:schemeClr val="bg1"/>
                </a:solidFill>
              </a:defRPr>
            </a:lvl1pPr>
          </a:lstStyle>
          <a:p>
            <a:pPr marL="0" lvl="0"/>
            <a:r>
              <a:rPr lang="en-US"/>
              <a:t>Click to edit </a:t>
            </a:r>
            <a:br>
              <a:rPr lang="en-US"/>
            </a:br>
            <a:r>
              <a:rPr lang="en-US"/>
              <a:t>divider slide</a:t>
            </a:r>
          </a:p>
        </p:txBody>
      </p:sp>
    </p:spTree>
    <p:extLst>
      <p:ext uri="{BB962C8B-B14F-4D97-AF65-F5344CB8AC3E}">
        <p14:creationId xmlns:p14="http://schemas.microsoft.com/office/powerpoint/2010/main" val="1055856845"/>
      </p:ext>
    </p:extLst>
  </p:cSld>
  <p:clrMapOvr>
    <a:masterClrMapping/>
  </p:clrMapOvr>
  <p:extLst>
    <p:ext uri="{DCECCB84-F9BA-43D5-87BE-67443E8EF086}">
      <p15:sldGuideLst xmlns:p15="http://schemas.microsoft.com/office/powerpoint/2012/main">
        <p15:guide id="1" pos="120">
          <p15:clr>
            <a:srgbClr val="FBAE40"/>
          </p15:clr>
        </p15:guide>
        <p15:guide id="2" orient="horz" pos="4200">
          <p15:clr>
            <a:srgbClr val="FBAE40"/>
          </p15:clr>
        </p15:guide>
      </p15:sldGuideLst>
    </p:ext>
  </p:extLst>
</p:sldLayout>
</file>

<file path=ppt/slideLayouts/slideLayout218.xml><?xml version="1.0" encoding="utf-8"?>
<p:sldLayout xmlns:a="http://schemas.openxmlformats.org/drawingml/2006/main" xmlns:r="http://schemas.openxmlformats.org/officeDocument/2006/relationships" xmlns:p="http://schemas.openxmlformats.org/presentationml/2006/main" preserve="1" userDrawn="1">
  <p:cSld name="Blank Layout for all">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6DB6E6D-9D39-CFAE-AFF2-5F2C194657CD}"/>
              </a:ext>
            </a:extLst>
          </p:cNvPr>
          <p:cNvPicPr>
            <a:picLocks noChangeAspect="1"/>
          </p:cNvPicPr>
          <p:nvPr userDrawn="1"/>
        </p:nvPicPr>
        <p:blipFill>
          <a:blip r:embed="rId2"/>
          <a:stretch>
            <a:fillRect/>
          </a:stretch>
        </p:blipFill>
        <p:spPr>
          <a:xfrm>
            <a:off x="6221745" y="6446041"/>
            <a:ext cx="885020" cy="234240"/>
          </a:xfrm>
          <a:prstGeom prst="rect">
            <a:avLst/>
          </a:prstGeom>
        </p:spPr>
      </p:pic>
      <p:pic>
        <p:nvPicPr>
          <p:cNvPr id="8" name="Picture 7">
            <a:extLst>
              <a:ext uri="{FF2B5EF4-FFF2-40B4-BE49-F238E27FC236}">
                <a16:creationId xmlns:a16="http://schemas.microsoft.com/office/drawing/2014/main" id="{A4102A03-6D65-6A97-34F1-7DC0C24BF1FB}"/>
              </a:ext>
            </a:extLst>
          </p:cNvPr>
          <p:cNvPicPr>
            <a:picLocks noChangeAspect="1"/>
          </p:cNvPicPr>
          <p:nvPr userDrawn="1"/>
        </p:nvPicPr>
        <p:blipFill>
          <a:blip r:embed="rId3"/>
          <a:stretch>
            <a:fillRect/>
          </a:stretch>
        </p:blipFill>
        <p:spPr>
          <a:xfrm>
            <a:off x="4593905" y="6361491"/>
            <a:ext cx="1377108" cy="370181"/>
          </a:xfrm>
          <a:prstGeom prst="rect">
            <a:avLst/>
          </a:prstGeom>
        </p:spPr>
      </p:pic>
      <p:sp>
        <p:nvSpPr>
          <p:cNvPr id="5" name="Date Placeholder 4">
            <a:extLst>
              <a:ext uri="{FF2B5EF4-FFF2-40B4-BE49-F238E27FC236}">
                <a16:creationId xmlns:a16="http://schemas.microsoft.com/office/drawing/2014/main" id="{432B7EEE-D5E4-04F7-8C89-2FCB33554A08}"/>
              </a:ext>
            </a:extLst>
          </p:cNvPr>
          <p:cNvSpPr>
            <a:spLocks noGrp="1"/>
          </p:cNvSpPr>
          <p:nvPr>
            <p:ph type="dt" sz="half" idx="10"/>
          </p:nvPr>
        </p:nvSpPr>
        <p:spPr/>
        <p:txBody>
          <a:bodyPr/>
          <a:lstStyle/>
          <a:p>
            <a:fld id="{ACEF100F-9A7B-4E1C-A185-3ECAE9E5B684}" type="datetime1">
              <a:rPr lang="en-US" smtClean="0"/>
              <a:t>11/13/2025</a:t>
            </a:fld>
            <a:endParaRPr lang="en-US"/>
          </a:p>
        </p:txBody>
      </p:sp>
      <p:sp>
        <p:nvSpPr>
          <p:cNvPr id="6" name="Footer Placeholder 5">
            <a:extLst>
              <a:ext uri="{FF2B5EF4-FFF2-40B4-BE49-F238E27FC236}">
                <a16:creationId xmlns:a16="http://schemas.microsoft.com/office/drawing/2014/main" id="{6F90FC0D-1E7E-D11A-7320-6530771F0CF0}"/>
              </a:ext>
            </a:extLst>
          </p:cNvPr>
          <p:cNvSpPr>
            <a:spLocks noGrp="1"/>
          </p:cNvSpPr>
          <p:nvPr>
            <p:ph type="ftr" sz="quarter" idx="11"/>
          </p:nvPr>
        </p:nvSpPr>
        <p:spPr/>
        <p:txBody>
          <a:bodyPr/>
          <a:lstStyle/>
          <a:p>
            <a:r>
              <a:rPr lang="en-US"/>
              <a:t>|</a:t>
            </a:r>
          </a:p>
        </p:txBody>
      </p:sp>
      <p:sp>
        <p:nvSpPr>
          <p:cNvPr id="9" name="Slide Number Placeholder 8">
            <a:extLst>
              <a:ext uri="{FF2B5EF4-FFF2-40B4-BE49-F238E27FC236}">
                <a16:creationId xmlns:a16="http://schemas.microsoft.com/office/drawing/2014/main" id="{D95C4605-D581-BDF6-11E0-38BAE37AE5F0}"/>
              </a:ext>
            </a:extLst>
          </p:cNvPr>
          <p:cNvSpPr>
            <a:spLocks noGrp="1"/>
          </p:cNvSpPr>
          <p:nvPr>
            <p:ph type="sldNum" sz="quarter" idx="12"/>
          </p:nvPr>
        </p:nvSpPr>
        <p:spPr/>
        <p:txBody>
          <a:bodyPr/>
          <a:lstStyle/>
          <a:p>
            <a:fld id="{2699342E-7F77-4D7C-9F9A-F3D2928711BF}" type="slidenum">
              <a:rPr lang="en-US" smtClean="0"/>
              <a:pPr/>
              <a:t>‹#›</a:t>
            </a:fld>
            <a:endParaRPr lang="en-US"/>
          </a:p>
        </p:txBody>
      </p:sp>
    </p:spTree>
    <p:extLst>
      <p:ext uri="{BB962C8B-B14F-4D97-AF65-F5344CB8AC3E}">
        <p14:creationId xmlns:p14="http://schemas.microsoft.com/office/powerpoint/2010/main" val="2973958582"/>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preserve="1" userDrawn="1">
  <p:cSld name="7_Title Slide_2">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22A5AF-D6FA-770D-DE68-900396E81759}"/>
              </a:ext>
            </a:extLst>
          </p:cNvPr>
          <p:cNvSpPr>
            <a:spLocks noGrp="1"/>
          </p:cNvSpPr>
          <p:nvPr>
            <p:ph type="ctrTitle" hasCustomPrompt="1"/>
          </p:nvPr>
        </p:nvSpPr>
        <p:spPr>
          <a:xfrm>
            <a:off x="2158206" y="2786715"/>
            <a:ext cx="7875589" cy="1798779"/>
          </a:xfrm>
        </p:spPr>
        <p:txBody>
          <a:bodyPr anchor="b"/>
          <a:lstStyle>
            <a:lvl1pPr algn="ctr">
              <a:defRPr sz="5400">
                <a:solidFill>
                  <a:schemeClr val="bg1"/>
                </a:solidFill>
              </a:defRPr>
            </a:lvl1pPr>
          </a:lstStyle>
          <a:p>
            <a:r>
              <a:rPr lang="en-US"/>
              <a:t>Click to edit Master </a:t>
            </a:r>
            <a:br>
              <a:rPr lang="en-US"/>
            </a:br>
            <a:r>
              <a:rPr lang="en-US"/>
              <a:t>title style</a:t>
            </a:r>
          </a:p>
        </p:txBody>
      </p:sp>
      <p:sp>
        <p:nvSpPr>
          <p:cNvPr id="3" name="Subtitle 2">
            <a:extLst>
              <a:ext uri="{FF2B5EF4-FFF2-40B4-BE49-F238E27FC236}">
                <a16:creationId xmlns:a16="http://schemas.microsoft.com/office/drawing/2014/main" id="{01B3617F-E8DB-DC44-0C6E-DFF5FFA15730}"/>
              </a:ext>
            </a:extLst>
          </p:cNvPr>
          <p:cNvSpPr>
            <a:spLocks noGrp="1"/>
          </p:cNvSpPr>
          <p:nvPr>
            <p:ph type="subTitle" idx="1"/>
          </p:nvPr>
        </p:nvSpPr>
        <p:spPr>
          <a:xfrm>
            <a:off x="2158206" y="4755495"/>
            <a:ext cx="7875589" cy="578076"/>
          </a:xfrm>
          <a:prstGeom prst="rect">
            <a:avLst/>
          </a:prstGeom>
        </p:spPr>
        <p:txBody>
          <a:bodyPr/>
          <a:lstStyle>
            <a:lvl1pPr marL="0" indent="0" algn="ctr">
              <a:buNone/>
              <a:defRPr sz="2800" b="1" i="0">
                <a:solidFill>
                  <a:schemeClr val="accent5"/>
                </a:solidFill>
                <a:latin typeface="+mn-lt"/>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11" name="Rectangle 10">
            <a:extLst>
              <a:ext uri="{FF2B5EF4-FFF2-40B4-BE49-F238E27FC236}">
                <a16:creationId xmlns:a16="http://schemas.microsoft.com/office/drawing/2014/main" id="{FABEFB8A-80FB-DE6F-A2B0-04325342CB57}"/>
              </a:ext>
            </a:extLst>
          </p:cNvPr>
          <p:cNvSpPr/>
          <p:nvPr userDrawn="1"/>
        </p:nvSpPr>
        <p:spPr>
          <a:xfrm>
            <a:off x="5227320" y="2590862"/>
            <a:ext cx="1737360" cy="75431"/>
          </a:xfrm>
          <a:prstGeom prst="rect">
            <a:avLst/>
          </a:prstGeom>
          <a:gradFill flip="none" rotWithShape="1">
            <a:gsLst>
              <a:gs pos="7000">
                <a:schemeClr val="accent2"/>
              </a:gs>
              <a:gs pos="93000">
                <a:schemeClr val="accent5"/>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LT Pro"/>
              <a:ea typeface="+mn-ea"/>
              <a:cs typeface="+mn-cs"/>
            </a:endParaRPr>
          </a:p>
        </p:txBody>
      </p:sp>
      <p:sp>
        <p:nvSpPr>
          <p:cNvPr id="7" name="Text Placeholder 6">
            <a:extLst>
              <a:ext uri="{FF2B5EF4-FFF2-40B4-BE49-F238E27FC236}">
                <a16:creationId xmlns:a16="http://schemas.microsoft.com/office/drawing/2014/main" id="{51EEF180-50BE-C2A8-5925-52E7BAD6C4F0}"/>
              </a:ext>
            </a:extLst>
          </p:cNvPr>
          <p:cNvSpPr>
            <a:spLocks noGrp="1"/>
          </p:cNvSpPr>
          <p:nvPr>
            <p:ph type="body" sz="quarter" idx="10" hasCustomPrompt="1"/>
          </p:nvPr>
        </p:nvSpPr>
        <p:spPr>
          <a:xfrm>
            <a:off x="4775498" y="2232633"/>
            <a:ext cx="2641007" cy="322145"/>
          </a:xfrm>
          <a:prstGeom prst="rect">
            <a:avLst/>
          </a:prstGeom>
        </p:spPr>
        <p:txBody>
          <a:bodyPr/>
          <a:lstStyle>
            <a:lvl1pPr marL="7938" indent="0" algn="ctr">
              <a:buNone/>
              <a:defRPr sz="1400" cap="all" spc="200" baseline="0">
                <a:solidFill>
                  <a:schemeClr val="bg1"/>
                </a:solidFill>
              </a:defRPr>
            </a:lvl1pPr>
            <a:lvl2pPr marL="341305" indent="0">
              <a:buNone/>
              <a:defRPr/>
            </a:lvl2pPr>
            <a:lvl3pPr marL="574660" indent="0">
              <a:buNone/>
              <a:defRPr/>
            </a:lvl3pPr>
            <a:lvl4pPr marL="1371566" indent="0">
              <a:buNone/>
              <a:defRPr/>
            </a:lvl4pPr>
            <a:lvl5pPr marL="1828754" indent="0">
              <a:buNone/>
              <a:defRPr/>
            </a:lvl5pPr>
          </a:lstStyle>
          <a:p>
            <a:pPr lvl="0"/>
            <a:r>
              <a:rPr lang="en-US"/>
              <a:t>Date here</a:t>
            </a:r>
          </a:p>
        </p:txBody>
      </p:sp>
      <p:sp>
        <p:nvSpPr>
          <p:cNvPr id="6" name="TextBox 5">
            <a:extLst>
              <a:ext uri="{FF2B5EF4-FFF2-40B4-BE49-F238E27FC236}">
                <a16:creationId xmlns:a16="http://schemas.microsoft.com/office/drawing/2014/main" id="{B2FCE036-8F30-19B4-1006-00526B3DADAD}"/>
              </a:ext>
            </a:extLst>
          </p:cNvPr>
          <p:cNvSpPr txBox="1">
            <a:spLocks noChangeArrowheads="1"/>
          </p:cNvSpPr>
          <p:nvPr userDrawn="1"/>
        </p:nvSpPr>
        <p:spPr bwMode="auto">
          <a:xfrm>
            <a:off x="550851" y="6544037"/>
            <a:ext cx="5726287" cy="923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marL="0" marR="0" lvl="0" indent="0" algn="l" defTabSz="914377" rtl="0" eaLnBrk="1" fontAlgn="auto" latinLnBrk="0" hangingPunct="1">
              <a:lnSpc>
                <a:spcPct val="100000"/>
              </a:lnSpc>
              <a:spcBef>
                <a:spcPts val="0"/>
              </a:spcBef>
              <a:spcAft>
                <a:spcPts val="0"/>
              </a:spcAft>
              <a:buClrTx/>
              <a:buSzTx/>
              <a:buFontTx/>
              <a:buNone/>
              <a:tabLst/>
              <a:defRPr sz="1800">
                <a:solidFill>
                  <a:srgbClr val="000000"/>
                </a:solidFill>
              </a:defRPr>
            </a:pPr>
            <a:r>
              <a:rPr kumimoji="0" lang="ga-IE" sz="600" b="0" i="0" u="none" strike="noStrike" kern="1200" cap="none" spc="0" normalizeH="0" baseline="0" noProof="0">
                <a:ln>
                  <a:noFill/>
                </a:ln>
                <a:solidFill>
                  <a:srgbClr val="FFFFFF">
                    <a:lumMod val="85000"/>
                  </a:srgbClr>
                </a:solidFill>
                <a:effectLst/>
                <a:uLnTx/>
                <a:uFillTx/>
                <a:latin typeface="Avenir Next LT Pro"/>
                <a:ea typeface="ＭＳ Ｐゴシック" charset="0"/>
              </a:rPr>
              <a:t>© 2023 Epsilon Data Management, LLC. All rights reserved. Proprietary and confidential.  V-1.31.23</a:t>
            </a:r>
          </a:p>
        </p:txBody>
      </p:sp>
      <p:pic>
        <p:nvPicPr>
          <p:cNvPr id="4" name="Picture 3" descr="A picture containing text, clipart&#10;&#10;Description automatically generated">
            <a:extLst>
              <a:ext uri="{FF2B5EF4-FFF2-40B4-BE49-F238E27FC236}">
                <a16:creationId xmlns:a16="http://schemas.microsoft.com/office/drawing/2014/main" id="{B44223CC-0975-8852-CB2D-4950A931978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38937" y="387332"/>
            <a:ext cx="1462812" cy="389145"/>
          </a:xfrm>
          <a:prstGeom prst="rect">
            <a:avLst/>
          </a:prstGeom>
        </p:spPr>
      </p:pic>
    </p:spTree>
    <p:extLst>
      <p:ext uri="{BB962C8B-B14F-4D97-AF65-F5344CB8AC3E}">
        <p14:creationId xmlns:p14="http://schemas.microsoft.com/office/powerpoint/2010/main" val="3863222338"/>
      </p:ext>
    </p:extLst>
  </p:cSld>
  <p:clrMapOvr>
    <a:masterClrMapping/>
  </p:clrMapOvr>
  <p:extLst>
    <p:ext uri="{DCECCB84-F9BA-43D5-87BE-67443E8EF086}">
      <p15:sldGuideLst xmlns:p15="http://schemas.microsoft.com/office/powerpoint/2012/main">
        <p15:guide id="1" pos="3816">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FAF9D6B-BDE2-D179-45BC-0B1A94CA0D4D}"/>
              </a:ext>
            </a:extLst>
          </p:cNvPr>
          <p:cNvSpPr>
            <a:spLocks noGrp="1"/>
          </p:cNvSpPr>
          <p:nvPr>
            <p:ph type="title"/>
          </p:nvPr>
        </p:nvSpPr>
        <p:spPr>
          <a:xfrm>
            <a:off x="237745" y="283464"/>
            <a:ext cx="11686905" cy="1159192"/>
          </a:xfrm>
        </p:spPr>
        <p:txBody>
          <a:bodyPr/>
          <a:lstStyle/>
          <a:p>
            <a:r>
              <a:rPr lang="en-US"/>
              <a:t>Click to edit Master title style</a:t>
            </a:r>
          </a:p>
        </p:txBody>
      </p:sp>
      <p:pic>
        <p:nvPicPr>
          <p:cNvPr id="6" name="Picture 5">
            <a:extLst>
              <a:ext uri="{FF2B5EF4-FFF2-40B4-BE49-F238E27FC236}">
                <a16:creationId xmlns:a16="http://schemas.microsoft.com/office/drawing/2014/main" id="{EE956C63-3F9D-319D-55DE-972342047AAE}"/>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p:blipFill>
        <p:spPr>
          <a:xfrm>
            <a:off x="256033" y="6254497"/>
            <a:ext cx="292100" cy="368300"/>
          </a:xfrm>
          <a:prstGeom prst="rect">
            <a:avLst/>
          </a:prstGeom>
        </p:spPr>
      </p:pic>
      <p:sp>
        <p:nvSpPr>
          <p:cNvPr id="7" name="TextBox 6">
            <a:extLst>
              <a:ext uri="{FF2B5EF4-FFF2-40B4-BE49-F238E27FC236}">
                <a16:creationId xmlns:a16="http://schemas.microsoft.com/office/drawing/2014/main" id="{8FD875B4-2B76-883F-A71C-87DD16D96C6B}"/>
              </a:ext>
            </a:extLst>
          </p:cNvPr>
          <p:cNvSpPr txBox="1">
            <a:spLocks noChangeArrowheads="1"/>
          </p:cNvSpPr>
          <p:nvPr userDrawn="1"/>
        </p:nvSpPr>
        <p:spPr bwMode="auto">
          <a:xfrm>
            <a:off x="691527" y="6544037"/>
            <a:ext cx="5726287" cy="923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marL="0" marR="0" lvl="0" indent="0" algn="l" defTabSz="914377" rtl="0" eaLnBrk="1" fontAlgn="auto" latinLnBrk="0" hangingPunct="1">
              <a:lnSpc>
                <a:spcPct val="100000"/>
              </a:lnSpc>
              <a:spcBef>
                <a:spcPts val="0"/>
              </a:spcBef>
              <a:spcAft>
                <a:spcPts val="0"/>
              </a:spcAft>
              <a:buClrTx/>
              <a:buSzTx/>
              <a:buFontTx/>
              <a:buNone/>
              <a:tabLst/>
              <a:defRPr sz="1800">
                <a:solidFill>
                  <a:srgbClr val="000000"/>
                </a:solidFill>
              </a:defRPr>
            </a:pPr>
            <a:r>
              <a:rPr kumimoji="0" lang="ga-IE" sz="600" b="0" i="0" u="none" strike="noStrike" kern="1200" cap="none" spc="0" normalizeH="0" baseline="0" noProof="0">
                <a:ln>
                  <a:noFill/>
                </a:ln>
                <a:solidFill>
                  <a:srgbClr val="FFFFFF">
                    <a:lumMod val="85000"/>
                  </a:srgbClr>
                </a:solidFill>
                <a:effectLst/>
                <a:uLnTx/>
                <a:uFillTx/>
                <a:latin typeface="Avenir Next LT Pro"/>
                <a:ea typeface="ＭＳ Ｐゴシック" charset="0"/>
              </a:rPr>
              <a:t>© 2023 Epsilon Data Management, LLC. All rights reserved. Proprietary and confidential. V-1.31.23</a:t>
            </a:r>
          </a:p>
        </p:txBody>
      </p:sp>
      <p:sp>
        <p:nvSpPr>
          <p:cNvPr id="8" name="TextBox 7">
            <a:extLst>
              <a:ext uri="{FF2B5EF4-FFF2-40B4-BE49-F238E27FC236}">
                <a16:creationId xmlns:a16="http://schemas.microsoft.com/office/drawing/2014/main" id="{0A5254F0-5829-D486-37BA-49F7CA797A67}"/>
              </a:ext>
            </a:extLst>
          </p:cNvPr>
          <p:cNvSpPr txBox="1">
            <a:spLocks noChangeAspect="1"/>
          </p:cNvSpPr>
          <p:nvPr userDrawn="1"/>
        </p:nvSpPr>
        <p:spPr>
          <a:xfrm>
            <a:off x="11722609" y="6446520"/>
            <a:ext cx="227692" cy="228600"/>
          </a:xfrm>
          <a:prstGeom prst="ellipse">
            <a:avLst/>
          </a:prstGeom>
          <a:solidFill>
            <a:schemeClr val="accent1"/>
          </a:solidFill>
        </p:spPr>
        <p:txBody>
          <a:bodyPr wrap="none" rtlCol="0" anchor="ctr">
            <a:no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fld id="{9F77B881-CDA4-7041-897F-97D0053686EF}" type="slidenum">
              <a:rPr kumimoji="0" lang="en-US" sz="700" b="1" i="0" u="none" strike="noStrike" kern="1200" cap="none" spc="0" normalizeH="0" baseline="0" noProof="0" smtClean="0">
                <a:ln>
                  <a:noFill/>
                </a:ln>
                <a:solidFill>
                  <a:srgbClr val="FFFFFF"/>
                </a:solidFill>
                <a:effectLst/>
                <a:uLnTx/>
                <a:uFillTx/>
                <a:latin typeface="Avenir Next LT Pro"/>
                <a:ea typeface="+mn-ea"/>
                <a:cs typeface="+mn-cs"/>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kumimoji="0" lang="en-US" sz="700" b="1" i="0" u="none" strike="noStrike" kern="1200" cap="none" spc="0" normalizeH="0" baseline="0" noProof="0">
              <a:ln>
                <a:noFill/>
              </a:ln>
              <a:solidFill>
                <a:srgbClr val="FFFFFF"/>
              </a:solidFill>
              <a:effectLst/>
              <a:uLnTx/>
              <a:uFillTx/>
              <a:latin typeface="Avenir Next LT Pro"/>
              <a:ea typeface="+mn-ea"/>
              <a:cs typeface="+mn-cs"/>
            </a:endParaRPr>
          </a:p>
        </p:txBody>
      </p:sp>
      <p:sp>
        <p:nvSpPr>
          <p:cNvPr id="3" name="Rectangle 2">
            <a:extLst>
              <a:ext uri="{FF2B5EF4-FFF2-40B4-BE49-F238E27FC236}">
                <a16:creationId xmlns:a16="http://schemas.microsoft.com/office/drawing/2014/main" id="{C6B29020-062B-F0D0-351B-5DEA9A4D7850}"/>
              </a:ext>
            </a:extLst>
          </p:cNvPr>
          <p:cNvSpPr/>
          <p:nvPr userDrawn="1"/>
        </p:nvSpPr>
        <p:spPr>
          <a:xfrm rot="5400000" flipV="1">
            <a:off x="8729393" y="3392424"/>
            <a:ext cx="6858000" cy="73152"/>
          </a:xfrm>
          <a:prstGeom prst="rect">
            <a:avLst/>
          </a:prstGeom>
          <a:gradFill flip="none" rotWithShape="1">
            <a:gsLst>
              <a:gs pos="68000">
                <a:schemeClr val="accent2"/>
              </a:gs>
              <a:gs pos="8000">
                <a:schemeClr val="accent5"/>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LT Pro"/>
              <a:ea typeface="+mn-ea"/>
              <a:cs typeface="+mn-cs"/>
            </a:endParaRPr>
          </a:p>
        </p:txBody>
      </p:sp>
    </p:spTree>
    <p:extLst>
      <p:ext uri="{BB962C8B-B14F-4D97-AF65-F5344CB8AC3E}">
        <p14:creationId xmlns:p14="http://schemas.microsoft.com/office/powerpoint/2010/main" val="2857311451"/>
      </p:ext>
    </p:extLst>
  </p:cSld>
  <p:clrMapOvr>
    <a:masterClrMapping/>
  </p:clrMapOvr>
  <p:extLst>
    <p:ext uri="{DCECCB84-F9BA-43D5-87BE-67443E8EF086}">
      <p15:sldGuideLst xmlns:p15="http://schemas.microsoft.com/office/powerpoint/2012/main">
        <p15:guide id="1" orient="horz" pos="216">
          <p15:clr>
            <a:srgbClr val="FBAE40"/>
          </p15:clr>
        </p15:guide>
      </p15:sldGuideLst>
    </p:ext>
  </p:extLst>
</p:sldLayout>
</file>

<file path=ppt/slideLayouts/slideLayout220.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D9A6EFC-ADCF-F342-0B1D-2EBAF943EFC1}"/>
              </a:ext>
            </a:extLst>
          </p:cNvPr>
          <p:cNvSpPr>
            <a:spLocks noGrp="1"/>
          </p:cNvSpPr>
          <p:nvPr>
            <p:ph type="title"/>
          </p:nvPr>
        </p:nvSpPr>
        <p:spPr>
          <a:xfrm>
            <a:off x="237745" y="283464"/>
            <a:ext cx="11610321" cy="1159192"/>
          </a:xfrm>
        </p:spPr>
        <p:txBody>
          <a:bodyPr/>
          <a:lstStyle/>
          <a:p>
            <a:r>
              <a:rPr lang="en-US"/>
              <a:t>Click to edit Master title style</a:t>
            </a:r>
          </a:p>
        </p:txBody>
      </p:sp>
      <p:pic>
        <p:nvPicPr>
          <p:cNvPr id="7" name="Picture 6">
            <a:extLst>
              <a:ext uri="{FF2B5EF4-FFF2-40B4-BE49-F238E27FC236}">
                <a16:creationId xmlns:a16="http://schemas.microsoft.com/office/drawing/2014/main" id="{01AAF1C9-26AC-3D4F-2489-022E282D30AB}"/>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256033" y="6254497"/>
            <a:ext cx="292100" cy="368300"/>
          </a:xfrm>
          <a:prstGeom prst="rect">
            <a:avLst/>
          </a:prstGeom>
        </p:spPr>
      </p:pic>
      <p:sp>
        <p:nvSpPr>
          <p:cNvPr id="8" name="TextBox 7">
            <a:extLst>
              <a:ext uri="{FF2B5EF4-FFF2-40B4-BE49-F238E27FC236}">
                <a16:creationId xmlns:a16="http://schemas.microsoft.com/office/drawing/2014/main" id="{4EC75FAD-E869-3CDD-46B6-9714CFEDC608}"/>
              </a:ext>
            </a:extLst>
          </p:cNvPr>
          <p:cNvSpPr txBox="1">
            <a:spLocks noChangeArrowheads="1"/>
          </p:cNvSpPr>
          <p:nvPr userDrawn="1"/>
        </p:nvSpPr>
        <p:spPr bwMode="auto">
          <a:xfrm>
            <a:off x="691527" y="6544037"/>
            <a:ext cx="5726287" cy="923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marL="0" marR="0" lvl="0" indent="0" algn="l" defTabSz="914377" rtl="0" eaLnBrk="1" fontAlgn="auto" latinLnBrk="0" hangingPunct="1">
              <a:lnSpc>
                <a:spcPct val="100000"/>
              </a:lnSpc>
              <a:spcBef>
                <a:spcPts val="0"/>
              </a:spcBef>
              <a:spcAft>
                <a:spcPts val="0"/>
              </a:spcAft>
              <a:buClrTx/>
              <a:buSzTx/>
              <a:buFontTx/>
              <a:buNone/>
              <a:tabLst/>
              <a:defRPr sz="1800">
                <a:solidFill>
                  <a:srgbClr val="000000"/>
                </a:solidFill>
              </a:defRPr>
            </a:pPr>
            <a:r>
              <a:rPr kumimoji="0" lang="ga-IE" sz="600" b="0" i="0" u="none" strike="noStrike" kern="1200" cap="none" spc="0" normalizeH="0" baseline="0" noProof="0">
                <a:ln>
                  <a:noFill/>
                </a:ln>
                <a:solidFill>
                  <a:srgbClr val="FFFFFF">
                    <a:lumMod val="85000"/>
                  </a:srgbClr>
                </a:solidFill>
                <a:effectLst/>
                <a:uLnTx/>
                <a:uFillTx/>
                <a:latin typeface="Avenir Next LT Pro"/>
                <a:ea typeface="ＭＳ Ｐゴシック" charset="0"/>
              </a:rPr>
              <a:t>© 2023 Epsilon Data Management, LLC. All rights reserved. Proprietary and confidential. V-1.31.23</a:t>
            </a:r>
          </a:p>
        </p:txBody>
      </p:sp>
      <p:sp>
        <p:nvSpPr>
          <p:cNvPr id="9" name="TextBox 8">
            <a:extLst>
              <a:ext uri="{FF2B5EF4-FFF2-40B4-BE49-F238E27FC236}">
                <a16:creationId xmlns:a16="http://schemas.microsoft.com/office/drawing/2014/main" id="{54FDE570-D6F9-1F66-B2F7-8CE55F3D027A}"/>
              </a:ext>
            </a:extLst>
          </p:cNvPr>
          <p:cNvSpPr txBox="1">
            <a:spLocks noChangeAspect="1"/>
          </p:cNvSpPr>
          <p:nvPr userDrawn="1"/>
        </p:nvSpPr>
        <p:spPr>
          <a:xfrm>
            <a:off x="11722609" y="6446520"/>
            <a:ext cx="227692" cy="228600"/>
          </a:xfrm>
          <a:prstGeom prst="ellipse">
            <a:avLst/>
          </a:prstGeom>
          <a:solidFill>
            <a:schemeClr val="accent1"/>
          </a:solidFill>
        </p:spPr>
        <p:txBody>
          <a:bodyPr wrap="none" rtlCol="0" anchor="ctr">
            <a:no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fld id="{9F77B881-CDA4-7041-897F-97D0053686EF}" type="slidenum">
              <a:rPr kumimoji="0" lang="en-US" sz="700" b="1" i="0" u="none" strike="noStrike" kern="1200" cap="none" spc="0" normalizeH="0" baseline="0" noProof="0" smtClean="0">
                <a:ln>
                  <a:noFill/>
                </a:ln>
                <a:solidFill>
                  <a:srgbClr val="FFFFFF"/>
                </a:solidFill>
                <a:effectLst/>
                <a:uLnTx/>
                <a:uFillTx/>
                <a:latin typeface="Avenir Next LT Pro"/>
                <a:ea typeface="+mn-ea"/>
                <a:cs typeface="+mn-cs"/>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kumimoji="0" lang="en-US" sz="700" b="1" i="0" u="none" strike="noStrike" kern="1200" cap="none" spc="0" normalizeH="0" baseline="0" noProof="0">
              <a:ln>
                <a:noFill/>
              </a:ln>
              <a:solidFill>
                <a:srgbClr val="FFFFFF"/>
              </a:solidFill>
              <a:effectLst/>
              <a:uLnTx/>
              <a:uFillTx/>
              <a:latin typeface="Avenir Next LT Pro"/>
              <a:ea typeface="+mn-ea"/>
              <a:cs typeface="+mn-cs"/>
            </a:endParaRPr>
          </a:p>
        </p:txBody>
      </p:sp>
      <p:sp>
        <p:nvSpPr>
          <p:cNvPr id="12" name="Text Placeholder 11">
            <a:extLst>
              <a:ext uri="{FF2B5EF4-FFF2-40B4-BE49-F238E27FC236}">
                <a16:creationId xmlns:a16="http://schemas.microsoft.com/office/drawing/2014/main" id="{C093EC47-083F-1728-02D7-9EC1D0230791}"/>
              </a:ext>
            </a:extLst>
          </p:cNvPr>
          <p:cNvSpPr>
            <a:spLocks noGrp="1"/>
          </p:cNvSpPr>
          <p:nvPr>
            <p:ph type="body" sz="quarter" idx="10"/>
          </p:nvPr>
        </p:nvSpPr>
        <p:spPr>
          <a:xfrm>
            <a:off x="237745" y="1442657"/>
            <a:ext cx="11630025" cy="440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
            <a:extLst>
              <a:ext uri="{FF2B5EF4-FFF2-40B4-BE49-F238E27FC236}">
                <a16:creationId xmlns:a16="http://schemas.microsoft.com/office/drawing/2014/main" id="{A6CD104F-E719-BFF0-8EF3-D1045891B166}"/>
              </a:ext>
            </a:extLst>
          </p:cNvPr>
          <p:cNvSpPr/>
          <p:nvPr userDrawn="1"/>
        </p:nvSpPr>
        <p:spPr>
          <a:xfrm rot="5400000" flipV="1">
            <a:off x="8729393" y="3392424"/>
            <a:ext cx="6858000" cy="73152"/>
          </a:xfrm>
          <a:prstGeom prst="rect">
            <a:avLst/>
          </a:prstGeom>
          <a:gradFill flip="none" rotWithShape="1">
            <a:gsLst>
              <a:gs pos="68000">
                <a:schemeClr val="accent2"/>
              </a:gs>
              <a:gs pos="8000">
                <a:schemeClr val="accent5"/>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LT Pro"/>
              <a:ea typeface="+mn-ea"/>
              <a:cs typeface="+mn-cs"/>
            </a:endParaRPr>
          </a:p>
        </p:txBody>
      </p:sp>
    </p:spTree>
    <p:extLst>
      <p:ext uri="{BB962C8B-B14F-4D97-AF65-F5344CB8AC3E}">
        <p14:creationId xmlns:p14="http://schemas.microsoft.com/office/powerpoint/2010/main" val="3390210550"/>
      </p:ext>
    </p:extLst>
  </p:cSld>
  <p:clrMapOvr>
    <a:masterClrMapping/>
  </p:clrMapOvr>
  <p:extLst>
    <p:ext uri="{DCECCB84-F9BA-43D5-87BE-67443E8EF086}">
      <p15:sldGuideLst xmlns:p15="http://schemas.microsoft.com/office/powerpoint/2012/main">
        <p15:guide id="1" orient="horz" pos="216">
          <p15:clr>
            <a:srgbClr val="FBAE40"/>
          </p15:clr>
        </p15:guide>
      </p15:sldGuideLst>
    </p:ext>
  </p:extLst>
</p:sldLayout>
</file>

<file path=ppt/slideLayouts/slideLayout221.xml><?xml version="1.0" encoding="utf-8"?>
<p:sldLayout xmlns:a="http://schemas.openxmlformats.org/drawingml/2006/main" xmlns:r="http://schemas.openxmlformats.org/officeDocument/2006/relationships" xmlns:p="http://schemas.openxmlformats.org/presentationml/2006/main" preserve="1" userDrawn="1">
  <p:cSld name="19_Title Only">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FAF9D6B-BDE2-D179-45BC-0B1A94CA0D4D}"/>
              </a:ext>
            </a:extLst>
          </p:cNvPr>
          <p:cNvSpPr>
            <a:spLocks noGrp="1"/>
          </p:cNvSpPr>
          <p:nvPr>
            <p:ph type="title"/>
          </p:nvPr>
        </p:nvSpPr>
        <p:spPr>
          <a:xfrm>
            <a:off x="237745" y="283464"/>
            <a:ext cx="11686905" cy="1159192"/>
          </a:xfrm>
        </p:spPr>
        <p:txBody>
          <a:bodyPr/>
          <a:lstStyle/>
          <a:p>
            <a:r>
              <a:rPr lang="en-US"/>
              <a:t>Click to edit Master title style</a:t>
            </a:r>
          </a:p>
        </p:txBody>
      </p:sp>
      <p:pic>
        <p:nvPicPr>
          <p:cNvPr id="6" name="Picture 5">
            <a:extLst>
              <a:ext uri="{FF2B5EF4-FFF2-40B4-BE49-F238E27FC236}">
                <a16:creationId xmlns:a16="http://schemas.microsoft.com/office/drawing/2014/main" id="{EE956C63-3F9D-319D-55DE-972342047AAE}"/>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256033" y="6254497"/>
            <a:ext cx="292100" cy="368300"/>
          </a:xfrm>
          <a:prstGeom prst="rect">
            <a:avLst/>
          </a:prstGeom>
        </p:spPr>
      </p:pic>
      <p:sp>
        <p:nvSpPr>
          <p:cNvPr id="7" name="TextBox 6">
            <a:extLst>
              <a:ext uri="{FF2B5EF4-FFF2-40B4-BE49-F238E27FC236}">
                <a16:creationId xmlns:a16="http://schemas.microsoft.com/office/drawing/2014/main" id="{8FD875B4-2B76-883F-A71C-87DD16D96C6B}"/>
              </a:ext>
            </a:extLst>
          </p:cNvPr>
          <p:cNvSpPr txBox="1">
            <a:spLocks noChangeArrowheads="1"/>
          </p:cNvSpPr>
          <p:nvPr userDrawn="1"/>
        </p:nvSpPr>
        <p:spPr bwMode="auto">
          <a:xfrm>
            <a:off x="691527" y="6544037"/>
            <a:ext cx="5726287" cy="923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marL="0" marR="0" lvl="0" indent="0" algn="l" defTabSz="914377" rtl="0" eaLnBrk="1" fontAlgn="auto" latinLnBrk="0" hangingPunct="1">
              <a:lnSpc>
                <a:spcPct val="100000"/>
              </a:lnSpc>
              <a:spcBef>
                <a:spcPts val="0"/>
              </a:spcBef>
              <a:spcAft>
                <a:spcPts val="0"/>
              </a:spcAft>
              <a:buClrTx/>
              <a:buSzTx/>
              <a:buFontTx/>
              <a:buNone/>
              <a:tabLst/>
              <a:defRPr sz="1800">
                <a:solidFill>
                  <a:srgbClr val="000000"/>
                </a:solidFill>
              </a:defRPr>
            </a:pPr>
            <a:r>
              <a:rPr kumimoji="0" lang="ga-IE" sz="600" b="0" i="0" u="none" strike="noStrike" kern="1200" cap="none" spc="0" normalizeH="0" baseline="0" noProof="0">
                <a:ln>
                  <a:noFill/>
                </a:ln>
                <a:solidFill>
                  <a:srgbClr val="FFFFFF">
                    <a:lumMod val="85000"/>
                  </a:srgbClr>
                </a:solidFill>
                <a:effectLst/>
                <a:uLnTx/>
                <a:uFillTx/>
                <a:latin typeface="Avenir Next LT Pro"/>
                <a:ea typeface="ＭＳ Ｐゴシック" charset="0"/>
              </a:rPr>
              <a:t>© 2023 Epsilon Data Management, LLC. All rights reserved. Proprietary and confidential. V-1.31.23</a:t>
            </a:r>
          </a:p>
        </p:txBody>
      </p:sp>
      <p:sp>
        <p:nvSpPr>
          <p:cNvPr id="8" name="TextBox 7">
            <a:extLst>
              <a:ext uri="{FF2B5EF4-FFF2-40B4-BE49-F238E27FC236}">
                <a16:creationId xmlns:a16="http://schemas.microsoft.com/office/drawing/2014/main" id="{0A5254F0-5829-D486-37BA-49F7CA797A67}"/>
              </a:ext>
            </a:extLst>
          </p:cNvPr>
          <p:cNvSpPr txBox="1">
            <a:spLocks noChangeAspect="1"/>
          </p:cNvSpPr>
          <p:nvPr userDrawn="1"/>
        </p:nvSpPr>
        <p:spPr>
          <a:xfrm>
            <a:off x="11722609" y="6446520"/>
            <a:ext cx="227692" cy="228600"/>
          </a:xfrm>
          <a:prstGeom prst="ellipse">
            <a:avLst/>
          </a:prstGeom>
          <a:solidFill>
            <a:schemeClr val="accent1"/>
          </a:solidFill>
        </p:spPr>
        <p:txBody>
          <a:bodyPr wrap="none" rtlCol="0" anchor="ctr">
            <a:no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fld id="{9F77B881-CDA4-7041-897F-97D0053686EF}" type="slidenum">
              <a:rPr kumimoji="0" lang="en-US" sz="700" b="1" i="0" u="none" strike="noStrike" kern="1200" cap="none" spc="0" normalizeH="0" baseline="0" noProof="0" smtClean="0">
                <a:ln>
                  <a:noFill/>
                </a:ln>
                <a:solidFill>
                  <a:srgbClr val="FFFFFF"/>
                </a:solidFill>
                <a:effectLst/>
                <a:uLnTx/>
                <a:uFillTx/>
                <a:latin typeface="Avenir Next LT Pro"/>
                <a:ea typeface="+mn-ea"/>
                <a:cs typeface="+mn-cs"/>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kumimoji="0" lang="en-US" sz="700" b="1" i="0" u="none" strike="noStrike" kern="1200" cap="none" spc="0" normalizeH="0" baseline="0" noProof="0">
              <a:ln>
                <a:noFill/>
              </a:ln>
              <a:solidFill>
                <a:srgbClr val="FFFFFF"/>
              </a:solidFill>
              <a:effectLst/>
              <a:uLnTx/>
              <a:uFillTx/>
              <a:latin typeface="Avenir Next LT Pro"/>
              <a:ea typeface="+mn-ea"/>
              <a:cs typeface="+mn-cs"/>
            </a:endParaRPr>
          </a:p>
        </p:txBody>
      </p:sp>
      <p:sp>
        <p:nvSpPr>
          <p:cNvPr id="3" name="Rectangle 2">
            <a:extLst>
              <a:ext uri="{FF2B5EF4-FFF2-40B4-BE49-F238E27FC236}">
                <a16:creationId xmlns:a16="http://schemas.microsoft.com/office/drawing/2014/main" id="{C6B29020-062B-F0D0-351B-5DEA9A4D7850}"/>
              </a:ext>
            </a:extLst>
          </p:cNvPr>
          <p:cNvSpPr/>
          <p:nvPr userDrawn="1"/>
        </p:nvSpPr>
        <p:spPr>
          <a:xfrm rot="5400000" flipV="1">
            <a:off x="8729393" y="3392424"/>
            <a:ext cx="6858000" cy="73152"/>
          </a:xfrm>
          <a:prstGeom prst="rect">
            <a:avLst/>
          </a:prstGeom>
          <a:gradFill flip="none" rotWithShape="1">
            <a:gsLst>
              <a:gs pos="68000">
                <a:schemeClr val="accent2"/>
              </a:gs>
              <a:gs pos="8000">
                <a:schemeClr val="accent5"/>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LT Pro"/>
              <a:ea typeface="+mn-ea"/>
              <a:cs typeface="+mn-cs"/>
            </a:endParaRPr>
          </a:p>
        </p:txBody>
      </p:sp>
    </p:spTree>
    <p:extLst>
      <p:ext uri="{BB962C8B-B14F-4D97-AF65-F5344CB8AC3E}">
        <p14:creationId xmlns:p14="http://schemas.microsoft.com/office/powerpoint/2010/main" val="3146258469"/>
      </p:ext>
    </p:extLst>
  </p:cSld>
  <p:clrMapOvr>
    <a:masterClrMapping/>
  </p:clrMapOvr>
  <p:extLst>
    <p:ext uri="{DCECCB84-F9BA-43D5-87BE-67443E8EF086}">
      <p15:sldGuideLst xmlns:p15="http://schemas.microsoft.com/office/powerpoint/2012/main">
        <p15:guide id="1" orient="horz" pos="216">
          <p15:clr>
            <a:srgbClr val="FBAE40"/>
          </p15:clr>
        </p15:guide>
      </p15:sldGuideLst>
    </p:ext>
  </p:extLst>
</p:sldLayout>
</file>

<file path=ppt/slideLayouts/slideLayout22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A9E359-3084-4863-94DC-6E35BFBC5C6C}"/>
              </a:ext>
            </a:extLst>
          </p:cNvPr>
          <p:cNvSpPr>
            <a:spLocks noGrp="1"/>
          </p:cNvSpPr>
          <p:nvPr>
            <p:ph type="ctrTitle"/>
          </p:nvPr>
        </p:nvSpPr>
        <p:spPr>
          <a:xfrm>
            <a:off x="1524000" y="1121833"/>
            <a:ext cx="9144000" cy="2387600"/>
          </a:xfrm>
        </p:spPr>
        <p:txBody>
          <a:bodyPr anchor="b"/>
          <a:lstStyle>
            <a:lvl1pPr algn="ctr">
              <a:defRPr sz="8000"/>
            </a:lvl1pPr>
          </a:lstStyle>
          <a:p>
            <a:r>
              <a:rPr lang="en-US"/>
              <a:t>Click to edit Master title style</a:t>
            </a:r>
          </a:p>
        </p:txBody>
      </p:sp>
      <p:sp>
        <p:nvSpPr>
          <p:cNvPr id="3" name="Subtitle 2">
            <a:extLst>
              <a:ext uri="{FF2B5EF4-FFF2-40B4-BE49-F238E27FC236}">
                <a16:creationId xmlns:a16="http://schemas.microsoft.com/office/drawing/2014/main" id="{044E7402-EB4C-4B88-A4C3-2D74EF12811E}"/>
              </a:ext>
            </a:extLst>
          </p:cNvPr>
          <p:cNvSpPr>
            <a:spLocks noGrp="1"/>
          </p:cNvSpPr>
          <p:nvPr>
            <p:ph type="subTitle" idx="1"/>
          </p:nvPr>
        </p:nvSpPr>
        <p:spPr>
          <a:xfrm>
            <a:off x="1524000" y="3602569"/>
            <a:ext cx="9144000" cy="1655233"/>
          </a:xfrm>
        </p:spPr>
        <p:txBody>
          <a:bodyPr/>
          <a:lstStyle>
            <a:lvl1pPr marL="0" indent="0" algn="ctr">
              <a:buNone/>
              <a:defRPr sz="3200"/>
            </a:lvl1pPr>
            <a:lvl2pPr marL="609570" indent="0" algn="ctr">
              <a:buNone/>
              <a:defRPr sz="2667"/>
            </a:lvl2pPr>
            <a:lvl3pPr marL="1219140" indent="0" algn="ctr">
              <a:buNone/>
              <a:defRPr sz="2400"/>
            </a:lvl3pPr>
            <a:lvl4pPr marL="1828709" indent="0" algn="ctr">
              <a:buNone/>
              <a:defRPr sz="2133"/>
            </a:lvl4pPr>
            <a:lvl5pPr marL="2438278" indent="0" algn="ctr">
              <a:buNone/>
              <a:defRPr sz="2133"/>
            </a:lvl5pPr>
            <a:lvl6pPr marL="3047848" indent="0" algn="ctr">
              <a:buNone/>
              <a:defRPr sz="2133"/>
            </a:lvl6pPr>
            <a:lvl7pPr marL="3657418" indent="0" algn="ctr">
              <a:buNone/>
              <a:defRPr sz="2133"/>
            </a:lvl7pPr>
            <a:lvl8pPr marL="4266987" indent="0" algn="ctr">
              <a:buNone/>
              <a:defRPr sz="2133"/>
            </a:lvl8pPr>
            <a:lvl9pPr marL="4876557" indent="0" algn="ctr">
              <a:buNone/>
              <a:defRPr sz="2133"/>
            </a:lvl9pPr>
          </a:lstStyle>
          <a:p>
            <a:r>
              <a:rPr lang="en-US"/>
              <a:t>Click to edit Master subtitle style</a:t>
            </a:r>
          </a:p>
        </p:txBody>
      </p:sp>
      <p:sp>
        <p:nvSpPr>
          <p:cNvPr id="4" name="Date Placeholder 3">
            <a:extLst>
              <a:ext uri="{FF2B5EF4-FFF2-40B4-BE49-F238E27FC236}">
                <a16:creationId xmlns:a16="http://schemas.microsoft.com/office/drawing/2014/main" id="{08E12673-6036-411C-8010-307AFFFEF901}"/>
              </a:ext>
            </a:extLst>
          </p:cNvPr>
          <p:cNvSpPr>
            <a:spLocks noGrp="1"/>
          </p:cNvSpPr>
          <p:nvPr>
            <p:ph type="dt" sz="half" idx="10"/>
          </p:nvPr>
        </p:nvSpPr>
        <p:spPr/>
        <p:txBody>
          <a:bodyPr/>
          <a:lstStyle/>
          <a:p>
            <a:fld id="{6D350FD6-FA4F-40BC-916B-6A3604664162}" type="datetimeFigureOut">
              <a:rPr lang="en-US" smtClean="0"/>
              <a:t>11/13/2025</a:t>
            </a:fld>
            <a:endParaRPr lang="en-US"/>
          </a:p>
        </p:txBody>
      </p:sp>
      <p:sp>
        <p:nvSpPr>
          <p:cNvPr id="6" name="Slide Number Placeholder 5">
            <a:extLst>
              <a:ext uri="{FF2B5EF4-FFF2-40B4-BE49-F238E27FC236}">
                <a16:creationId xmlns:a16="http://schemas.microsoft.com/office/drawing/2014/main" id="{953B5822-E058-4743-99E5-47928FAD17E0}"/>
              </a:ext>
            </a:extLst>
          </p:cNvPr>
          <p:cNvSpPr>
            <a:spLocks noGrp="1"/>
          </p:cNvSpPr>
          <p:nvPr>
            <p:ph type="sldNum" sz="quarter" idx="12"/>
          </p:nvPr>
        </p:nvSpPr>
        <p:spPr/>
        <p:txBody>
          <a:bodyPr/>
          <a:lstStyle/>
          <a:p>
            <a:fld id="{2699342E-7F77-4D7C-9F9A-F3D2928711BF}" type="slidenum">
              <a:rPr lang="en-US" smtClean="0"/>
              <a:t>‹#›</a:t>
            </a:fld>
            <a:endParaRPr lang="en-US"/>
          </a:p>
        </p:txBody>
      </p:sp>
    </p:spTree>
    <p:extLst>
      <p:ext uri="{BB962C8B-B14F-4D97-AF65-F5344CB8AC3E}">
        <p14:creationId xmlns:p14="http://schemas.microsoft.com/office/powerpoint/2010/main" val="2416369196"/>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preserve="1" userDrawn="1">
  <p:cSld name="7_Bottom Blu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969A92A-509F-637C-F216-D423515646B7}"/>
              </a:ext>
            </a:extLst>
          </p:cNvPr>
          <p:cNvSpPr/>
          <p:nvPr userDrawn="1"/>
        </p:nvSpPr>
        <p:spPr>
          <a:xfrm>
            <a:off x="0" y="4551528"/>
            <a:ext cx="12192000" cy="23064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LT Pro"/>
              <a:ea typeface="+mn-ea"/>
              <a:cs typeface="+mn-cs"/>
            </a:endParaRPr>
          </a:p>
        </p:txBody>
      </p:sp>
      <p:sp>
        <p:nvSpPr>
          <p:cNvPr id="5" name="Text Placeholder 4">
            <a:extLst>
              <a:ext uri="{FF2B5EF4-FFF2-40B4-BE49-F238E27FC236}">
                <a16:creationId xmlns:a16="http://schemas.microsoft.com/office/drawing/2014/main" id="{678F2DDA-84BA-0809-50FD-D38BEA671F00}"/>
              </a:ext>
            </a:extLst>
          </p:cNvPr>
          <p:cNvSpPr>
            <a:spLocks noGrp="1"/>
          </p:cNvSpPr>
          <p:nvPr>
            <p:ph type="body" sz="quarter" idx="11"/>
          </p:nvPr>
        </p:nvSpPr>
        <p:spPr>
          <a:xfrm>
            <a:off x="237746" y="1463040"/>
            <a:ext cx="11544303" cy="457200"/>
          </a:xfrm>
          <a:prstGeom prst="rect">
            <a:avLst/>
          </a:prstGeom>
        </p:spPr>
        <p:txBody>
          <a:bodyPr/>
          <a:lstStyle>
            <a:lvl1pPr marL="0" indent="0">
              <a:buNone/>
              <a:defRPr b="1" i="0">
                <a:latin typeface="+mj-lt"/>
              </a:defRPr>
            </a:lvl1pPr>
            <a:lvl2pPr marL="457189" indent="0">
              <a:buNone/>
              <a:defRPr b="1" i="0">
                <a:latin typeface="Avenir Next LT Pro Demi" panose="020B0504020202020204" pitchFamily="34" charset="77"/>
              </a:defRPr>
            </a:lvl2pPr>
            <a:lvl3pPr marL="914377" indent="0">
              <a:buNone/>
              <a:defRPr b="1" i="0">
                <a:latin typeface="Avenir Next LT Pro Demi" panose="020B0504020202020204" pitchFamily="34" charset="77"/>
              </a:defRPr>
            </a:lvl3pPr>
            <a:lvl4pPr marL="1371566" indent="0">
              <a:buNone/>
              <a:defRPr b="1" i="0">
                <a:latin typeface="Avenir Next LT Pro Demi" panose="020B0504020202020204" pitchFamily="34" charset="77"/>
              </a:defRPr>
            </a:lvl4pPr>
            <a:lvl5pPr marL="1828754" indent="0">
              <a:buNone/>
              <a:defRPr b="1" i="0">
                <a:latin typeface="Avenir Next LT Pro Demi" panose="020B0504020202020204" pitchFamily="34" charset="77"/>
              </a:defRPr>
            </a:lvl5pPr>
          </a:lstStyle>
          <a:p>
            <a:pPr lvl="0"/>
            <a:r>
              <a:rPr lang="en-US"/>
              <a:t>Click to edit Master text styles</a:t>
            </a:r>
          </a:p>
        </p:txBody>
      </p:sp>
      <p:sp>
        <p:nvSpPr>
          <p:cNvPr id="6" name="Title 5">
            <a:extLst>
              <a:ext uri="{FF2B5EF4-FFF2-40B4-BE49-F238E27FC236}">
                <a16:creationId xmlns:a16="http://schemas.microsoft.com/office/drawing/2014/main" id="{DE8984DA-B0D6-25C5-FAFD-BDCC59ACFA5E}"/>
              </a:ext>
            </a:extLst>
          </p:cNvPr>
          <p:cNvSpPr>
            <a:spLocks noGrp="1"/>
          </p:cNvSpPr>
          <p:nvPr>
            <p:ph type="title"/>
          </p:nvPr>
        </p:nvSpPr>
        <p:spPr>
          <a:xfrm>
            <a:off x="237744" y="283464"/>
            <a:ext cx="11544301" cy="1159192"/>
          </a:xfrm>
        </p:spPr>
        <p:txBody>
          <a:bodyPr/>
          <a:lstStyle/>
          <a:p>
            <a:r>
              <a:rPr lang="en-US"/>
              <a:t>Click to edit Master title style</a:t>
            </a:r>
          </a:p>
        </p:txBody>
      </p:sp>
      <p:sp>
        <p:nvSpPr>
          <p:cNvPr id="4" name="TextBox 3">
            <a:extLst>
              <a:ext uri="{FF2B5EF4-FFF2-40B4-BE49-F238E27FC236}">
                <a16:creationId xmlns:a16="http://schemas.microsoft.com/office/drawing/2014/main" id="{6A4045F2-CA5F-E146-C10C-06700CD78B32}"/>
              </a:ext>
            </a:extLst>
          </p:cNvPr>
          <p:cNvSpPr txBox="1">
            <a:spLocks noChangeAspect="1"/>
          </p:cNvSpPr>
          <p:nvPr userDrawn="1"/>
        </p:nvSpPr>
        <p:spPr>
          <a:xfrm>
            <a:off x="11725098" y="6447240"/>
            <a:ext cx="227692" cy="228600"/>
          </a:xfrm>
          <a:prstGeom prst="ellipse">
            <a:avLst/>
          </a:prstGeom>
          <a:solidFill>
            <a:schemeClr val="bg1"/>
          </a:solidFill>
        </p:spPr>
        <p:txBody>
          <a:bodyPr wrap="none" rtlCol="0" anchor="ctr">
            <a:no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fld id="{9F77B881-CDA4-7041-897F-97D0053686EF}" type="slidenum">
              <a:rPr kumimoji="0" lang="en-US" sz="700" b="1" i="0" u="none" strike="noStrike" kern="1200" cap="none" spc="0" normalizeH="0" baseline="0" noProof="0" smtClean="0">
                <a:ln>
                  <a:noFill/>
                </a:ln>
                <a:solidFill>
                  <a:srgbClr val="1861F5"/>
                </a:solidFill>
                <a:effectLst/>
                <a:uLnTx/>
                <a:uFillTx/>
                <a:latin typeface="Avenir Next LT Pro"/>
                <a:ea typeface="+mn-ea"/>
                <a:cs typeface="+mn-cs"/>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kumimoji="0" lang="en-US" sz="700" b="1" i="0" u="none" strike="noStrike" kern="1200" cap="none" spc="0" normalizeH="0" baseline="0" noProof="0">
              <a:ln>
                <a:noFill/>
              </a:ln>
              <a:solidFill>
                <a:srgbClr val="1861F5"/>
              </a:solidFill>
              <a:effectLst/>
              <a:uLnTx/>
              <a:uFillTx/>
              <a:latin typeface="Avenir Next LT Pro"/>
              <a:ea typeface="+mn-ea"/>
              <a:cs typeface="+mn-cs"/>
            </a:endParaRPr>
          </a:p>
        </p:txBody>
      </p:sp>
      <p:pic>
        <p:nvPicPr>
          <p:cNvPr id="7" name="Picture 6" descr="Icon&#10;&#10;Description automatically generated">
            <a:extLst>
              <a:ext uri="{FF2B5EF4-FFF2-40B4-BE49-F238E27FC236}">
                <a16:creationId xmlns:a16="http://schemas.microsoft.com/office/drawing/2014/main" id="{5A1CE176-0CE2-E2BF-2825-7BD88FC6CFF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60549" y="6251543"/>
            <a:ext cx="292100" cy="368300"/>
          </a:xfrm>
          <a:prstGeom prst="rect">
            <a:avLst/>
          </a:prstGeom>
        </p:spPr>
      </p:pic>
      <p:sp>
        <p:nvSpPr>
          <p:cNvPr id="10" name="TextBox 9">
            <a:extLst>
              <a:ext uri="{FF2B5EF4-FFF2-40B4-BE49-F238E27FC236}">
                <a16:creationId xmlns:a16="http://schemas.microsoft.com/office/drawing/2014/main" id="{89CAF227-9FBC-EA0A-A748-C5E0CAEA9629}"/>
              </a:ext>
            </a:extLst>
          </p:cNvPr>
          <p:cNvSpPr txBox="1">
            <a:spLocks noChangeArrowheads="1"/>
          </p:cNvSpPr>
          <p:nvPr userDrawn="1"/>
        </p:nvSpPr>
        <p:spPr bwMode="auto">
          <a:xfrm>
            <a:off x="691527" y="6544037"/>
            <a:ext cx="5726287" cy="923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marL="0" marR="0" lvl="0" indent="0" algn="l" defTabSz="914377" rtl="0" eaLnBrk="1" fontAlgn="auto" latinLnBrk="0" hangingPunct="1">
              <a:lnSpc>
                <a:spcPct val="100000"/>
              </a:lnSpc>
              <a:spcBef>
                <a:spcPts val="0"/>
              </a:spcBef>
              <a:spcAft>
                <a:spcPts val="0"/>
              </a:spcAft>
              <a:buClrTx/>
              <a:buSzTx/>
              <a:buFontTx/>
              <a:buNone/>
              <a:tabLst/>
              <a:defRPr sz="1800">
                <a:solidFill>
                  <a:srgbClr val="000000"/>
                </a:solidFill>
              </a:defRPr>
            </a:pPr>
            <a:r>
              <a:rPr kumimoji="0" lang="ga-IE" sz="600" b="0" i="0" u="none" strike="noStrike" kern="1200" cap="none" spc="0" normalizeH="0" baseline="0" noProof="0">
                <a:ln>
                  <a:noFill/>
                </a:ln>
                <a:solidFill>
                  <a:srgbClr val="FFFFFF">
                    <a:lumMod val="85000"/>
                  </a:srgbClr>
                </a:solidFill>
                <a:effectLst/>
                <a:uLnTx/>
                <a:uFillTx/>
                <a:latin typeface="Avenir Next LT Pro"/>
                <a:ea typeface="ＭＳ Ｐゴシック" charset="0"/>
              </a:rPr>
              <a:t>© 2023 Epsilon Data Management, LLC. All rights reserved. Proprietary and confidential. V-1.31.23</a:t>
            </a:r>
          </a:p>
        </p:txBody>
      </p:sp>
      <p:sp>
        <p:nvSpPr>
          <p:cNvPr id="8" name="Content Placeholder 7">
            <a:extLst>
              <a:ext uri="{FF2B5EF4-FFF2-40B4-BE49-F238E27FC236}">
                <a16:creationId xmlns:a16="http://schemas.microsoft.com/office/drawing/2014/main" id="{8C20ADB1-07C2-1069-0E42-A6457F496717}"/>
              </a:ext>
            </a:extLst>
          </p:cNvPr>
          <p:cNvSpPr>
            <a:spLocks noGrp="1"/>
          </p:cNvSpPr>
          <p:nvPr>
            <p:ph sz="quarter" idx="12"/>
          </p:nvPr>
        </p:nvSpPr>
        <p:spPr>
          <a:xfrm>
            <a:off x="237744" y="1875101"/>
            <a:ext cx="11550651" cy="254643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59403391"/>
      </p:ext>
    </p:extLst>
  </p:cSld>
  <p:clrMapOvr>
    <a:masterClrMapping/>
  </p:clrMapOvr>
  <p:extLst>
    <p:ext uri="{DCECCB84-F9BA-43D5-87BE-67443E8EF086}">
      <p15:sldGuideLst xmlns:p15="http://schemas.microsoft.com/office/powerpoint/2012/main">
        <p15:guide id="1" orient="horz" pos="216">
          <p15:clr>
            <a:srgbClr val="FBAE40"/>
          </p15:clr>
        </p15:guide>
      </p15:sldGuideLst>
    </p:ext>
  </p:extLst>
</p:sldLayout>
</file>

<file path=ppt/slideLayouts/slideLayout224.xml><?xml version="1.0" encoding="utf-8"?>
<p:sldLayout xmlns:a="http://schemas.openxmlformats.org/drawingml/2006/main" xmlns:r="http://schemas.openxmlformats.org/officeDocument/2006/relationships" xmlns:p="http://schemas.openxmlformats.org/presentationml/2006/main" preserve="1" userDrawn="1">
  <p:cSld name="7_Two Column Blu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BCABFE3-C5B1-C2B3-9C47-7264D5D2F6A8}"/>
              </a:ext>
            </a:extLst>
          </p:cNvPr>
          <p:cNvSpPr/>
          <p:nvPr userDrawn="1"/>
        </p:nvSpPr>
        <p:spPr>
          <a:xfrm flipH="1">
            <a:off x="6096000" y="0"/>
            <a:ext cx="6096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LT Pro"/>
              <a:ea typeface="+mn-ea"/>
              <a:cs typeface="+mn-cs"/>
            </a:endParaRPr>
          </a:p>
        </p:txBody>
      </p:sp>
      <p:sp>
        <p:nvSpPr>
          <p:cNvPr id="5" name="Text Placeholder 4">
            <a:extLst>
              <a:ext uri="{FF2B5EF4-FFF2-40B4-BE49-F238E27FC236}">
                <a16:creationId xmlns:a16="http://schemas.microsoft.com/office/drawing/2014/main" id="{678F2DDA-84BA-0809-50FD-D38BEA671F00}"/>
              </a:ext>
            </a:extLst>
          </p:cNvPr>
          <p:cNvSpPr>
            <a:spLocks noGrp="1"/>
          </p:cNvSpPr>
          <p:nvPr>
            <p:ph type="body" sz="quarter" idx="11"/>
          </p:nvPr>
        </p:nvSpPr>
        <p:spPr>
          <a:xfrm>
            <a:off x="237745" y="1463040"/>
            <a:ext cx="5563436" cy="408571"/>
          </a:xfrm>
          <a:prstGeom prst="rect">
            <a:avLst/>
          </a:prstGeom>
        </p:spPr>
        <p:txBody>
          <a:bodyPr anchor="t"/>
          <a:lstStyle>
            <a:lvl1pPr marL="0" indent="0">
              <a:buNone/>
              <a:defRPr b="1" i="0">
                <a:solidFill>
                  <a:schemeClr val="tx1"/>
                </a:solidFill>
                <a:latin typeface="+mj-lt"/>
              </a:defRPr>
            </a:lvl1pPr>
            <a:lvl2pPr marL="457189" indent="0">
              <a:buNone/>
              <a:defRPr b="1" i="0">
                <a:latin typeface="Avenir Next LT Pro Demi" panose="020B0504020202020204" pitchFamily="34" charset="77"/>
              </a:defRPr>
            </a:lvl2pPr>
            <a:lvl3pPr marL="914377" indent="0">
              <a:buNone/>
              <a:defRPr b="1" i="0">
                <a:latin typeface="Avenir Next LT Pro Demi" panose="020B0504020202020204" pitchFamily="34" charset="77"/>
              </a:defRPr>
            </a:lvl3pPr>
            <a:lvl4pPr marL="1371566" indent="0">
              <a:buNone/>
              <a:defRPr b="1" i="0">
                <a:latin typeface="Avenir Next LT Pro Demi" panose="020B0504020202020204" pitchFamily="34" charset="77"/>
              </a:defRPr>
            </a:lvl4pPr>
            <a:lvl5pPr marL="1828754" indent="0">
              <a:buNone/>
              <a:defRPr b="1" i="0">
                <a:latin typeface="Avenir Next LT Pro Demi" panose="020B0504020202020204" pitchFamily="34" charset="77"/>
              </a:defRPr>
            </a:lvl5pPr>
          </a:lstStyle>
          <a:p>
            <a:pPr lvl="0"/>
            <a:r>
              <a:rPr lang="en-US"/>
              <a:t>Click to edit Master text styles</a:t>
            </a:r>
          </a:p>
        </p:txBody>
      </p:sp>
      <p:sp>
        <p:nvSpPr>
          <p:cNvPr id="8" name="Text Placeholder 4">
            <a:extLst>
              <a:ext uri="{FF2B5EF4-FFF2-40B4-BE49-F238E27FC236}">
                <a16:creationId xmlns:a16="http://schemas.microsoft.com/office/drawing/2014/main" id="{10E8FF0D-5EB3-44AA-5DBC-14DC1ABAE14F}"/>
              </a:ext>
            </a:extLst>
          </p:cNvPr>
          <p:cNvSpPr>
            <a:spLocks noGrp="1"/>
          </p:cNvSpPr>
          <p:nvPr>
            <p:ph type="body" sz="quarter" idx="13"/>
          </p:nvPr>
        </p:nvSpPr>
        <p:spPr>
          <a:xfrm>
            <a:off x="6417268" y="1463040"/>
            <a:ext cx="5431832" cy="408571"/>
          </a:xfrm>
          <a:prstGeom prst="rect">
            <a:avLst/>
          </a:prstGeom>
        </p:spPr>
        <p:txBody>
          <a:bodyPr anchor="t"/>
          <a:lstStyle>
            <a:lvl1pPr marL="0" indent="0">
              <a:buNone/>
              <a:defRPr b="1" i="0">
                <a:solidFill>
                  <a:schemeClr val="bg1"/>
                </a:solidFill>
                <a:latin typeface="+mj-lt"/>
              </a:defRPr>
            </a:lvl1pPr>
            <a:lvl2pPr marL="457189" indent="0">
              <a:buNone/>
              <a:defRPr b="1" i="0">
                <a:latin typeface="Avenir Next LT Pro Demi" panose="020B0504020202020204" pitchFamily="34" charset="77"/>
              </a:defRPr>
            </a:lvl2pPr>
            <a:lvl3pPr marL="914377" indent="0">
              <a:buNone/>
              <a:defRPr b="1" i="0">
                <a:latin typeface="Avenir Next LT Pro Demi" panose="020B0504020202020204" pitchFamily="34" charset="77"/>
              </a:defRPr>
            </a:lvl3pPr>
            <a:lvl4pPr marL="1371566" indent="0">
              <a:buNone/>
              <a:defRPr b="1" i="0">
                <a:latin typeface="Avenir Next LT Pro Demi" panose="020B0504020202020204" pitchFamily="34" charset="77"/>
              </a:defRPr>
            </a:lvl4pPr>
            <a:lvl5pPr marL="1828754" indent="0">
              <a:buNone/>
              <a:defRPr b="1" i="0">
                <a:latin typeface="Avenir Next LT Pro Demi" panose="020B0504020202020204" pitchFamily="34" charset="77"/>
              </a:defRPr>
            </a:lvl5pPr>
          </a:lstStyle>
          <a:p>
            <a:pPr lvl="0"/>
            <a:r>
              <a:rPr lang="en-US"/>
              <a:t>Click to edit Master text styles</a:t>
            </a:r>
          </a:p>
        </p:txBody>
      </p:sp>
      <p:sp>
        <p:nvSpPr>
          <p:cNvPr id="11" name="Title 10">
            <a:extLst>
              <a:ext uri="{FF2B5EF4-FFF2-40B4-BE49-F238E27FC236}">
                <a16:creationId xmlns:a16="http://schemas.microsoft.com/office/drawing/2014/main" id="{E3837B6E-01D6-AEE3-DC93-67607FCD2C12}"/>
              </a:ext>
            </a:extLst>
          </p:cNvPr>
          <p:cNvSpPr>
            <a:spLocks noGrp="1"/>
          </p:cNvSpPr>
          <p:nvPr>
            <p:ph type="title"/>
          </p:nvPr>
        </p:nvSpPr>
        <p:spPr>
          <a:xfrm>
            <a:off x="237745" y="283464"/>
            <a:ext cx="5563435" cy="1159192"/>
          </a:xfrm>
        </p:spPr>
        <p:txBody>
          <a:bodyPr/>
          <a:lstStyle/>
          <a:p>
            <a:r>
              <a:rPr lang="en-US"/>
              <a:t>Click to edit Master title style</a:t>
            </a:r>
          </a:p>
        </p:txBody>
      </p:sp>
      <p:pic>
        <p:nvPicPr>
          <p:cNvPr id="10" name="Picture 9">
            <a:extLst>
              <a:ext uri="{FF2B5EF4-FFF2-40B4-BE49-F238E27FC236}">
                <a16:creationId xmlns:a16="http://schemas.microsoft.com/office/drawing/2014/main" id="{58B226B9-DA3F-BBE7-FDCB-8BC72194A61F}"/>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256033" y="6254497"/>
            <a:ext cx="292100" cy="368300"/>
          </a:xfrm>
          <a:prstGeom prst="rect">
            <a:avLst/>
          </a:prstGeom>
        </p:spPr>
      </p:pic>
      <p:sp>
        <p:nvSpPr>
          <p:cNvPr id="12" name="TextBox 11">
            <a:extLst>
              <a:ext uri="{FF2B5EF4-FFF2-40B4-BE49-F238E27FC236}">
                <a16:creationId xmlns:a16="http://schemas.microsoft.com/office/drawing/2014/main" id="{98DBCCBE-6894-75EA-DD99-71C2A7C8D21B}"/>
              </a:ext>
            </a:extLst>
          </p:cNvPr>
          <p:cNvSpPr txBox="1">
            <a:spLocks noChangeArrowheads="1"/>
          </p:cNvSpPr>
          <p:nvPr userDrawn="1"/>
        </p:nvSpPr>
        <p:spPr bwMode="auto">
          <a:xfrm>
            <a:off x="691527" y="6544037"/>
            <a:ext cx="5726287" cy="923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marL="0" marR="0" lvl="0" indent="0" algn="l" defTabSz="914377" rtl="0" eaLnBrk="1" fontAlgn="auto" latinLnBrk="0" hangingPunct="1">
              <a:lnSpc>
                <a:spcPct val="100000"/>
              </a:lnSpc>
              <a:spcBef>
                <a:spcPts val="0"/>
              </a:spcBef>
              <a:spcAft>
                <a:spcPts val="0"/>
              </a:spcAft>
              <a:buClrTx/>
              <a:buSzTx/>
              <a:buFontTx/>
              <a:buNone/>
              <a:tabLst/>
              <a:defRPr sz="1800">
                <a:solidFill>
                  <a:srgbClr val="000000"/>
                </a:solidFill>
              </a:defRPr>
            </a:pPr>
            <a:r>
              <a:rPr kumimoji="0" lang="ga-IE" sz="600" b="0" i="0" u="none" strike="noStrike" kern="1200" cap="none" spc="0" normalizeH="0" baseline="0" noProof="0">
                <a:ln>
                  <a:noFill/>
                </a:ln>
                <a:solidFill>
                  <a:srgbClr val="FFFFFF">
                    <a:lumMod val="85000"/>
                  </a:srgbClr>
                </a:solidFill>
                <a:effectLst/>
                <a:uLnTx/>
                <a:uFillTx/>
                <a:latin typeface="Avenir Next LT Pro"/>
                <a:ea typeface="ＭＳ Ｐゴシック" charset="0"/>
              </a:rPr>
              <a:t>© 2023 Epsilon Data Management, LLC. All rights reserved. Proprietary and confidential. V-1.31.23</a:t>
            </a:r>
          </a:p>
        </p:txBody>
      </p:sp>
      <p:sp>
        <p:nvSpPr>
          <p:cNvPr id="13" name="TextBox 12">
            <a:extLst>
              <a:ext uri="{FF2B5EF4-FFF2-40B4-BE49-F238E27FC236}">
                <a16:creationId xmlns:a16="http://schemas.microsoft.com/office/drawing/2014/main" id="{99B1FAF2-0107-2583-481A-9AB3DAABE6C5}"/>
              </a:ext>
            </a:extLst>
          </p:cNvPr>
          <p:cNvSpPr txBox="1">
            <a:spLocks noChangeAspect="1"/>
          </p:cNvSpPr>
          <p:nvPr userDrawn="1"/>
        </p:nvSpPr>
        <p:spPr>
          <a:xfrm>
            <a:off x="11725098" y="6447240"/>
            <a:ext cx="227692" cy="228600"/>
          </a:xfrm>
          <a:prstGeom prst="ellipse">
            <a:avLst/>
          </a:prstGeom>
          <a:solidFill>
            <a:schemeClr val="bg1"/>
          </a:solidFill>
        </p:spPr>
        <p:txBody>
          <a:bodyPr wrap="none" rtlCol="0" anchor="ctr">
            <a:no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fld id="{9F77B881-CDA4-7041-897F-97D0053686EF}" type="slidenum">
              <a:rPr kumimoji="0" lang="en-US" sz="700" b="1" i="0" u="none" strike="noStrike" kern="1200" cap="none" spc="0" normalizeH="0" baseline="0" noProof="0" smtClean="0">
                <a:ln>
                  <a:noFill/>
                </a:ln>
                <a:solidFill>
                  <a:srgbClr val="1861F5"/>
                </a:solidFill>
                <a:effectLst/>
                <a:uLnTx/>
                <a:uFillTx/>
                <a:latin typeface="Avenir Next LT Pro"/>
                <a:ea typeface="+mn-ea"/>
                <a:cs typeface="+mn-cs"/>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kumimoji="0" lang="en-US" sz="700" b="1" i="0" u="none" strike="noStrike" kern="1200" cap="none" spc="0" normalizeH="0" baseline="0" noProof="0">
              <a:ln>
                <a:noFill/>
              </a:ln>
              <a:solidFill>
                <a:srgbClr val="1861F5"/>
              </a:solidFill>
              <a:effectLst/>
              <a:uLnTx/>
              <a:uFillTx/>
              <a:latin typeface="Avenir Next LT Pro"/>
              <a:ea typeface="+mn-ea"/>
              <a:cs typeface="+mn-cs"/>
            </a:endParaRPr>
          </a:p>
        </p:txBody>
      </p:sp>
      <p:sp>
        <p:nvSpPr>
          <p:cNvPr id="18" name="Content Placeholder 17">
            <a:extLst>
              <a:ext uri="{FF2B5EF4-FFF2-40B4-BE49-F238E27FC236}">
                <a16:creationId xmlns:a16="http://schemas.microsoft.com/office/drawing/2014/main" id="{79B41C33-DB17-832E-C18B-F360C3A0C57A}"/>
              </a:ext>
            </a:extLst>
          </p:cNvPr>
          <p:cNvSpPr>
            <a:spLocks noGrp="1"/>
          </p:cNvSpPr>
          <p:nvPr>
            <p:ph sz="quarter" idx="14"/>
          </p:nvPr>
        </p:nvSpPr>
        <p:spPr>
          <a:xfrm>
            <a:off x="237744" y="1871611"/>
            <a:ext cx="5562600" cy="43831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Content Placeholder 17">
            <a:extLst>
              <a:ext uri="{FF2B5EF4-FFF2-40B4-BE49-F238E27FC236}">
                <a16:creationId xmlns:a16="http://schemas.microsoft.com/office/drawing/2014/main" id="{653F9CF3-78B7-3388-1572-A4F46FD6B693}"/>
              </a:ext>
            </a:extLst>
          </p:cNvPr>
          <p:cNvSpPr>
            <a:spLocks noGrp="1"/>
          </p:cNvSpPr>
          <p:nvPr>
            <p:ph sz="quarter" idx="15"/>
          </p:nvPr>
        </p:nvSpPr>
        <p:spPr>
          <a:xfrm>
            <a:off x="6417267" y="1871611"/>
            <a:ext cx="5454059" cy="4383140"/>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8016391"/>
      </p:ext>
    </p:extLst>
  </p:cSld>
  <p:clrMapOvr>
    <a:masterClrMapping/>
  </p:clrMapOvr>
  <p:extLst>
    <p:ext uri="{DCECCB84-F9BA-43D5-87BE-67443E8EF086}">
      <p15:sldGuideLst xmlns:p15="http://schemas.microsoft.com/office/powerpoint/2012/main">
        <p15:guide id="1" orient="horz" pos="216">
          <p15:clr>
            <a:srgbClr val="FBAE40"/>
          </p15:clr>
        </p15:guide>
      </p15:sldGuideLst>
    </p:ext>
  </p:extLst>
</p:sldLayout>
</file>

<file path=ppt/slideLayouts/slideLayout225.xml><?xml version="1.0" encoding="utf-8"?>
<p:sldLayout xmlns:a="http://schemas.openxmlformats.org/drawingml/2006/main" xmlns:r="http://schemas.openxmlformats.org/officeDocument/2006/relationships" xmlns:p="http://schemas.openxmlformats.org/presentationml/2006/main" type="blank" preserve="1">
  <p:cSld name="5_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5D495A3-BB84-4C9A-BC68-E229FA4D4C09}"/>
              </a:ext>
            </a:extLst>
          </p:cNvPr>
          <p:cNvSpPr/>
          <p:nvPr userDrawn="1"/>
        </p:nvSpPr>
        <p:spPr>
          <a:xfrm rot="5400000" flipV="1">
            <a:off x="8729393" y="3392424"/>
            <a:ext cx="6858000" cy="73152"/>
          </a:xfrm>
          <a:prstGeom prst="rect">
            <a:avLst/>
          </a:prstGeom>
          <a:gradFill flip="none" rotWithShape="1">
            <a:gsLst>
              <a:gs pos="68000">
                <a:srgbClr val="ED7D31"/>
              </a:gs>
              <a:gs pos="8000">
                <a:srgbClr val="5B9BD5"/>
              </a:gs>
            </a:gsLst>
            <a:lin ang="0" scaled="1"/>
            <a:tileRect/>
          </a:gradFill>
          <a:ln w="12700" cap="flat" cmpd="sng" algn="ctr">
            <a:noFill/>
            <a:prstDash val="solid"/>
            <a:miter lim="800000"/>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venir Next LT Pro"/>
              <a:ea typeface="+mn-ea"/>
              <a:cs typeface="+mn-cs"/>
            </a:endParaRPr>
          </a:p>
        </p:txBody>
      </p:sp>
    </p:spTree>
    <p:extLst>
      <p:ext uri="{BB962C8B-B14F-4D97-AF65-F5344CB8AC3E}">
        <p14:creationId xmlns:p14="http://schemas.microsoft.com/office/powerpoint/2010/main" val="1220503451"/>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preserve="1" userDrawn="1">
  <p:cSld name="7_Title Slide_3">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CDAA4B2-98F8-1A30-4FD2-8E13A1BD97F8}"/>
              </a:ext>
            </a:extLst>
          </p:cNvPr>
          <p:cNvSpPr/>
          <p:nvPr userDrawn="1"/>
        </p:nvSpPr>
        <p:spPr>
          <a:xfrm>
            <a:off x="-1" y="-2"/>
            <a:ext cx="12192001" cy="104335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Avenir Next LT Pro" panose="020B0504020202020204" pitchFamily="34" charset="0"/>
              <a:ea typeface="+mn-ea"/>
              <a:cs typeface="+mn-cs"/>
            </a:endParaRPr>
          </a:p>
        </p:txBody>
      </p:sp>
      <p:sp>
        <p:nvSpPr>
          <p:cNvPr id="2" name="Title 1">
            <a:extLst>
              <a:ext uri="{FF2B5EF4-FFF2-40B4-BE49-F238E27FC236}">
                <a16:creationId xmlns:a16="http://schemas.microsoft.com/office/drawing/2014/main" id="{2522A5AF-D6FA-770D-DE68-900396E81759}"/>
              </a:ext>
            </a:extLst>
          </p:cNvPr>
          <p:cNvSpPr>
            <a:spLocks noGrp="1"/>
          </p:cNvSpPr>
          <p:nvPr>
            <p:ph type="ctrTitle" hasCustomPrompt="1"/>
          </p:nvPr>
        </p:nvSpPr>
        <p:spPr>
          <a:xfrm>
            <a:off x="539750" y="2786715"/>
            <a:ext cx="6932615" cy="1798779"/>
          </a:xfrm>
        </p:spPr>
        <p:txBody>
          <a:bodyPr anchor="b"/>
          <a:lstStyle>
            <a:lvl1pPr algn="l">
              <a:defRPr sz="5400">
                <a:solidFill>
                  <a:schemeClr val="accent1"/>
                </a:solidFill>
              </a:defRPr>
            </a:lvl1pPr>
          </a:lstStyle>
          <a:p>
            <a:r>
              <a:rPr lang="en-US"/>
              <a:t>Click to edit Master </a:t>
            </a:r>
            <a:br>
              <a:rPr lang="en-US"/>
            </a:br>
            <a:r>
              <a:rPr lang="en-US"/>
              <a:t>title style</a:t>
            </a:r>
          </a:p>
        </p:txBody>
      </p:sp>
      <p:sp>
        <p:nvSpPr>
          <p:cNvPr id="3" name="Subtitle 2">
            <a:extLst>
              <a:ext uri="{FF2B5EF4-FFF2-40B4-BE49-F238E27FC236}">
                <a16:creationId xmlns:a16="http://schemas.microsoft.com/office/drawing/2014/main" id="{01B3617F-E8DB-DC44-0C6E-DFF5FFA15730}"/>
              </a:ext>
            </a:extLst>
          </p:cNvPr>
          <p:cNvSpPr>
            <a:spLocks noGrp="1"/>
          </p:cNvSpPr>
          <p:nvPr>
            <p:ph type="subTitle" idx="1"/>
          </p:nvPr>
        </p:nvSpPr>
        <p:spPr>
          <a:xfrm>
            <a:off x="539750" y="4755495"/>
            <a:ext cx="6932615" cy="578076"/>
          </a:xfrm>
          <a:prstGeom prst="rect">
            <a:avLst/>
          </a:prstGeom>
        </p:spPr>
        <p:txBody>
          <a:bodyPr/>
          <a:lstStyle>
            <a:lvl1pPr marL="0" indent="0" algn="l">
              <a:buNone/>
              <a:defRPr sz="2800" b="1" i="0">
                <a:solidFill>
                  <a:schemeClr val="accent3"/>
                </a:solidFill>
                <a:latin typeface="+mj-lt"/>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11" name="Rectangle 10">
            <a:extLst>
              <a:ext uri="{FF2B5EF4-FFF2-40B4-BE49-F238E27FC236}">
                <a16:creationId xmlns:a16="http://schemas.microsoft.com/office/drawing/2014/main" id="{FABEFB8A-80FB-DE6F-A2B0-04325342CB57}"/>
              </a:ext>
            </a:extLst>
          </p:cNvPr>
          <p:cNvSpPr/>
          <p:nvPr userDrawn="1"/>
        </p:nvSpPr>
        <p:spPr>
          <a:xfrm>
            <a:off x="539748" y="2590862"/>
            <a:ext cx="1737360" cy="75431"/>
          </a:xfrm>
          <a:prstGeom prst="rect">
            <a:avLst/>
          </a:prstGeom>
          <a:gradFill flip="none" rotWithShape="1">
            <a:gsLst>
              <a:gs pos="7000">
                <a:schemeClr val="accent2"/>
              </a:gs>
              <a:gs pos="93000">
                <a:schemeClr val="accent5"/>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LT Pro"/>
              <a:ea typeface="+mn-ea"/>
              <a:cs typeface="+mn-cs"/>
            </a:endParaRPr>
          </a:p>
        </p:txBody>
      </p:sp>
      <p:sp>
        <p:nvSpPr>
          <p:cNvPr id="7" name="Text Placeholder 6">
            <a:extLst>
              <a:ext uri="{FF2B5EF4-FFF2-40B4-BE49-F238E27FC236}">
                <a16:creationId xmlns:a16="http://schemas.microsoft.com/office/drawing/2014/main" id="{51EEF180-50BE-C2A8-5925-52E7BAD6C4F0}"/>
              </a:ext>
            </a:extLst>
          </p:cNvPr>
          <p:cNvSpPr>
            <a:spLocks noGrp="1"/>
          </p:cNvSpPr>
          <p:nvPr>
            <p:ph type="body" sz="quarter" idx="10" hasCustomPrompt="1"/>
          </p:nvPr>
        </p:nvSpPr>
        <p:spPr>
          <a:xfrm>
            <a:off x="539750" y="2232633"/>
            <a:ext cx="2641007" cy="322145"/>
          </a:xfrm>
          <a:prstGeom prst="rect">
            <a:avLst/>
          </a:prstGeom>
        </p:spPr>
        <p:txBody>
          <a:bodyPr/>
          <a:lstStyle>
            <a:lvl1pPr marL="7938" indent="0" algn="l">
              <a:buNone/>
              <a:defRPr sz="1400" cap="all" spc="200" baseline="0">
                <a:solidFill>
                  <a:schemeClr val="accent3"/>
                </a:solidFill>
              </a:defRPr>
            </a:lvl1pPr>
            <a:lvl2pPr marL="341305" indent="0">
              <a:buNone/>
              <a:defRPr/>
            </a:lvl2pPr>
            <a:lvl3pPr marL="574660" indent="0">
              <a:buNone/>
              <a:defRPr/>
            </a:lvl3pPr>
            <a:lvl4pPr marL="1371566" indent="0">
              <a:buNone/>
              <a:defRPr/>
            </a:lvl4pPr>
            <a:lvl5pPr marL="1828754" indent="0">
              <a:buNone/>
              <a:defRPr/>
            </a:lvl5pPr>
          </a:lstStyle>
          <a:p>
            <a:pPr lvl="0"/>
            <a:r>
              <a:rPr lang="en-US"/>
              <a:t>Date here</a:t>
            </a:r>
          </a:p>
        </p:txBody>
      </p:sp>
      <p:sp>
        <p:nvSpPr>
          <p:cNvPr id="12" name="Picture Placeholder 11">
            <a:extLst>
              <a:ext uri="{FF2B5EF4-FFF2-40B4-BE49-F238E27FC236}">
                <a16:creationId xmlns:a16="http://schemas.microsoft.com/office/drawing/2014/main" id="{6C979AC9-2676-D68D-25F9-28FD148B9EAE}"/>
              </a:ext>
            </a:extLst>
          </p:cNvPr>
          <p:cNvSpPr>
            <a:spLocks noGrp="1"/>
          </p:cNvSpPr>
          <p:nvPr>
            <p:ph type="pic" sz="quarter" idx="27" hasCustomPrompt="1"/>
          </p:nvPr>
        </p:nvSpPr>
        <p:spPr>
          <a:xfrm>
            <a:off x="7745859" y="371875"/>
            <a:ext cx="4472084" cy="6485860"/>
          </a:xfrm>
          <a:custGeom>
            <a:avLst/>
            <a:gdLst>
              <a:gd name="connsiteX0" fmla="*/ 331657 w 4472084"/>
              <a:gd name="connsiteY0" fmla="*/ 0 h 6485860"/>
              <a:gd name="connsiteX1" fmla="*/ 4472084 w 4472084"/>
              <a:gd name="connsiteY1" fmla="*/ 0 h 6485860"/>
              <a:gd name="connsiteX2" fmla="*/ 4472084 w 4472084"/>
              <a:gd name="connsiteY2" fmla="*/ 6485860 h 6485860"/>
              <a:gd name="connsiteX3" fmla="*/ 0 w 4472084"/>
              <a:gd name="connsiteY3" fmla="*/ 6485860 h 6485860"/>
              <a:gd name="connsiteX4" fmla="*/ 0 w 4472084"/>
              <a:gd name="connsiteY4" fmla="*/ 331657 h 6485860"/>
              <a:gd name="connsiteX5" fmla="*/ 331657 w 4472084"/>
              <a:gd name="connsiteY5" fmla="*/ 0 h 6485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72084" h="6485860">
                <a:moveTo>
                  <a:pt x="331657" y="0"/>
                </a:moveTo>
                <a:lnTo>
                  <a:pt x="4472084" y="0"/>
                </a:lnTo>
                <a:lnTo>
                  <a:pt x="4472084" y="6485860"/>
                </a:lnTo>
                <a:lnTo>
                  <a:pt x="0" y="6485860"/>
                </a:lnTo>
                <a:lnTo>
                  <a:pt x="0" y="331657"/>
                </a:lnTo>
                <a:cubicBezTo>
                  <a:pt x="0" y="148488"/>
                  <a:pt x="148488" y="0"/>
                  <a:pt x="331657" y="0"/>
                </a:cubicBezTo>
                <a:close/>
              </a:path>
            </a:pathLst>
          </a:custGeom>
          <a:solidFill>
            <a:schemeClr val="bg1">
              <a:lumMod val="95000"/>
            </a:schemeClr>
          </a:solidFill>
          <a:ln w="60325">
            <a:noFill/>
          </a:ln>
        </p:spPr>
        <p:txBody>
          <a:bodyPr vert="horz" wrap="square" lIns="0" tIns="45720" rIns="0" bIns="45720" rtlCol="0">
            <a:noAutofit/>
          </a:bodyPr>
          <a:lstStyle>
            <a:lvl1pPr>
              <a:defRPr lang="en-US" dirty="0"/>
            </a:lvl1pPr>
          </a:lstStyle>
          <a:p>
            <a:pPr marL="7938" lvl="0" indent="0">
              <a:buNone/>
            </a:pPr>
            <a:r>
              <a:rPr lang="en-US"/>
              <a:t>      </a:t>
            </a:r>
          </a:p>
        </p:txBody>
      </p:sp>
      <p:pic>
        <p:nvPicPr>
          <p:cNvPr id="10" name="Picture 9" descr="Shape&#10;&#10;Description automatically generated">
            <a:extLst>
              <a:ext uri="{FF2B5EF4-FFF2-40B4-BE49-F238E27FC236}">
                <a16:creationId xmlns:a16="http://schemas.microsoft.com/office/drawing/2014/main" id="{50788439-E39C-AEB7-C0F8-E6963A7580A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7556398" y="186436"/>
            <a:ext cx="4661545" cy="6684264"/>
          </a:xfrm>
          <a:prstGeom prst="rect">
            <a:avLst/>
          </a:prstGeom>
        </p:spPr>
      </p:pic>
      <p:sp>
        <p:nvSpPr>
          <p:cNvPr id="5" name="TextBox 4">
            <a:extLst>
              <a:ext uri="{FF2B5EF4-FFF2-40B4-BE49-F238E27FC236}">
                <a16:creationId xmlns:a16="http://schemas.microsoft.com/office/drawing/2014/main" id="{28E8F700-CDC2-CEE6-66AD-19E20123F8EF}"/>
              </a:ext>
            </a:extLst>
          </p:cNvPr>
          <p:cNvSpPr txBox="1">
            <a:spLocks noChangeArrowheads="1"/>
          </p:cNvSpPr>
          <p:nvPr userDrawn="1"/>
        </p:nvSpPr>
        <p:spPr bwMode="auto">
          <a:xfrm>
            <a:off x="550851" y="6544037"/>
            <a:ext cx="5726287" cy="923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marL="0" marR="0" lvl="0" indent="0" algn="l" defTabSz="914377" rtl="0" eaLnBrk="1" fontAlgn="auto" latinLnBrk="0" hangingPunct="1">
              <a:lnSpc>
                <a:spcPct val="100000"/>
              </a:lnSpc>
              <a:spcBef>
                <a:spcPts val="0"/>
              </a:spcBef>
              <a:spcAft>
                <a:spcPts val="0"/>
              </a:spcAft>
              <a:buClrTx/>
              <a:buSzTx/>
              <a:buFontTx/>
              <a:buNone/>
              <a:tabLst/>
              <a:defRPr sz="1800">
                <a:solidFill>
                  <a:srgbClr val="000000"/>
                </a:solidFill>
              </a:defRPr>
            </a:pPr>
            <a:r>
              <a:rPr kumimoji="0" lang="ga-IE" sz="600" b="0" i="0" u="none" strike="noStrike" kern="1200" cap="none" spc="0" normalizeH="0" baseline="0" noProof="0">
                <a:ln>
                  <a:noFill/>
                </a:ln>
                <a:solidFill>
                  <a:srgbClr val="FFFFFF">
                    <a:lumMod val="85000"/>
                  </a:srgbClr>
                </a:solidFill>
                <a:effectLst/>
                <a:uLnTx/>
                <a:uFillTx/>
                <a:latin typeface="Avenir Next LT Pro"/>
                <a:ea typeface="ＭＳ Ｐゴシック" charset="0"/>
              </a:rPr>
              <a:t>© 2023 Epsilon Data Management, LLC. All rights reserved. Proprietary and confidential. V-1.31.23</a:t>
            </a:r>
          </a:p>
        </p:txBody>
      </p:sp>
      <p:pic>
        <p:nvPicPr>
          <p:cNvPr id="6" name="Picture 5" descr="A picture containing text, clipart&#10;&#10;Description automatically generated">
            <a:extLst>
              <a:ext uri="{FF2B5EF4-FFF2-40B4-BE49-F238E27FC236}">
                <a16:creationId xmlns:a16="http://schemas.microsoft.com/office/drawing/2014/main" id="{4302A9BA-B994-33AE-29B2-08D51D4B095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38937" y="387332"/>
            <a:ext cx="1462812" cy="389145"/>
          </a:xfrm>
          <a:prstGeom prst="rect">
            <a:avLst/>
          </a:prstGeom>
        </p:spPr>
      </p:pic>
    </p:spTree>
    <p:extLst>
      <p:ext uri="{BB962C8B-B14F-4D97-AF65-F5344CB8AC3E}">
        <p14:creationId xmlns:p14="http://schemas.microsoft.com/office/powerpoint/2010/main" val="2143753398"/>
      </p:ext>
    </p:extLst>
  </p:cSld>
  <p:clrMapOvr>
    <a:masterClrMapping/>
  </p:clrMapOvr>
  <p:extLst>
    <p:ext uri="{DCECCB84-F9BA-43D5-87BE-67443E8EF086}">
      <p15:sldGuideLst xmlns:p15="http://schemas.microsoft.com/office/powerpoint/2012/main">
        <p15:guide id="1" pos="192">
          <p15:clr>
            <a:srgbClr val="FBAE40"/>
          </p15:clr>
        </p15:guide>
      </p15:sldGuideLst>
    </p:ext>
  </p:extLst>
</p:sldLayout>
</file>

<file path=ppt/slideLayouts/slideLayout227.xml><?xml version="1.0" encoding="utf-8"?>
<p:sldLayout xmlns:a="http://schemas.openxmlformats.org/drawingml/2006/main" xmlns:r="http://schemas.openxmlformats.org/officeDocument/2006/relationships" xmlns:p="http://schemas.openxmlformats.org/presentationml/2006/main" preserve="1" userDrawn="1">
  <p:cSld name="6_Icon Divider Blue">
    <p:bg>
      <p:bgPr>
        <a:solidFill>
          <a:schemeClr val="accent1"/>
        </a:solidFill>
        <a:effectLst/>
      </p:bgPr>
    </p:bg>
    <p:spTree>
      <p:nvGrpSpPr>
        <p:cNvPr id="1" name=""/>
        <p:cNvGrpSpPr/>
        <p:nvPr/>
      </p:nvGrpSpPr>
      <p:grpSpPr>
        <a:xfrm>
          <a:off x="0" y="0"/>
          <a:ext cx="0" cy="0"/>
          <a:chOff x="0" y="0"/>
          <a:chExt cx="0" cy="0"/>
        </a:xfrm>
      </p:grpSpPr>
      <p:pic>
        <p:nvPicPr>
          <p:cNvPr id="8" name="Picture 7" descr="Shape, rectangle&#10;&#10;Description automatically generated">
            <a:extLst>
              <a:ext uri="{FF2B5EF4-FFF2-40B4-BE49-F238E27FC236}">
                <a16:creationId xmlns:a16="http://schemas.microsoft.com/office/drawing/2014/main" id="{2AE34794-50BD-3F02-DE15-51F7AD84A040}"/>
              </a:ext>
            </a:extLst>
          </p:cNvPr>
          <p:cNvPicPr>
            <a:picLocks/>
          </p:cNvPicPr>
          <p:nvPr userDrawn="1"/>
        </p:nvPicPr>
        <p:blipFill>
          <a:blip r:embed="rId2"/>
          <a:stretch>
            <a:fillRect/>
          </a:stretch>
        </p:blipFill>
        <p:spPr>
          <a:xfrm>
            <a:off x="0" y="0"/>
            <a:ext cx="12188952" cy="6858000"/>
          </a:xfrm>
          <a:prstGeom prst="rect">
            <a:avLst/>
          </a:prstGeom>
        </p:spPr>
      </p:pic>
      <p:sp>
        <p:nvSpPr>
          <p:cNvPr id="3" name="Title 1">
            <a:extLst>
              <a:ext uri="{FF2B5EF4-FFF2-40B4-BE49-F238E27FC236}">
                <a16:creationId xmlns:a16="http://schemas.microsoft.com/office/drawing/2014/main" id="{BA8029A1-4C93-348A-E503-BD52A6CDCE13}"/>
              </a:ext>
            </a:extLst>
          </p:cNvPr>
          <p:cNvSpPr>
            <a:spLocks noGrp="1"/>
          </p:cNvSpPr>
          <p:nvPr>
            <p:ph type="ctrTitle" hasCustomPrompt="1"/>
          </p:nvPr>
        </p:nvSpPr>
        <p:spPr>
          <a:xfrm>
            <a:off x="533400" y="4522527"/>
            <a:ext cx="7696200" cy="1463040"/>
          </a:xfrm>
        </p:spPr>
        <p:txBody>
          <a:bodyPr anchor="t"/>
          <a:lstStyle>
            <a:lvl1pPr algn="l">
              <a:defRPr sz="4800">
                <a:solidFill>
                  <a:schemeClr val="bg1"/>
                </a:solidFill>
              </a:defRPr>
            </a:lvl1pPr>
          </a:lstStyle>
          <a:p>
            <a:r>
              <a:rPr lang="en-US"/>
              <a:t>Click to edit</a:t>
            </a:r>
            <a:br>
              <a:rPr lang="en-US"/>
            </a:br>
            <a:r>
              <a:rPr lang="en-US"/>
              <a:t>divider slide</a:t>
            </a:r>
          </a:p>
        </p:txBody>
      </p:sp>
      <p:sp>
        <p:nvSpPr>
          <p:cNvPr id="2" name="Picture Placeholder 14">
            <a:extLst>
              <a:ext uri="{FF2B5EF4-FFF2-40B4-BE49-F238E27FC236}">
                <a16:creationId xmlns:a16="http://schemas.microsoft.com/office/drawing/2014/main" id="{1E98FF31-717A-F420-5338-B799878C217A}"/>
              </a:ext>
            </a:extLst>
          </p:cNvPr>
          <p:cNvSpPr>
            <a:spLocks noGrp="1" noChangeAspect="1"/>
          </p:cNvSpPr>
          <p:nvPr>
            <p:ph type="pic" sz="quarter" idx="11" hasCustomPrompt="1"/>
          </p:nvPr>
        </p:nvSpPr>
        <p:spPr>
          <a:xfrm>
            <a:off x="9703221" y="1838780"/>
            <a:ext cx="1893220" cy="1886761"/>
          </a:xfrm>
          <a:prstGeom prst="rect">
            <a:avLst/>
          </a:prstGeom>
        </p:spPr>
        <p:txBody>
          <a:bodyPr anchor="ctr"/>
          <a:lstStyle>
            <a:lvl1pPr marL="0" indent="0" algn="ctr">
              <a:buNone/>
              <a:defRPr>
                <a:solidFill>
                  <a:schemeClr val="bg1"/>
                </a:solidFill>
              </a:defRPr>
            </a:lvl1pPr>
          </a:lstStyle>
          <a:p>
            <a:r>
              <a:rPr lang="en-US"/>
              <a:t>Click here to add ICON</a:t>
            </a:r>
            <a:br>
              <a:rPr lang="en-US"/>
            </a:br>
            <a:r>
              <a:rPr lang="en-US"/>
              <a:t>(no pictures)</a:t>
            </a:r>
          </a:p>
        </p:txBody>
      </p:sp>
      <p:pic>
        <p:nvPicPr>
          <p:cNvPr id="6" name="Picture 5" descr="A picture containing text, clipart&#10;&#10;Description automatically generated">
            <a:extLst>
              <a:ext uri="{FF2B5EF4-FFF2-40B4-BE49-F238E27FC236}">
                <a16:creationId xmlns:a16="http://schemas.microsoft.com/office/drawing/2014/main" id="{04BEF04F-50CB-7449-B897-870A3FA6987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38937" y="387332"/>
            <a:ext cx="1462812" cy="389145"/>
          </a:xfrm>
          <a:prstGeom prst="rect">
            <a:avLst/>
          </a:prstGeom>
        </p:spPr>
      </p:pic>
      <p:pic>
        <p:nvPicPr>
          <p:cNvPr id="12" name="Picture 11" descr="A picture containing device&#10;&#10;Description automatically generated">
            <a:extLst>
              <a:ext uri="{FF2B5EF4-FFF2-40B4-BE49-F238E27FC236}">
                <a16:creationId xmlns:a16="http://schemas.microsoft.com/office/drawing/2014/main" id="{AEE743D2-E883-A78B-DE94-9FBE74825C61}"/>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l="6647"/>
          <a:stretch/>
        </p:blipFill>
        <p:spPr>
          <a:xfrm>
            <a:off x="1" y="2158078"/>
            <a:ext cx="9552079" cy="1311349"/>
          </a:xfrm>
          <a:prstGeom prst="rect">
            <a:avLst/>
          </a:prstGeom>
        </p:spPr>
      </p:pic>
      <p:sp>
        <p:nvSpPr>
          <p:cNvPr id="4" name="Text Placeholder 5">
            <a:extLst>
              <a:ext uri="{FF2B5EF4-FFF2-40B4-BE49-F238E27FC236}">
                <a16:creationId xmlns:a16="http://schemas.microsoft.com/office/drawing/2014/main" id="{35B361D5-FB3E-76EE-B093-B8210557F574}"/>
              </a:ext>
            </a:extLst>
          </p:cNvPr>
          <p:cNvSpPr>
            <a:spLocks noGrp="1"/>
          </p:cNvSpPr>
          <p:nvPr>
            <p:ph type="body" sz="quarter" idx="10" hasCustomPrompt="1"/>
          </p:nvPr>
        </p:nvSpPr>
        <p:spPr>
          <a:xfrm>
            <a:off x="538936" y="6032828"/>
            <a:ext cx="7690664" cy="662613"/>
          </a:xfrm>
        </p:spPr>
        <p:txBody>
          <a:bodyPr>
            <a:noAutofit/>
          </a:bodyPr>
          <a:lstStyle>
            <a:lvl1pPr marL="0" indent="0" algn="l">
              <a:buNone/>
              <a:defRPr sz="2000" b="1">
                <a:solidFill>
                  <a:schemeClr val="bg1"/>
                </a:solidFill>
              </a:defRPr>
            </a:lvl1pPr>
            <a:lvl2pPr marL="285744" indent="0" algn="ctr">
              <a:buNone/>
              <a:defRPr sz="2000" b="1">
                <a:solidFill>
                  <a:schemeClr val="bg1"/>
                </a:solidFill>
              </a:defRPr>
            </a:lvl2pPr>
            <a:lvl3pPr marL="574660" indent="0" algn="ctr">
              <a:buNone/>
              <a:defRPr sz="2000" b="1">
                <a:solidFill>
                  <a:schemeClr val="bg1"/>
                </a:solidFill>
              </a:defRPr>
            </a:lvl3pPr>
            <a:lvl4pPr marL="861990" indent="0" algn="ctr">
              <a:buNone/>
              <a:defRPr sz="2000" b="1">
                <a:solidFill>
                  <a:schemeClr val="bg1"/>
                </a:solidFill>
              </a:defRPr>
            </a:lvl4pPr>
            <a:lvl5pPr marL="1149322" indent="0" algn="ctr">
              <a:buNone/>
              <a:defRPr sz="2000" b="1">
                <a:solidFill>
                  <a:schemeClr val="bg1"/>
                </a:solidFill>
              </a:defRPr>
            </a:lvl5pPr>
          </a:lstStyle>
          <a:p>
            <a:pPr lvl="0"/>
            <a:r>
              <a:rPr lang="en-US"/>
              <a:t>Subtitle</a:t>
            </a:r>
          </a:p>
        </p:txBody>
      </p:sp>
    </p:spTree>
    <p:extLst>
      <p:ext uri="{BB962C8B-B14F-4D97-AF65-F5344CB8AC3E}">
        <p14:creationId xmlns:p14="http://schemas.microsoft.com/office/powerpoint/2010/main" val="449399339"/>
      </p:ext>
    </p:extLst>
  </p:cSld>
  <p:clrMapOvr>
    <a:masterClrMapping/>
  </p:clrMapOvr>
  <p:extLst>
    <p:ext uri="{DCECCB84-F9BA-43D5-87BE-67443E8EF086}">
      <p15:sldGuideLst xmlns:p15="http://schemas.microsoft.com/office/powerpoint/2012/main">
        <p15:guide id="1" pos="120">
          <p15:clr>
            <a:srgbClr val="FBAE40"/>
          </p15:clr>
        </p15:guide>
        <p15:guide id="2" orient="horz" pos="4200">
          <p15:clr>
            <a:srgbClr val="FBAE40"/>
          </p15:clr>
        </p15:guide>
      </p15:sldGuideLst>
    </p:ext>
  </p:extLst>
</p:sldLayout>
</file>

<file path=ppt/slideLayouts/slideLayout228.xml><?xml version="1.0" encoding="utf-8"?>
<p:sldLayout xmlns:a="http://schemas.openxmlformats.org/drawingml/2006/main" xmlns:r="http://schemas.openxmlformats.org/officeDocument/2006/relationships" xmlns:p="http://schemas.openxmlformats.org/presentationml/2006/main" preserve="1" userDrawn="1">
  <p:cSld name="5_Title Slide_1">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22A5AF-D6FA-770D-DE68-900396E81759}"/>
              </a:ext>
            </a:extLst>
          </p:cNvPr>
          <p:cNvSpPr>
            <a:spLocks noGrp="1"/>
          </p:cNvSpPr>
          <p:nvPr>
            <p:ph type="ctrTitle" hasCustomPrompt="1"/>
          </p:nvPr>
        </p:nvSpPr>
        <p:spPr>
          <a:xfrm>
            <a:off x="539748" y="2786715"/>
            <a:ext cx="7875589" cy="1798779"/>
          </a:xfrm>
        </p:spPr>
        <p:txBody>
          <a:bodyPr anchor="b"/>
          <a:lstStyle>
            <a:lvl1pPr algn="l">
              <a:defRPr sz="5400">
                <a:solidFill>
                  <a:schemeClr val="bg1"/>
                </a:solidFill>
              </a:defRPr>
            </a:lvl1pPr>
          </a:lstStyle>
          <a:p>
            <a:r>
              <a:rPr lang="en-US"/>
              <a:t>Click to edit Master </a:t>
            </a:r>
            <a:br>
              <a:rPr lang="en-US"/>
            </a:br>
            <a:r>
              <a:rPr lang="en-US"/>
              <a:t>title style</a:t>
            </a:r>
          </a:p>
        </p:txBody>
      </p:sp>
      <p:sp>
        <p:nvSpPr>
          <p:cNvPr id="3" name="Subtitle 2">
            <a:extLst>
              <a:ext uri="{FF2B5EF4-FFF2-40B4-BE49-F238E27FC236}">
                <a16:creationId xmlns:a16="http://schemas.microsoft.com/office/drawing/2014/main" id="{01B3617F-E8DB-DC44-0C6E-DFF5FFA15730}"/>
              </a:ext>
            </a:extLst>
          </p:cNvPr>
          <p:cNvSpPr>
            <a:spLocks noGrp="1"/>
          </p:cNvSpPr>
          <p:nvPr>
            <p:ph type="subTitle" idx="1"/>
          </p:nvPr>
        </p:nvSpPr>
        <p:spPr>
          <a:xfrm>
            <a:off x="539748" y="4755495"/>
            <a:ext cx="7875589" cy="578076"/>
          </a:xfrm>
          <a:prstGeom prst="rect">
            <a:avLst/>
          </a:prstGeom>
        </p:spPr>
        <p:txBody>
          <a:bodyPr/>
          <a:lstStyle>
            <a:lvl1pPr marL="0" indent="0" algn="l">
              <a:buNone/>
              <a:defRPr sz="2800" b="1" i="0">
                <a:solidFill>
                  <a:schemeClr val="accent5"/>
                </a:solidFill>
                <a:latin typeface="+mj-lt"/>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11" name="Rectangle 10">
            <a:extLst>
              <a:ext uri="{FF2B5EF4-FFF2-40B4-BE49-F238E27FC236}">
                <a16:creationId xmlns:a16="http://schemas.microsoft.com/office/drawing/2014/main" id="{FABEFB8A-80FB-DE6F-A2B0-04325342CB57}"/>
              </a:ext>
            </a:extLst>
          </p:cNvPr>
          <p:cNvSpPr/>
          <p:nvPr userDrawn="1"/>
        </p:nvSpPr>
        <p:spPr>
          <a:xfrm>
            <a:off x="539748" y="2590862"/>
            <a:ext cx="1737360" cy="75431"/>
          </a:xfrm>
          <a:prstGeom prst="rect">
            <a:avLst/>
          </a:prstGeom>
          <a:gradFill flip="none" rotWithShape="1">
            <a:gsLst>
              <a:gs pos="7000">
                <a:schemeClr val="accent2"/>
              </a:gs>
              <a:gs pos="93000">
                <a:schemeClr val="accent5"/>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 name="Text Placeholder 6">
            <a:extLst>
              <a:ext uri="{FF2B5EF4-FFF2-40B4-BE49-F238E27FC236}">
                <a16:creationId xmlns:a16="http://schemas.microsoft.com/office/drawing/2014/main" id="{51EEF180-50BE-C2A8-5925-52E7BAD6C4F0}"/>
              </a:ext>
            </a:extLst>
          </p:cNvPr>
          <p:cNvSpPr>
            <a:spLocks noGrp="1"/>
          </p:cNvSpPr>
          <p:nvPr>
            <p:ph type="body" sz="quarter" idx="10" hasCustomPrompt="1"/>
          </p:nvPr>
        </p:nvSpPr>
        <p:spPr>
          <a:xfrm>
            <a:off x="539750" y="2232633"/>
            <a:ext cx="2641007" cy="322145"/>
          </a:xfrm>
          <a:prstGeom prst="rect">
            <a:avLst/>
          </a:prstGeom>
        </p:spPr>
        <p:txBody>
          <a:bodyPr/>
          <a:lstStyle>
            <a:lvl1pPr marL="7938" indent="0" algn="l">
              <a:buNone/>
              <a:defRPr sz="1400" cap="all" spc="200" baseline="0">
                <a:solidFill>
                  <a:schemeClr val="bg1"/>
                </a:solidFill>
              </a:defRPr>
            </a:lvl1pPr>
            <a:lvl2pPr marL="341305" indent="0">
              <a:buNone/>
              <a:defRPr/>
            </a:lvl2pPr>
            <a:lvl3pPr marL="574660" indent="0">
              <a:buNone/>
              <a:defRPr/>
            </a:lvl3pPr>
            <a:lvl4pPr marL="1371566" indent="0">
              <a:buNone/>
              <a:defRPr/>
            </a:lvl4pPr>
            <a:lvl5pPr marL="1828754" indent="0">
              <a:buNone/>
              <a:defRPr/>
            </a:lvl5pPr>
          </a:lstStyle>
          <a:p>
            <a:pPr lvl="0"/>
            <a:r>
              <a:rPr lang="en-US"/>
              <a:t>Date here</a:t>
            </a:r>
          </a:p>
        </p:txBody>
      </p:sp>
      <p:sp>
        <p:nvSpPr>
          <p:cNvPr id="14" name="TextBox 13">
            <a:extLst>
              <a:ext uri="{FF2B5EF4-FFF2-40B4-BE49-F238E27FC236}">
                <a16:creationId xmlns:a16="http://schemas.microsoft.com/office/drawing/2014/main" id="{E195EC2F-5F42-3766-505A-4FEC8C69937C}"/>
              </a:ext>
            </a:extLst>
          </p:cNvPr>
          <p:cNvSpPr txBox="1">
            <a:spLocks noChangeArrowheads="1"/>
          </p:cNvSpPr>
          <p:nvPr userDrawn="1"/>
        </p:nvSpPr>
        <p:spPr bwMode="auto">
          <a:xfrm>
            <a:off x="550851" y="6544037"/>
            <a:ext cx="5726287" cy="923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marL="0" lvl="0" indent="0" algn="l">
              <a:lnSpc>
                <a:spcPct val="100000"/>
              </a:lnSpc>
              <a:defRPr sz="1800">
                <a:solidFill>
                  <a:srgbClr val="000000"/>
                </a:solidFill>
              </a:defRPr>
            </a:pPr>
            <a:r>
              <a:rPr lang="ga-IE" sz="600" b="0" i="0" baseline="0">
                <a:solidFill>
                  <a:schemeClr val="bg1">
                    <a:lumMod val="85000"/>
                  </a:schemeClr>
                </a:solidFill>
                <a:latin typeface="+mn-lt"/>
              </a:rPr>
              <a:t>© 2023 Epsilon Data Management, LLC. All rights reserved. Proprietary and confidential.</a:t>
            </a:r>
          </a:p>
        </p:txBody>
      </p:sp>
      <p:pic>
        <p:nvPicPr>
          <p:cNvPr id="6" name="Picture 5" descr="A picture containing text, clipart&#10;&#10;Description automatically generated">
            <a:extLst>
              <a:ext uri="{FF2B5EF4-FFF2-40B4-BE49-F238E27FC236}">
                <a16:creationId xmlns:a16="http://schemas.microsoft.com/office/drawing/2014/main" id="{1A6D02A3-B674-6374-5A19-47AA8CD1E29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38937" y="387332"/>
            <a:ext cx="1462812" cy="389145"/>
          </a:xfrm>
          <a:prstGeom prst="rect">
            <a:avLst/>
          </a:prstGeom>
        </p:spPr>
      </p:pic>
    </p:spTree>
    <p:extLst>
      <p:ext uri="{BB962C8B-B14F-4D97-AF65-F5344CB8AC3E}">
        <p14:creationId xmlns:p14="http://schemas.microsoft.com/office/powerpoint/2010/main" val="732908714"/>
      </p:ext>
    </p:extLst>
  </p:cSld>
  <p:clrMapOvr>
    <a:masterClrMapping/>
  </p:clrMapOvr>
  <p:extLst>
    <p:ext uri="{DCECCB84-F9BA-43D5-87BE-67443E8EF086}">
      <p15:sldGuideLst xmlns:p15="http://schemas.microsoft.com/office/powerpoint/2012/main">
        <p15:guide id="1" pos="192">
          <p15:clr>
            <a:srgbClr val="FBAE40"/>
          </p15:clr>
        </p15:guide>
      </p15:sldGuideLst>
    </p:ext>
  </p:extLst>
</p:sldLayout>
</file>

<file path=ppt/slideLayouts/slideLayout229.xml><?xml version="1.0" encoding="utf-8"?>
<p:sldLayout xmlns:a="http://schemas.openxmlformats.org/drawingml/2006/main" xmlns:r="http://schemas.openxmlformats.org/officeDocument/2006/relationships" xmlns:p="http://schemas.openxmlformats.org/presentationml/2006/main" preserve="1" userDrawn="1">
  <p:cSld name="6_Title Slide_2">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22A5AF-D6FA-770D-DE68-900396E81759}"/>
              </a:ext>
            </a:extLst>
          </p:cNvPr>
          <p:cNvSpPr>
            <a:spLocks noGrp="1"/>
          </p:cNvSpPr>
          <p:nvPr>
            <p:ph type="ctrTitle" hasCustomPrompt="1"/>
          </p:nvPr>
        </p:nvSpPr>
        <p:spPr>
          <a:xfrm>
            <a:off x="2158206" y="2786715"/>
            <a:ext cx="7875589" cy="1798779"/>
          </a:xfrm>
        </p:spPr>
        <p:txBody>
          <a:bodyPr anchor="b"/>
          <a:lstStyle>
            <a:lvl1pPr algn="ctr">
              <a:defRPr sz="5400">
                <a:solidFill>
                  <a:schemeClr val="bg1"/>
                </a:solidFill>
              </a:defRPr>
            </a:lvl1pPr>
          </a:lstStyle>
          <a:p>
            <a:r>
              <a:rPr lang="en-US"/>
              <a:t>Click to edit Master </a:t>
            </a:r>
            <a:br>
              <a:rPr lang="en-US"/>
            </a:br>
            <a:r>
              <a:rPr lang="en-US"/>
              <a:t>title style</a:t>
            </a:r>
          </a:p>
        </p:txBody>
      </p:sp>
      <p:sp>
        <p:nvSpPr>
          <p:cNvPr id="3" name="Subtitle 2">
            <a:extLst>
              <a:ext uri="{FF2B5EF4-FFF2-40B4-BE49-F238E27FC236}">
                <a16:creationId xmlns:a16="http://schemas.microsoft.com/office/drawing/2014/main" id="{01B3617F-E8DB-DC44-0C6E-DFF5FFA15730}"/>
              </a:ext>
            </a:extLst>
          </p:cNvPr>
          <p:cNvSpPr>
            <a:spLocks noGrp="1"/>
          </p:cNvSpPr>
          <p:nvPr>
            <p:ph type="subTitle" idx="1"/>
          </p:nvPr>
        </p:nvSpPr>
        <p:spPr>
          <a:xfrm>
            <a:off x="2158206" y="4755495"/>
            <a:ext cx="7875589" cy="578076"/>
          </a:xfrm>
          <a:prstGeom prst="rect">
            <a:avLst/>
          </a:prstGeom>
        </p:spPr>
        <p:txBody>
          <a:bodyPr/>
          <a:lstStyle>
            <a:lvl1pPr marL="0" indent="0" algn="ctr">
              <a:buNone/>
              <a:defRPr sz="2800" b="1" i="0">
                <a:solidFill>
                  <a:schemeClr val="accent5"/>
                </a:solidFill>
                <a:latin typeface="+mn-lt"/>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11" name="Rectangle 10">
            <a:extLst>
              <a:ext uri="{FF2B5EF4-FFF2-40B4-BE49-F238E27FC236}">
                <a16:creationId xmlns:a16="http://schemas.microsoft.com/office/drawing/2014/main" id="{FABEFB8A-80FB-DE6F-A2B0-04325342CB57}"/>
              </a:ext>
            </a:extLst>
          </p:cNvPr>
          <p:cNvSpPr/>
          <p:nvPr userDrawn="1"/>
        </p:nvSpPr>
        <p:spPr>
          <a:xfrm>
            <a:off x="5227320" y="2590862"/>
            <a:ext cx="1737360" cy="75431"/>
          </a:xfrm>
          <a:prstGeom prst="rect">
            <a:avLst/>
          </a:prstGeom>
          <a:gradFill flip="none" rotWithShape="1">
            <a:gsLst>
              <a:gs pos="7000">
                <a:schemeClr val="accent2"/>
              </a:gs>
              <a:gs pos="93000">
                <a:schemeClr val="accent5"/>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 name="Text Placeholder 6">
            <a:extLst>
              <a:ext uri="{FF2B5EF4-FFF2-40B4-BE49-F238E27FC236}">
                <a16:creationId xmlns:a16="http://schemas.microsoft.com/office/drawing/2014/main" id="{51EEF180-50BE-C2A8-5925-52E7BAD6C4F0}"/>
              </a:ext>
            </a:extLst>
          </p:cNvPr>
          <p:cNvSpPr>
            <a:spLocks noGrp="1"/>
          </p:cNvSpPr>
          <p:nvPr>
            <p:ph type="body" sz="quarter" idx="10" hasCustomPrompt="1"/>
          </p:nvPr>
        </p:nvSpPr>
        <p:spPr>
          <a:xfrm>
            <a:off x="4775498" y="2232633"/>
            <a:ext cx="2641007" cy="322145"/>
          </a:xfrm>
          <a:prstGeom prst="rect">
            <a:avLst/>
          </a:prstGeom>
        </p:spPr>
        <p:txBody>
          <a:bodyPr/>
          <a:lstStyle>
            <a:lvl1pPr marL="7938" indent="0" algn="ctr">
              <a:buNone/>
              <a:defRPr sz="1400" cap="all" spc="200" baseline="0">
                <a:solidFill>
                  <a:schemeClr val="bg1"/>
                </a:solidFill>
              </a:defRPr>
            </a:lvl1pPr>
            <a:lvl2pPr marL="341305" indent="0">
              <a:buNone/>
              <a:defRPr/>
            </a:lvl2pPr>
            <a:lvl3pPr marL="574660" indent="0">
              <a:buNone/>
              <a:defRPr/>
            </a:lvl3pPr>
            <a:lvl4pPr marL="1371566" indent="0">
              <a:buNone/>
              <a:defRPr/>
            </a:lvl4pPr>
            <a:lvl5pPr marL="1828754" indent="0">
              <a:buNone/>
              <a:defRPr/>
            </a:lvl5pPr>
          </a:lstStyle>
          <a:p>
            <a:pPr lvl="0"/>
            <a:r>
              <a:rPr lang="en-US"/>
              <a:t>Date here</a:t>
            </a:r>
          </a:p>
        </p:txBody>
      </p:sp>
      <p:sp>
        <p:nvSpPr>
          <p:cNvPr id="6" name="TextBox 5">
            <a:extLst>
              <a:ext uri="{FF2B5EF4-FFF2-40B4-BE49-F238E27FC236}">
                <a16:creationId xmlns:a16="http://schemas.microsoft.com/office/drawing/2014/main" id="{B2FCE036-8F30-19B4-1006-00526B3DADAD}"/>
              </a:ext>
            </a:extLst>
          </p:cNvPr>
          <p:cNvSpPr txBox="1">
            <a:spLocks noChangeArrowheads="1"/>
          </p:cNvSpPr>
          <p:nvPr userDrawn="1"/>
        </p:nvSpPr>
        <p:spPr bwMode="auto">
          <a:xfrm>
            <a:off x="550851" y="6544037"/>
            <a:ext cx="5726287" cy="923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marL="0" lvl="0" indent="0" algn="l">
              <a:lnSpc>
                <a:spcPct val="100000"/>
              </a:lnSpc>
              <a:defRPr sz="1800">
                <a:solidFill>
                  <a:srgbClr val="000000"/>
                </a:solidFill>
              </a:defRPr>
            </a:pPr>
            <a:r>
              <a:rPr lang="ga-IE" sz="600" b="0" i="0" baseline="0">
                <a:solidFill>
                  <a:schemeClr val="bg1">
                    <a:lumMod val="85000"/>
                  </a:schemeClr>
                </a:solidFill>
                <a:latin typeface="+mn-lt"/>
              </a:rPr>
              <a:t>© 2023 Epsilon Data Management, LLC. All rights reserved. Proprietary and confidential.</a:t>
            </a:r>
          </a:p>
        </p:txBody>
      </p:sp>
      <p:pic>
        <p:nvPicPr>
          <p:cNvPr id="4" name="Picture 3" descr="A picture containing text, clipart&#10;&#10;Description automatically generated">
            <a:extLst>
              <a:ext uri="{FF2B5EF4-FFF2-40B4-BE49-F238E27FC236}">
                <a16:creationId xmlns:a16="http://schemas.microsoft.com/office/drawing/2014/main" id="{B44223CC-0975-8852-CB2D-4950A931978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38937" y="387332"/>
            <a:ext cx="1462812" cy="389145"/>
          </a:xfrm>
          <a:prstGeom prst="rect">
            <a:avLst/>
          </a:prstGeom>
        </p:spPr>
      </p:pic>
    </p:spTree>
    <p:extLst>
      <p:ext uri="{BB962C8B-B14F-4D97-AF65-F5344CB8AC3E}">
        <p14:creationId xmlns:p14="http://schemas.microsoft.com/office/powerpoint/2010/main" val="2752463222"/>
      </p:ext>
    </p:extLst>
  </p:cSld>
  <p:clrMapOvr>
    <a:masterClrMapping/>
  </p:clrMapOvr>
  <p:extLst>
    <p:ext uri="{DCECCB84-F9BA-43D5-87BE-67443E8EF086}">
      <p15:sldGuideLst xmlns:p15="http://schemas.microsoft.com/office/powerpoint/2012/main">
        <p15:guide id="1" pos="3816">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Single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5E322D-B09E-EF4A-8A59-66F7D1DE2F6B}"/>
              </a:ext>
            </a:extLst>
          </p:cNvPr>
          <p:cNvSpPr>
            <a:spLocks noGrp="1"/>
          </p:cNvSpPr>
          <p:nvPr>
            <p:ph type="title" hasCustomPrompt="1"/>
          </p:nvPr>
        </p:nvSpPr>
        <p:spPr>
          <a:xfrm>
            <a:off x="685800" y="533400"/>
            <a:ext cx="10817352" cy="749808"/>
          </a:xfrm>
        </p:spPr>
        <p:txBody>
          <a:bodyPr anchor="t" anchorCtr="0"/>
          <a:lstStyle>
            <a:lvl1pPr>
              <a:defRPr sz="2300" b="0" i="0">
                <a:latin typeface="FuturaNext-Medium" panose="020B0602020204020303" pitchFamily="34" charset="77"/>
              </a:defRPr>
            </a:lvl1pPr>
          </a:lstStyle>
          <a:p>
            <a:r>
              <a:rPr lang="en-US"/>
              <a:t>Long title sentence case, the standard chunk of Lorem Ipsum used since the 1500s is reproduced below for those interested.</a:t>
            </a:r>
          </a:p>
        </p:txBody>
      </p:sp>
      <p:sp>
        <p:nvSpPr>
          <p:cNvPr id="9" name="Text Placeholder 8">
            <a:extLst>
              <a:ext uri="{FF2B5EF4-FFF2-40B4-BE49-F238E27FC236}">
                <a16:creationId xmlns:a16="http://schemas.microsoft.com/office/drawing/2014/main" id="{17846D68-811B-D749-994D-32219EEDF59C}"/>
              </a:ext>
            </a:extLst>
          </p:cNvPr>
          <p:cNvSpPr>
            <a:spLocks noGrp="1"/>
          </p:cNvSpPr>
          <p:nvPr>
            <p:ph type="body" sz="quarter" idx="10" hasCustomPrompt="1"/>
          </p:nvPr>
        </p:nvSpPr>
        <p:spPr>
          <a:xfrm>
            <a:off x="685800" y="1676400"/>
            <a:ext cx="10817352" cy="4495800"/>
          </a:xfrm>
        </p:spPr>
        <p:txBody>
          <a:bodyPr numCol="2" spcCol="384048"/>
          <a:lstStyle>
            <a:lvl1pPr marL="0" marR="0" indent="0" algn="l" defTabSz="914377" rtl="0" eaLnBrk="1" fontAlgn="auto" latinLnBrk="0" hangingPunct="1">
              <a:lnSpc>
                <a:spcPct val="140000"/>
              </a:lnSpc>
              <a:spcBef>
                <a:spcPts val="400"/>
              </a:spcBef>
              <a:spcAft>
                <a:spcPts val="400"/>
              </a:spcAft>
              <a:buClrTx/>
              <a:buSzTx/>
              <a:buFontTx/>
              <a:buNone/>
              <a:tabLst/>
              <a:defRPr/>
            </a:lvl1pPr>
            <a:lvl2pPr marL="6351" indent="0">
              <a:lnSpc>
                <a:spcPct val="140000"/>
              </a:lnSpc>
              <a:spcBef>
                <a:spcPts val="1000"/>
              </a:spcBef>
              <a:spcAft>
                <a:spcPts val="200"/>
              </a:spcAft>
              <a:buNone/>
              <a:defRPr b="1" i="0" spc="51" baseline="0">
                <a:solidFill>
                  <a:schemeClr val="accent1"/>
                </a:solidFill>
                <a:latin typeface="Futura Next DemiBold" panose="020B0502020204020303" pitchFamily="34" charset="77"/>
              </a:defRPr>
            </a:lvl2pPr>
            <a:lvl3pPr marL="0" indent="0">
              <a:lnSpc>
                <a:spcPct val="120000"/>
              </a:lnSpc>
              <a:spcBef>
                <a:spcPts val="800"/>
              </a:spcBef>
              <a:spcAft>
                <a:spcPts val="200"/>
              </a:spcAft>
              <a:buNone/>
              <a:defRPr sz="1800" b="0" i="0">
                <a:solidFill>
                  <a:schemeClr val="accent6">
                    <a:lumMod val="75000"/>
                  </a:schemeClr>
                </a:solidFill>
                <a:latin typeface="Minion Pro" panose="02040503050306020203" pitchFamily="18" charset="0"/>
              </a:defRPr>
            </a:lvl3pPr>
            <a:lvl4pPr marL="173732">
              <a:lnSpc>
                <a:spcPct val="140000"/>
              </a:lnSpc>
              <a:spcBef>
                <a:spcPts val="400"/>
              </a:spcBef>
              <a:buClrTx/>
              <a:defRPr/>
            </a:lvl4pPr>
            <a:lvl5pPr marL="173732">
              <a:lnSpc>
                <a:spcPct val="140000"/>
              </a:lnSpc>
              <a:spcBef>
                <a:spcPts val="400"/>
              </a:spcBef>
              <a:defRPr/>
            </a:lvl5pPr>
            <a:lvl6pPr marL="347463" indent="-173732">
              <a:lnSpc>
                <a:spcPct val="140000"/>
              </a:lnSpc>
              <a:spcBef>
                <a:spcPts val="400"/>
              </a:spcBef>
              <a:defRPr sz="1400"/>
            </a:lvl6pPr>
            <a:lvl7pPr marL="347463" indent="-347463">
              <a:lnSpc>
                <a:spcPct val="140000"/>
              </a:lnSpc>
              <a:spcBef>
                <a:spcPts val="400"/>
              </a:spcBef>
              <a:buFont typeface="+mj-lt"/>
              <a:buAutoNum type="arabicPeriod"/>
              <a:defRPr sz="1400"/>
            </a:lvl7pPr>
          </a:lstStyle>
          <a:p>
            <a:pPr lvl="0"/>
            <a:r>
              <a:rPr lang="en-US"/>
              <a:t>Lorem Ipsum is simply dummy text of the printing and typesetting industry. Lorem Ipsum has been the industry's standard dummy text ever since the 1500s, when an unknown printer took a galley of type and scrambled it to make a type specimen book. It has survived not only five centuries, but also the leap into electronic typesetting, remaining essentially unchanged.</a:t>
            </a:r>
          </a:p>
          <a:p>
            <a:pPr lvl="1"/>
            <a:r>
              <a:rPr lang="en-US"/>
              <a:t>Subheads set in sentence case</a:t>
            </a:r>
          </a:p>
          <a:p>
            <a:pPr lvl="2"/>
            <a:r>
              <a:rPr lang="en-US"/>
              <a:t>Quote</a:t>
            </a:r>
          </a:p>
          <a:p>
            <a:pPr lvl="3"/>
            <a:r>
              <a:rPr lang="en-US"/>
              <a:t>First level bullet</a:t>
            </a:r>
          </a:p>
          <a:p>
            <a:pPr lvl="5"/>
            <a:r>
              <a:rPr lang="en-US"/>
              <a:t>Second level bullet</a:t>
            </a:r>
          </a:p>
          <a:p>
            <a:pPr lvl="6"/>
            <a:r>
              <a:rPr lang="en-US"/>
              <a:t>Numbered bullet</a:t>
            </a:r>
          </a:p>
          <a:p>
            <a:pPr lvl="0"/>
            <a:r>
              <a:rPr lang="en-US"/>
              <a:t>It is a long established fact that a reader will be distracted by the readable content of a page when looking at its layout. The point of using Lorem Ipsum is that it has a more-or-less normal distribution of letters, as opposed to using ‘Content here, content here’, making it look like readable English. Many desktop publishing packages and web page editors now use Lorem Ipsum as their default model text, and a search for 'lorem ipsum' will uncover many web sites still in their infancy. Various versions have evolved over the years, sometimes by accident.</a:t>
            </a:r>
          </a:p>
          <a:p>
            <a:pPr marL="0" marR="0" lvl="0" indent="0" algn="l" defTabSz="914377" rtl="0" eaLnBrk="1" fontAlgn="auto" latinLnBrk="0" hangingPunct="1">
              <a:lnSpc>
                <a:spcPct val="140000"/>
              </a:lnSpc>
              <a:spcBef>
                <a:spcPts val="800"/>
              </a:spcBef>
              <a:spcAft>
                <a:spcPts val="0"/>
              </a:spcAft>
              <a:buClrTx/>
              <a:buSzTx/>
              <a:buFontTx/>
              <a:buNone/>
              <a:tabLst/>
              <a:defRPr/>
            </a:pPr>
            <a:r>
              <a:rPr lang="en-US"/>
              <a:t>There are many variations of passages of Lorem Ipsum available, but the majority have suffered alteration in some form, by injected humor, or randomized words which don't look even slightly believable. If you are going to use a passage of Lorem Ipsum, you need to be sure there isn't anything embarrassing hidden in the middle of text.</a:t>
            </a:r>
          </a:p>
        </p:txBody>
      </p:sp>
      <p:sp>
        <p:nvSpPr>
          <p:cNvPr id="3" name="Slide Number Placeholder 2">
            <a:extLst>
              <a:ext uri="{FF2B5EF4-FFF2-40B4-BE49-F238E27FC236}">
                <a16:creationId xmlns:a16="http://schemas.microsoft.com/office/drawing/2014/main" id="{3A891E66-821B-E443-82D7-7E8B97C09F52}"/>
              </a:ext>
            </a:extLst>
          </p:cNvPr>
          <p:cNvSpPr>
            <a:spLocks noGrp="1"/>
          </p:cNvSpPr>
          <p:nvPr>
            <p:ph type="sldNum" sz="quarter" idx="12"/>
          </p:nvPr>
        </p:nvSpPr>
        <p:spPr/>
        <p:txBody>
          <a:bodyPr/>
          <a:lstStyle/>
          <a:p>
            <a:fld id="{58B792A5-9BAE-6942-BFE1-9FCDB51EA51E}" type="slidenum">
              <a:rPr lang="en-US" smtClean="0"/>
              <a:pPr/>
              <a:t>‹#›</a:t>
            </a:fld>
            <a:endParaRPr lang="en-US"/>
          </a:p>
        </p:txBody>
      </p:sp>
    </p:spTree>
    <p:extLst>
      <p:ext uri="{BB962C8B-B14F-4D97-AF65-F5344CB8AC3E}">
        <p14:creationId xmlns:p14="http://schemas.microsoft.com/office/powerpoint/2010/main" val="3780224783"/>
      </p:ext>
    </p:extLst>
  </p:cSld>
  <p:clrMapOvr>
    <a:masterClrMapping/>
  </p:clrMapOvr>
  <p:extLst>
    <p:ext uri="{DCECCB84-F9BA-43D5-87BE-67443E8EF086}">
      <p15:sldGuideLst xmlns:p15="http://schemas.microsoft.com/office/powerpoint/2012/main"/>
    </p:ext>
  </p:extLst>
</p:sldLayout>
</file>

<file path=ppt/slideLayouts/slideLayout230.xml><?xml version="1.0" encoding="utf-8"?>
<p:sldLayout xmlns:a="http://schemas.openxmlformats.org/drawingml/2006/main" xmlns:r="http://schemas.openxmlformats.org/officeDocument/2006/relationships" xmlns:p="http://schemas.openxmlformats.org/presentationml/2006/main" preserve="1" userDrawn="1">
  <p:cSld name="6_Title Slide_3">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CDAA4B2-98F8-1A30-4FD2-8E13A1BD97F8}"/>
              </a:ext>
            </a:extLst>
          </p:cNvPr>
          <p:cNvSpPr/>
          <p:nvPr userDrawn="1"/>
        </p:nvSpPr>
        <p:spPr>
          <a:xfrm>
            <a:off x="-1" y="-2"/>
            <a:ext cx="12192001" cy="104335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0" i="0" err="1">
              <a:latin typeface="Avenir Next LT Pro" panose="020B0504020202020204" pitchFamily="34" charset="0"/>
            </a:endParaRPr>
          </a:p>
        </p:txBody>
      </p:sp>
      <p:sp>
        <p:nvSpPr>
          <p:cNvPr id="2" name="Title 1">
            <a:extLst>
              <a:ext uri="{FF2B5EF4-FFF2-40B4-BE49-F238E27FC236}">
                <a16:creationId xmlns:a16="http://schemas.microsoft.com/office/drawing/2014/main" id="{2522A5AF-D6FA-770D-DE68-900396E81759}"/>
              </a:ext>
            </a:extLst>
          </p:cNvPr>
          <p:cNvSpPr>
            <a:spLocks noGrp="1"/>
          </p:cNvSpPr>
          <p:nvPr>
            <p:ph type="ctrTitle" hasCustomPrompt="1"/>
          </p:nvPr>
        </p:nvSpPr>
        <p:spPr>
          <a:xfrm>
            <a:off x="539750" y="2786715"/>
            <a:ext cx="6932615" cy="1798779"/>
          </a:xfrm>
        </p:spPr>
        <p:txBody>
          <a:bodyPr anchor="b"/>
          <a:lstStyle>
            <a:lvl1pPr algn="l">
              <a:defRPr sz="5400">
                <a:solidFill>
                  <a:schemeClr val="accent1"/>
                </a:solidFill>
              </a:defRPr>
            </a:lvl1pPr>
          </a:lstStyle>
          <a:p>
            <a:r>
              <a:rPr lang="en-US"/>
              <a:t>Click to edit Master </a:t>
            </a:r>
            <a:br>
              <a:rPr lang="en-US"/>
            </a:br>
            <a:r>
              <a:rPr lang="en-US"/>
              <a:t>title style</a:t>
            </a:r>
          </a:p>
        </p:txBody>
      </p:sp>
      <p:sp>
        <p:nvSpPr>
          <p:cNvPr id="3" name="Subtitle 2">
            <a:extLst>
              <a:ext uri="{FF2B5EF4-FFF2-40B4-BE49-F238E27FC236}">
                <a16:creationId xmlns:a16="http://schemas.microsoft.com/office/drawing/2014/main" id="{01B3617F-E8DB-DC44-0C6E-DFF5FFA15730}"/>
              </a:ext>
            </a:extLst>
          </p:cNvPr>
          <p:cNvSpPr>
            <a:spLocks noGrp="1"/>
          </p:cNvSpPr>
          <p:nvPr>
            <p:ph type="subTitle" idx="1"/>
          </p:nvPr>
        </p:nvSpPr>
        <p:spPr>
          <a:xfrm>
            <a:off x="539750" y="4755495"/>
            <a:ext cx="6932615" cy="578076"/>
          </a:xfrm>
          <a:prstGeom prst="rect">
            <a:avLst/>
          </a:prstGeom>
        </p:spPr>
        <p:txBody>
          <a:bodyPr/>
          <a:lstStyle>
            <a:lvl1pPr marL="0" indent="0" algn="l">
              <a:buNone/>
              <a:defRPr sz="2800" b="1" i="0">
                <a:solidFill>
                  <a:schemeClr val="accent3"/>
                </a:solidFill>
                <a:latin typeface="+mj-lt"/>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11" name="Rectangle 10">
            <a:extLst>
              <a:ext uri="{FF2B5EF4-FFF2-40B4-BE49-F238E27FC236}">
                <a16:creationId xmlns:a16="http://schemas.microsoft.com/office/drawing/2014/main" id="{FABEFB8A-80FB-DE6F-A2B0-04325342CB57}"/>
              </a:ext>
            </a:extLst>
          </p:cNvPr>
          <p:cNvSpPr/>
          <p:nvPr userDrawn="1"/>
        </p:nvSpPr>
        <p:spPr>
          <a:xfrm>
            <a:off x="539748" y="2590862"/>
            <a:ext cx="1737360" cy="75431"/>
          </a:xfrm>
          <a:prstGeom prst="rect">
            <a:avLst/>
          </a:prstGeom>
          <a:gradFill flip="none" rotWithShape="1">
            <a:gsLst>
              <a:gs pos="7000">
                <a:schemeClr val="accent2"/>
              </a:gs>
              <a:gs pos="93000">
                <a:schemeClr val="accent5"/>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 name="Text Placeholder 6">
            <a:extLst>
              <a:ext uri="{FF2B5EF4-FFF2-40B4-BE49-F238E27FC236}">
                <a16:creationId xmlns:a16="http://schemas.microsoft.com/office/drawing/2014/main" id="{51EEF180-50BE-C2A8-5925-52E7BAD6C4F0}"/>
              </a:ext>
            </a:extLst>
          </p:cNvPr>
          <p:cNvSpPr>
            <a:spLocks noGrp="1"/>
          </p:cNvSpPr>
          <p:nvPr>
            <p:ph type="body" sz="quarter" idx="10" hasCustomPrompt="1"/>
          </p:nvPr>
        </p:nvSpPr>
        <p:spPr>
          <a:xfrm>
            <a:off x="539750" y="2232633"/>
            <a:ext cx="2641007" cy="322145"/>
          </a:xfrm>
          <a:prstGeom prst="rect">
            <a:avLst/>
          </a:prstGeom>
        </p:spPr>
        <p:txBody>
          <a:bodyPr/>
          <a:lstStyle>
            <a:lvl1pPr marL="7938" indent="0" algn="l">
              <a:buNone/>
              <a:defRPr sz="1400" cap="all" spc="200" baseline="0">
                <a:solidFill>
                  <a:schemeClr val="accent3"/>
                </a:solidFill>
              </a:defRPr>
            </a:lvl1pPr>
            <a:lvl2pPr marL="341305" indent="0">
              <a:buNone/>
              <a:defRPr/>
            </a:lvl2pPr>
            <a:lvl3pPr marL="574660" indent="0">
              <a:buNone/>
              <a:defRPr/>
            </a:lvl3pPr>
            <a:lvl4pPr marL="1371566" indent="0">
              <a:buNone/>
              <a:defRPr/>
            </a:lvl4pPr>
            <a:lvl5pPr marL="1828754" indent="0">
              <a:buNone/>
              <a:defRPr/>
            </a:lvl5pPr>
          </a:lstStyle>
          <a:p>
            <a:pPr lvl="0"/>
            <a:r>
              <a:rPr lang="en-US"/>
              <a:t>Date here</a:t>
            </a:r>
          </a:p>
        </p:txBody>
      </p:sp>
      <p:sp>
        <p:nvSpPr>
          <p:cNvPr id="12" name="Picture Placeholder 11">
            <a:extLst>
              <a:ext uri="{FF2B5EF4-FFF2-40B4-BE49-F238E27FC236}">
                <a16:creationId xmlns:a16="http://schemas.microsoft.com/office/drawing/2014/main" id="{6C979AC9-2676-D68D-25F9-28FD148B9EAE}"/>
              </a:ext>
            </a:extLst>
          </p:cNvPr>
          <p:cNvSpPr>
            <a:spLocks noGrp="1"/>
          </p:cNvSpPr>
          <p:nvPr>
            <p:ph type="pic" sz="quarter" idx="27" hasCustomPrompt="1"/>
          </p:nvPr>
        </p:nvSpPr>
        <p:spPr>
          <a:xfrm>
            <a:off x="7745859" y="371875"/>
            <a:ext cx="4472084" cy="6485860"/>
          </a:xfrm>
          <a:custGeom>
            <a:avLst/>
            <a:gdLst>
              <a:gd name="connsiteX0" fmla="*/ 331657 w 4472084"/>
              <a:gd name="connsiteY0" fmla="*/ 0 h 6485860"/>
              <a:gd name="connsiteX1" fmla="*/ 4472084 w 4472084"/>
              <a:gd name="connsiteY1" fmla="*/ 0 h 6485860"/>
              <a:gd name="connsiteX2" fmla="*/ 4472084 w 4472084"/>
              <a:gd name="connsiteY2" fmla="*/ 6485860 h 6485860"/>
              <a:gd name="connsiteX3" fmla="*/ 0 w 4472084"/>
              <a:gd name="connsiteY3" fmla="*/ 6485860 h 6485860"/>
              <a:gd name="connsiteX4" fmla="*/ 0 w 4472084"/>
              <a:gd name="connsiteY4" fmla="*/ 331657 h 6485860"/>
              <a:gd name="connsiteX5" fmla="*/ 331657 w 4472084"/>
              <a:gd name="connsiteY5" fmla="*/ 0 h 6485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72084" h="6485860">
                <a:moveTo>
                  <a:pt x="331657" y="0"/>
                </a:moveTo>
                <a:lnTo>
                  <a:pt x="4472084" y="0"/>
                </a:lnTo>
                <a:lnTo>
                  <a:pt x="4472084" y="6485860"/>
                </a:lnTo>
                <a:lnTo>
                  <a:pt x="0" y="6485860"/>
                </a:lnTo>
                <a:lnTo>
                  <a:pt x="0" y="331657"/>
                </a:lnTo>
                <a:cubicBezTo>
                  <a:pt x="0" y="148488"/>
                  <a:pt x="148488" y="0"/>
                  <a:pt x="331657" y="0"/>
                </a:cubicBezTo>
                <a:close/>
              </a:path>
            </a:pathLst>
          </a:custGeom>
          <a:solidFill>
            <a:schemeClr val="bg1">
              <a:lumMod val="95000"/>
            </a:schemeClr>
          </a:solidFill>
          <a:ln w="60325">
            <a:noFill/>
          </a:ln>
        </p:spPr>
        <p:txBody>
          <a:bodyPr vert="horz" wrap="square" lIns="0" tIns="45720" rIns="0" bIns="45720" rtlCol="0">
            <a:noAutofit/>
          </a:bodyPr>
          <a:lstStyle>
            <a:lvl1pPr>
              <a:defRPr lang="en-US" dirty="0"/>
            </a:lvl1pPr>
          </a:lstStyle>
          <a:p>
            <a:pPr marL="7938" lvl="0" indent="0">
              <a:buNone/>
            </a:pPr>
            <a:r>
              <a:rPr lang="en-US"/>
              <a:t>      </a:t>
            </a:r>
          </a:p>
        </p:txBody>
      </p:sp>
      <p:pic>
        <p:nvPicPr>
          <p:cNvPr id="10" name="Picture 9" descr="Shape&#10;&#10;Description automatically generated">
            <a:extLst>
              <a:ext uri="{FF2B5EF4-FFF2-40B4-BE49-F238E27FC236}">
                <a16:creationId xmlns:a16="http://schemas.microsoft.com/office/drawing/2014/main" id="{50788439-E39C-AEB7-C0F8-E6963A7580A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7556398" y="186436"/>
            <a:ext cx="4661545" cy="6684264"/>
          </a:xfrm>
          <a:prstGeom prst="rect">
            <a:avLst/>
          </a:prstGeom>
        </p:spPr>
      </p:pic>
      <p:sp>
        <p:nvSpPr>
          <p:cNvPr id="5" name="TextBox 4">
            <a:extLst>
              <a:ext uri="{FF2B5EF4-FFF2-40B4-BE49-F238E27FC236}">
                <a16:creationId xmlns:a16="http://schemas.microsoft.com/office/drawing/2014/main" id="{28E8F700-CDC2-CEE6-66AD-19E20123F8EF}"/>
              </a:ext>
            </a:extLst>
          </p:cNvPr>
          <p:cNvSpPr txBox="1">
            <a:spLocks noChangeArrowheads="1"/>
          </p:cNvSpPr>
          <p:nvPr userDrawn="1"/>
        </p:nvSpPr>
        <p:spPr bwMode="auto">
          <a:xfrm>
            <a:off x="550851" y="6544037"/>
            <a:ext cx="5726287" cy="923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marL="0" lvl="0" indent="0" algn="l">
              <a:lnSpc>
                <a:spcPct val="100000"/>
              </a:lnSpc>
              <a:defRPr sz="1800">
                <a:solidFill>
                  <a:srgbClr val="000000"/>
                </a:solidFill>
              </a:defRPr>
            </a:pPr>
            <a:r>
              <a:rPr lang="ga-IE" sz="600" b="0" i="0" baseline="0">
                <a:solidFill>
                  <a:schemeClr val="bg1">
                    <a:lumMod val="85000"/>
                  </a:schemeClr>
                </a:solidFill>
                <a:latin typeface="+mn-lt"/>
              </a:rPr>
              <a:t>© 2023 Epsilon Data Management, LLC. All rights reserved. Proprietary and confidential.</a:t>
            </a:r>
          </a:p>
        </p:txBody>
      </p:sp>
      <p:pic>
        <p:nvPicPr>
          <p:cNvPr id="6" name="Picture 5" descr="A picture containing text, clipart&#10;&#10;Description automatically generated">
            <a:extLst>
              <a:ext uri="{FF2B5EF4-FFF2-40B4-BE49-F238E27FC236}">
                <a16:creationId xmlns:a16="http://schemas.microsoft.com/office/drawing/2014/main" id="{4302A9BA-B994-33AE-29B2-08D51D4B095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38937" y="387332"/>
            <a:ext cx="1462812" cy="389145"/>
          </a:xfrm>
          <a:prstGeom prst="rect">
            <a:avLst/>
          </a:prstGeom>
        </p:spPr>
      </p:pic>
    </p:spTree>
    <p:extLst>
      <p:ext uri="{BB962C8B-B14F-4D97-AF65-F5344CB8AC3E}">
        <p14:creationId xmlns:p14="http://schemas.microsoft.com/office/powerpoint/2010/main" val="985360012"/>
      </p:ext>
    </p:extLst>
  </p:cSld>
  <p:clrMapOvr>
    <a:masterClrMapping/>
  </p:clrMapOvr>
  <p:extLst>
    <p:ext uri="{DCECCB84-F9BA-43D5-87BE-67443E8EF086}">
      <p15:sldGuideLst xmlns:p15="http://schemas.microsoft.com/office/powerpoint/2012/main">
        <p15:guide id="1" pos="192">
          <p15:clr>
            <a:srgbClr val="FBAE40"/>
          </p15:clr>
        </p15:guide>
      </p15:sldGuideLst>
    </p:ext>
  </p:extLst>
</p:sldLayout>
</file>

<file path=ppt/slideLayouts/slideLayout231.xml><?xml version="1.0" encoding="utf-8"?>
<p:sldLayout xmlns:a="http://schemas.openxmlformats.org/drawingml/2006/main" xmlns:r="http://schemas.openxmlformats.org/officeDocument/2006/relationships" xmlns:p="http://schemas.openxmlformats.org/presentationml/2006/main" preserve="1" userDrawn="1">
  <p:cSld name="5_Title Slide_4">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22A5AF-D6FA-770D-DE68-900396E81759}"/>
              </a:ext>
            </a:extLst>
          </p:cNvPr>
          <p:cNvSpPr>
            <a:spLocks noGrp="1"/>
          </p:cNvSpPr>
          <p:nvPr>
            <p:ph type="ctrTitle" hasCustomPrompt="1"/>
          </p:nvPr>
        </p:nvSpPr>
        <p:spPr>
          <a:xfrm>
            <a:off x="539750" y="2786715"/>
            <a:ext cx="6583029" cy="1798779"/>
          </a:xfrm>
        </p:spPr>
        <p:txBody>
          <a:bodyPr anchor="b"/>
          <a:lstStyle>
            <a:lvl1pPr algn="l">
              <a:defRPr sz="5400">
                <a:solidFill>
                  <a:schemeClr val="accent1"/>
                </a:solidFill>
              </a:defRPr>
            </a:lvl1pPr>
          </a:lstStyle>
          <a:p>
            <a:r>
              <a:rPr lang="en-US"/>
              <a:t>Click to edit Master </a:t>
            </a:r>
            <a:br>
              <a:rPr lang="en-US"/>
            </a:br>
            <a:r>
              <a:rPr lang="en-US"/>
              <a:t>title style</a:t>
            </a:r>
          </a:p>
        </p:txBody>
      </p:sp>
      <p:sp>
        <p:nvSpPr>
          <p:cNvPr id="3" name="Subtitle 2">
            <a:extLst>
              <a:ext uri="{FF2B5EF4-FFF2-40B4-BE49-F238E27FC236}">
                <a16:creationId xmlns:a16="http://schemas.microsoft.com/office/drawing/2014/main" id="{01B3617F-E8DB-DC44-0C6E-DFF5FFA15730}"/>
              </a:ext>
            </a:extLst>
          </p:cNvPr>
          <p:cNvSpPr>
            <a:spLocks noGrp="1"/>
          </p:cNvSpPr>
          <p:nvPr>
            <p:ph type="subTitle" idx="1"/>
          </p:nvPr>
        </p:nvSpPr>
        <p:spPr>
          <a:xfrm>
            <a:off x="539750" y="4755495"/>
            <a:ext cx="6583029" cy="578076"/>
          </a:xfrm>
          <a:prstGeom prst="rect">
            <a:avLst/>
          </a:prstGeom>
        </p:spPr>
        <p:txBody>
          <a:bodyPr/>
          <a:lstStyle>
            <a:lvl1pPr marL="0" indent="0" algn="l">
              <a:buNone/>
              <a:defRPr sz="2800" b="1" i="0">
                <a:solidFill>
                  <a:schemeClr val="accent3"/>
                </a:solidFill>
                <a:latin typeface="+mj-lt"/>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11" name="Rectangle 10">
            <a:extLst>
              <a:ext uri="{FF2B5EF4-FFF2-40B4-BE49-F238E27FC236}">
                <a16:creationId xmlns:a16="http://schemas.microsoft.com/office/drawing/2014/main" id="{FABEFB8A-80FB-DE6F-A2B0-04325342CB57}"/>
              </a:ext>
            </a:extLst>
          </p:cNvPr>
          <p:cNvSpPr/>
          <p:nvPr userDrawn="1"/>
        </p:nvSpPr>
        <p:spPr>
          <a:xfrm rot="5400000" flipV="1">
            <a:off x="-3392424" y="3392424"/>
            <a:ext cx="6858000" cy="73152"/>
          </a:xfrm>
          <a:prstGeom prst="rect">
            <a:avLst/>
          </a:prstGeom>
          <a:gradFill flip="none" rotWithShape="1">
            <a:gsLst>
              <a:gs pos="68000">
                <a:schemeClr val="accent2"/>
              </a:gs>
              <a:gs pos="8000">
                <a:schemeClr val="accent5"/>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 name="Text Placeholder 6">
            <a:extLst>
              <a:ext uri="{FF2B5EF4-FFF2-40B4-BE49-F238E27FC236}">
                <a16:creationId xmlns:a16="http://schemas.microsoft.com/office/drawing/2014/main" id="{51EEF180-50BE-C2A8-5925-52E7BAD6C4F0}"/>
              </a:ext>
            </a:extLst>
          </p:cNvPr>
          <p:cNvSpPr>
            <a:spLocks noGrp="1"/>
          </p:cNvSpPr>
          <p:nvPr>
            <p:ph type="body" sz="quarter" idx="10" hasCustomPrompt="1"/>
          </p:nvPr>
        </p:nvSpPr>
        <p:spPr>
          <a:xfrm>
            <a:off x="539750" y="2379569"/>
            <a:ext cx="2641007" cy="322145"/>
          </a:xfrm>
          <a:prstGeom prst="rect">
            <a:avLst/>
          </a:prstGeom>
        </p:spPr>
        <p:txBody>
          <a:bodyPr/>
          <a:lstStyle>
            <a:lvl1pPr marL="7938" indent="0" algn="l">
              <a:buNone/>
              <a:defRPr sz="1400" cap="all" spc="200" baseline="0">
                <a:solidFill>
                  <a:schemeClr val="accent3"/>
                </a:solidFill>
              </a:defRPr>
            </a:lvl1pPr>
            <a:lvl2pPr marL="341305" indent="0">
              <a:buNone/>
              <a:defRPr/>
            </a:lvl2pPr>
            <a:lvl3pPr marL="574660" indent="0">
              <a:buNone/>
              <a:defRPr/>
            </a:lvl3pPr>
            <a:lvl4pPr marL="1371566" indent="0">
              <a:buNone/>
              <a:defRPr/>
            </a:lvl4pPr>
            <a:lvl5pPr marL="1828754" indent="0">
              <a:buNone/>
              <a:defRPr/>
            </a:lvl5pPr>
          </a:lstStyle>
          <a:p>
            <a:pPr lvl="0"/>
            <a:r>
              <a:rPr lang="en-US"/>
              <a:t>Date here</a:t>
            </a:r>
          </a:p>
        </p:txBody>
      </p:sp>
      <p:sp>
        <p:nvSpPr>
          <p:cNvPr id="10" name="Picture Placeholder 9">
            <a:extLst>
              <a:ext uri="{FF2B5EF4-FFF2-40B4-BE49-F238E27FC236}">
                <a16:creationId xmlns:a16="http://schemas.microsoft.com/office/drawing/2014/main" id="{4C25EA85-47DE-D8C5-A637-88CE71BCD738}"/>
              </a:ext>
            </a:extLst>
          </p:cNvPr>
          <p:cNvSpPr>
            <a:spLocks noGrp="1"/>
          </p:cNvSpPr>
          <p:nvPr>
            <p:ph type="pic" sz="quarter" idx="27" hasCustomPrompt="1"/>
          </p:nvPr>
        </p:nvSpPr>
        <p:spPr>
          <a:xfrm>
            <a:off x="7725981" y="371875"/>
            <a:ext cx="4472084" cy="6485860"/>
          </a:xfrm>
          <a:custGeom>
            <a:avLst/>
            <a:gdLst>
              <a:gd name="connsiteX0" fmla="*/ 331657 w 4472084"/>
              <a:gd name="connsiteY0" fmla="*/ 0 h 6485860"/>
              <a:gd name="connsiteX1" fmla="*/ 4472084 w 4472084"/>
              <a:gd name="connsiteY1" fmla="*/ 0 h 6485860"/>
              <a:gd name="connsiteX2" fmla="*/ 4472084 w 4472084"/>
              <a:gd name="connsiteY2" fmla="*/ 6485860 h 6485860"/>
              <a:gd name="connsiteX3" fmla="*/ 0 w 4472084"/>
              <a:gd name="connsiteY3" fmla="*/ 6485860 h 6485860"/>
              <a:gd name="connsiteX4" fmla="*/ 0 w 4472084"/>
              <a:gd name="connsiteY4" fmla="*/ 331657 h 6485860"/>
              <a:gd name="connsiteX5" fmla="*/ 331657 w 4472084"/>
              <a:gd name="connsiteY5" fmla="*/ 0 h 6485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72084" h="6485860">
                <a:moveTo>
                  <a:pt x="331657" y="0"/>
                </a:moveTo>
                <a:lnTo>
                  <a:pt x="4472084" y="0"/>
                </a:lnTo>
                <a:lnTo>
                  <a:pt x="4472084" y="6485860"/>
                </a:lnTo>
                <a:lnTo>
                  <a:pt x="0" y="6485860"/>
                </a:lnTo>
                <a:lnTo>
                  <a:pt x="0" y="331657"/>
                </a:lnTo>
                <a:cubicBezTo>
                  <a:pt x="0" y="148488"/>
                  <a:pt x="148488" y="0"/>
                  <a:pt x="331657" y="0"/>
                </a:cubicBezTo>
                <a:close/>
              </a:path>
            </a:pathLst>
          </a:custGeom>
          <a:solidFill>
            <a:schemeClr val="bg1">
              <a:lumMod val="95000"/>
            </a:schemeClr>
          </a:solidFill>
          <a:ln w="60325">
            <a:noFill/>
          </a:ln>
        </p:spPr>
        <p:txBody>
          <a:bodyPr vert="horz" wrap="square" lIns="0" tIns="45720" rIns="0" bIns="45720" rtlCol="0">
            <a:noAutofit/>
          </a:bodyPr>
          <a:lstStyle>
            <a:lvl1pPr>
              <a:defRPr lang="en-US" dirty="0"/>
            </a:lvl1pPr>
          </a:lstStyle>
          <a:p>
            <a:pPr marL="7938" lvl="0" indent="0">
              <a:buNone/>
            </a:pPr>
            <a:r>
              <a:rPr lang="en-US"/>
              <a:t>      </a:t>
            </a:r>
          </a:p>
        </p:txBody>
      </p:sp>
      <p:pic>
        <p:nvPicPr>
          <p:cNvPr id="13" name="Picture 12" descr="Shape&#10;&#10;Description automatically generated with medium confidence">
            <a:extLst>
              <a:ext uri="{FF2B5EF4-FFF2-40B4-BE49-F238E27FC236}">
                <a16:creationId xmlns:a16="http://schemas.microsoft.com/office/drawing/2014/main" id="{BAB1C06C-6777-AFA5-AB9F-F277BCEF31B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7556397" y="187693"/>
            <a:ext cx="4635603" cy="6684264"/>
          </a:xfrm>
          <a:prstGeom prst="rect">
            <a:avLst/>
          </a:prstGeom>
        </p:spPr>
      </p:pic>
      <p:sp>
        <p:nvSpPr>
          <p:cNvPr id="4" name="TextBox 3">
            <a:extLst>
              <a:ext uri="{FF2B5EF4-FFF2-40B4-BE49-F238E27FC236}">
                <a16:creationId xmlns:a16="http://schemas.microsoft.com/office/drawing/2014/main" id="{B0308AE5-803C-4A74-DC23-9CFCFF3AF4B7}"/>
              </a:ext>
            </a:extLst>
          </p:cNvPr>
          <p:cNvSpPr txBox="1">
            <a:spLocks noChangeArrowheads="1"/>
          </p:cNvSpPr>
          <p:nvPr userDrawn="1"/>
        </p:nvSpPr>
        <p:spPr bwMode="auto">
          <a:xfrm>
            <a:off x="550851" y="6544037"/>
            <a:ext cx="5726287" cy="923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marL="0" lvl="0" indent="0" algn="l">
              <a:lnSpc>
                <a:spcPct val="100000"/>
              </a:lnSpc>
              <a:defRPr sz="1800">
                <a:solidFill>
                  <a:srgbClr val="000000"/>
                </a:solidFill>
              </a:defRPr>
            </a:pPr>
            <a:r>
              <a:rPr lang="ga-IE" sz="600" b="0" i="0" baseline="0">
                <a:solidFill>
                  <a:schemeClr val="bg1">
                    <a:lumMod val="85000"/>
                  </a:schemeClr>
                </a:solidFill>
                <a:latin typeface="+mn-lt"/>
              </a:rPr>
              <a:t>© 2023 Epsilon Data Management, LLC. All rights reserved. Proprietary and confidential.</a:t>
            </a:r>
          </a:p>
        </p:txBody>
      </p:sp>
      <p:pic>
        <p:nvPicPr>
          <p:cNvPr id="6" name="Picture 5">
            <a:extLst>
              <a:ext uri="{FF2B5EF4-FFF2-40B4-BE49-F238E27FC236}">
                <a16:creationId xmlns:a16="http://schemas.microsoft.com/office/drawing/2014/main" id="{453FCB2A-9E6E-AC9E-302C-B31DE03C4FF6}"/>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538937" y="387332"/>
            <a:ext cx="1462811" cy="389145"/>
          </a:xfrm>
          <a:prstGeom prst="rect">
            <a:avLst/>
          </a:prstGeom>
        </p:spPr>
      </p:pic>
    </p:spTree>
    <p:extLst>
      <p:ext uri="{BB962C8B-B14F-4D97-AF65-F5344CB8AC3E}">
        <p14:creationId xmlns:p14="http://schemas.microsoft.com/office/powerpoint/2010/main" val="2983972834"/>
      </p:ext>
    </p:extLst>
  </p:cSld>
  <p:clrMapOvr>
    <a:masterClrMapping/>
  </p:clrMapOvr>
  <p:extLst>
    <p:ext uri="{DCECCB84-F9BA-43D5-87BE-67443E8EF086}">
      <p15:sldGuideLst xmlns:p15="http://schemas.microsoft.com/office/powerpoint/2012/main">
        <p15:guide id="1" pos="192">
          <p15:clr>
            <a:srgbClr val="FBAE40"/>
          </p15:clr>
        </p15:guide>
      </p15:sldGuideLst>
    </p:ext>
  </p:extLst>
</p:sldLayout>
</file>

<file path=ppt/slideLayouts/slideLayout232.xml><?xml version="1.0" encoding="utf-8"?>
<p:sldLayout xmlns:a="http://schemas.openxmlformats.org/drawingml/2006/main" xmlns:r="http://schemas.openxmlformats.org/officeDocument/2006/relationships" xmlns:p="http://schemas.openxmlformats.org/presentationml/2006/main" preserve="1" userDrawn="1">
  <p:cSld name="5_Agend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AF38B8-4833-7D15-090E-6473727C5CDE}"/>
              </a:ext>
            </a:extLst>
          </p:cNvPr>
          <p:cNvSpPr>
            <a:spLocks noGrp="1"/>
          </p:cNvSpPr>
          <p:nvPr>
            <p:ph type="title"/>
          </p:nvPr>
        </p:nvSpPr>
        <p:spPr>
          <a:xfrm>
            <a:off x="236055" y="761443"/>
            <a:ext cx="7108581" cy="865195"/>
          </a:xfrm>
        </p:spPr>
        <p:txBody>
          <a:bodyPr anchor="b"/>
          <a:lstStyle>
            <a:lvl1pPr>
              <a:defRPr sz="3400"/>
            </a:lvl1pPr>
          </a:lstStyle>
          <a:p>
            <a:r>
              <a:rPr lang="en-US"/>
              <a:t>Click to edit Master title style</a:t>
            </a:r>
          </a:p>
        </p:txBody>
      </p:sp>
      <p:sp>
        <p:nvSpPr>
          <p:cNvPr id="6" name="Rectangle 5">
            <a:extLst>
              <a:ext uri="{FF2B5EF4-FFF2-40B4-BE49-F238E27FC236}">
                <a16:creationId xmlns:a16="http://schemas.microsoft.com/office/drawing/2014/main" id="{ED6E88AD-AF36-C997-5DD8-DA299A408546}"/>
              </a:ext>
            </a:extLst>
          </p:cNvPr>
          <p:cNvSpPr/>
          <p:nvPr userDrawn="1"/>
        </p:nvSpPr>
        <p:spPr>
          <a:xfrm>
            <a:off x="236055" y="1674781"/>
            <a:ext cx="1163687" cy="75431"/>
          </a:xfrm>
          <a:prstGeom prst="rect">
            <a:avLst/>
          </a:prstGeom>
          <a:gradFill flip="none" rotWithShape="1">
            <a:gsLst>
              <a:gs pos="7000">
                <a:schemeClr val="accent2"/>
              </a:gs>
              <a:gs pos="93000">
                <a:schemeClr val="accent5"/>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Text Placeholder 7">
            <a:extLst>
              <a:ext uri="{FF2B5EF4-FFF2-40B4-BE49-F238E27FC236}">
                <a16:creationId xmlns:a16="http://schemas.microsoft.com/office/drawing/2014/main" id="{D256BAFC-DF95-BFCA-DBF8-7226DB800469}"/>
              </a:ext>
            </a:extLst>
          </p:cNvPr>
          <p:cNvSpPr>
            <a:spLocks noGrp="1"/>
          </p:cNvSpPr>
          <p:nvPr>
            <p:ph type="body" sz="quarter" idx="11" hasCustomPrompt="1"/>
          </p:nvPr>
        </p:nvSpPr>
        <p:spPr>
          <a:xfrm>
            <a:off x="236054" y="2010228"/>
            <a:ext cx="4502335" cy="369332"/>
          </a:xfrm>
          <a:prstGeom prst="rect">
            <a:avLst/>
          </a:prstGeom>
        </p:spPr>
        <p:txBody>
          <a:bodyPr wrap="square">
            <a:spAutoFit/>
          </a:bodyPr>
          <a:lstStyle>
            <a:lvl1pPr marL="0" indent="0">
              <a:buNone/>
              <a:defRPr b="1" i="0">
                <a:solidFill>
                  <a:schemeClr val="accent1"/>
                </a:solidFill>
                <a:latin typeface="+mj-lt"/>
              </a:defRPr>
            </a:lvl1pPr>
            <a:lvl2pPr marL="457189" indent="0">
              <a:buNone/>
              <a:defRPr/>
            </a:lvl2pPr>
            <a:lvl3pPr marL="914377" indent="0">
              <a:buNone/>
              <a:defRPr/>
            </a:lvl3pPr>
            <a:lvl4pPr marL="1371566" indent="0">
              <a:buNone/>
              <a:defRPr/>
            </a:lvl4pPr>
            <a:lvl5pPr marL="1828754" indent="0">
              <a:buNone/>
              <a:defRPr/>
            </a:lvl5pPr>
          </a:lstStyle>
          <a:p>
            <a:pPr lvl="0"/>
            <a:r>
              <a:rPr lang="en-US"/>
              <a:t>Title</a:t>
            </a:r>
          </a:p>
        </p:txBody>
      </p:sp>
      <p:sp>
        <p:nvSpPr>
          <p:cNvPr id="9" name="Text Placeholder 7">
            <a:extLst>
              <a:ext uri="{FF2B5EF4-FFF2-40B4-BE49-F238E27FC236}">
                <a16:creationId xmlns:a16="http://schemas.microsoft.com/office/drawing/2014/main" id="{4778F3F7-44C7-126F-40FB-1C988B6EEE7A}"/>
              </a:ext>
            </a:extLst>
          </p:cNvPr>
          <p:cNvSpPr>
            <a:spLocks noGrp="1"/>
          </p:cNvSpPr>
          <p:nvPr>
            <p:ph type="body" sz="quarter" idx="12" hasCustomPrompt="1"/>
          </p:nvPr>
        </p:nvSpPr>
        <p:spPr>
          <a:xfrm>
            <a:off x="4837857" y="2010228"/>
            <a:ext cx="4110448" cy="369332"/>
          </a:xfrm>
          <a:prstGeom prst="rect">
            <a:avLst/>
          </a:prstGeom>
        </p:spPr>
        <p:txBody>
          <a:bodyPr>
            <a:spAutoFit/>
          </a:bodyPr>
          <a:lstStyle>
            <a:lvl1pPr marL="0" indent="0">
              <a:buNone/>
              <a:defRPr b="1" i="0">
                <a:solidFill>
                  <a:schemeClr val="accent2"/>
                </a:solidFill>
                <a:latin typeface="+mj-lt"/>
              </a:defRPr>
            </a:lvl1pPr>
            <a:lvl2pPr marL="457189" indent="0">
              <a:buNone/>
              <a:defRPr/>
            </a:lvl2pPr>
            <a:lvl3pPr marL="914377" indent="0">
              <a:buNone/>
              <a:defRPr/>
            </a:lvl3pPr>
            <a:lvl4pPr marL="1371566" indent="0">
              <a:buNone/>
              <a:defRPr/>
            </a:lvl4pPr>
            <a:lvl5pPr marL="1828754" indent="0">
              <a:buNone/>
              <a:defRPr/>
            </a:lvl5pPr>
          </a:lstStyle>
          <a:p>
            <a:pPr lvl="0"/>
            <a:r>
              <a:rPr lang="en-US"/>
              <a:t>Speaker</a:t>
            </a:r>
          </a:p>
        </p:txBody>
      </p:sp>
      <p:sp>
        <p:nvSpPr>
          <p:cNvPr id="11" name="Text Placeholder 7">
            <a:extLst>
              <a:ext uri="{FF2B5EF4-FFF2-40B4-BE49-F238E27FC236}">
                <a16:creationId xmlns:a16="http://schemas.microsoft.com/office/drawing/2014/main" id="{85D4E920-1C5F-F828-FA2C-59DF3A93B5C3}"/>
              </a:ext>
            </a:extLst>
          </p:cNvPr>
          <p:cNvSpPr>
            <a:spLocks noGrp="1"/>
          </p:cNvSpPr>
          <p:nvPr>
            <p:ph type="body" sz="quarter" idx="13" hasCustomPrompt="1"/>
          </p:nvPr>
        </p:nvSpPr>
        <p:spPr>
          <a:xfrm>
            <a:off x="236054" y="2481571"/>
            <a:ext cx="4502335" cy="369332"/>
          </a:xfrm>
          <a:prstGeom prst="rect">
            <a:avLst/>
          </a:prstGeom>
        </p:spPr>
        <p:txBody>
          <a:bodyPr wrap="square">
            <a:spAutoFit/>
          </a:bodyPr>
          <a:lstStyle>
            <a:lvl1pPr marL="0" indent="0">
              <a:buNone/>
              <a:defRPr b="1" i="0">
                <a:solidFill>
                  <a:schemeClr val="accent1"/>
                </a:solidFill>
                <a:latin typeface="+mj-lt"/>
              </a:defRPr>
            </a:lvl1pPr>
            <a:lvl2pPr marL="457189" indent="0">
              <a:buNone/>
              <a:defRPr/>
            </a:lvl2pPr>
            <a:lvl3pPr marL="914377" indent="0">
              <a:buNone/>
              <a:defRPr/>
            </a:lvl3pPr>
            <a:lvl4pPr marL="1371566" indent="0">
              <a:buNone/>
              <a:defRPr/>
            </a:lvl4pPr>
            <a:lvl5pPr marL="1828754" indent="0">
              <a:buNone/>
              <a:defRPr/>
            </a:lvl5pPr>
          </a:lstStyle>
          <a:p>
            <a:pPr lvl="0"/>
            <a:r>
              <a:rPr lang="en-US"/>
              <a:t>Title</a:t>
            </a:r>
          </a:p>
        </p:txBody>
      </p:sp>
      <p:sp>
        <p:nvSpPr>
          <p:cNvPr id="13" name="Text Placeholder 7">
            <a:extLst>
              <a:ext uri="{FF2B5EF4-FFF2-40B4-BE49-F238E27FC236}">
                <a16:creationId xmlns:a16="http://schemas.microsoft.com/office/drawing/2014/main" id="{36414C3C-CEDA-6F82-B2E4-4C9DE6DCABCC}"/>
              </a:ext>
            </a:extLst>
          </p:cNvPr>
          <p:cNvSpPr>
            <a:spLocks noGrp="1"/>
          </p:cNvSpPr>
          <p:nvPr>
            <p:ph type="body" sz="quarter" idx="14" hasCustomPrompt="1"/>
          </p:nvPr>
        </p:nvSpPr>
        <p:spPr>
          <a:xfrm>
            <a:off x="4837857" y="2481571"/>
            <a:ext cx="4110448" cy="369332"/>
          </a:xfrm>
          <a:prstGeom prst="rect">
            <a:avLst/>
          </a:prstGeom>
        </p:spPr>
        <p:txBody>
          <a:bodyPr>
            <a:spAutoFit/>
          </a:bodyPr>
          <a:lstStyle>
            <a:lvl1pPr marL="0" indent="0">
              <a:buNone/>
              <a:defRPr b="1" i="0">
                <a:solidFill>
                  <a:schemeClr val="accent2"/>
                </a:solidFill>
                <a:latin typeface="+mj-lt"/>
              </a:defRPr>
            </a:lvl1pPr>
            <a:lvl2pPr marL="457189" indent="0">
              <a:buNone/>
              <a:defRPr/>
            </a:lvl2pPr>
            <a:lvl3pPr marL="914377" indent="0">
              <a:buNone/>
              <a:defRPr/>
            </a:lvl3pPr>
            <a:lvl4pPr marL="1371566" indent="0">
              <a:buNone/>
              <a:defRPr/>
            </a:lvl4pPr>
            <a:lvl5pPr marL="1828754" indent="0">
              <a:buNone/>
              <a:defRPr/>
            </a:lvl5pPr>
          </a:lstStyle>
          <a:p>
            <a:pPr lvl="0"/>
            <a:r>
              <a:rPr lang="en-US"/>
              <a:t>Speaker</a:t>
            </a:r>
          </a:p>
        </p:txBody>
      </p:sp>
      <p:sp>
        <p:nvSpPr>
          <p:cNvPr id="14" name="Text Placeholder 7">
            <a:extLst>
              <a:ext uri="{FF2B5EF4-FFF2-40B4-BE49-F238E27FC236}">
                <a16:creationId xmlns:a16="http://schemas.microsoft.com/office/drawing/2014/main" id="{59F93CD7-543B-3286-F021-EC14FDFD494B}"/>
              </a:ext>
            </a:extLst>
          </p:cNvPr>
          <p:cNvSpPr>
            <a:spLocks noGrp="1"/>
          </p:cNvSpPr>
          <p:nvPr>
            <p:ph type="body" sz="quarter" idx="15" hasCustomPrompt="1"/>
          </p:nvPr>
        </p:nvSpPr>
        <p:spPr>
          <a:xfrm>
            <a:off x="236054" y="2952915"/>
            <a:ext cx="4502335" cy="369332"/>
          </a:xfrm>
          <a:prstGeom prst="rect">
            <a:avLst/>
          </a:prstGeom>
        </p:spPr>
        <p:txBody>
          <a:bodyPr wrap="square">
            <a:spAutoFit/>
          </a:bodyPr>
          <a:lstStyle>
            <a:lvl1pPr marL="0" indent="0">
              <a:buNone/>
              <a:defRPr b="1" i="0">
                <a:solidFill>
                  <a:schemeClr val="accent1"/>
                </a:solidFill>
                <a:latin typeface="+mj-lt"/>
              </a:defRPr>
            </a:lvl1pPr>
            <a:lvl2pPr marL="457189" indent="0">
              <a:buNone/>
              <a:defRPr/>
            </a:lvl2pPr>
            <a:lvl3pPr marL="914377" indent="0">
              <a:buNone/>
              <a:defRPr/>
            </a:lvl3pPr>
            <a:lvl4pPr marL="1371566" indent="0">
              <a:buNone/>
              <a:defRPr/>
            </a:lvl4pPr>
            <a:lvl5pPr marL="1828754" indent="0">
              <a:buNone/>
              <a:defRPr/>
            </a:lvl5pPr>
          </a:lstStyle>
          <a:p>
            <a:pPr lvl="0"/>
            <a:r>
              <a:rPr lang="en-US"/>
              <a:t>Title</a:t>
            </a:r>
          </a:p>
        </p:txBody>
      </p:sp>
      <p:sp>
        <p:nvSpPr>
          <p:cNvPr id="15" name="Text Placeholder 7">
            <a:extLst>
              <a:ext uri="{FF2B5EF4-FFF2-40B4-BE49-F238E27FC236}">
                <a16:creationId xmlns:a16="http://schemas.microsoft.com/office/drawing/2014/main" id="{BC0E5663-0B15-8D88-934F-22BF622FFF59}"/>
              </a:ext>
            </a:extLst>
          </p:cNvPr>
          <p:cNvSpPr>
            <a:spLocks noGrp="1"/>
          </p:cNvSpPr>
          <p:nvPr>
            <p:ph type="body" sz="quarter" idx="16" hasCustomPrompt="1"/>
          </p:nvPr>
        </p:nvSpPr>
        <p:spPr>
          <a:xfrm>
            <a:off x="4837857" y="2952915"/>
            <a:ext cx="4110448" cy="369332"/>
          </a:xfrm>
          <a:prstGeom prst="rect">
            <a:avLst/>
          </a:prstGeom>
        </p:spPr>
        <p:txBody>
          <a:bodyPr>
            <a:spAutoFit/>
          </a:bodyPr>
          <a:lstStyle>
            <a:lvl1pPr marL="0" indent="0">
              <a:buNone/>
              <a:defRPr b="1" i="0">
                <a:solidFill>
                  <a:schemeClr val="accent2"/>
                </a:solidFill>
                <a:latin typeface="+mj-lt"/>
              </a:defRPr>
            </a:lvl1pPr>
            <a:lvl2pPr marL="457189" indent="0">
              <a:buNone/>
              <a:defRPr/>
            </a:lvl2pPr>
            <a:lvl3pPr marL="914377" indent="0">
              <a:buNone/>
              <a:defRPr/>
            </a:lvl3pPr>
            <a:lvl4pPr marL="1371566" indent="0">
              <a:buNone/>
              <a:defRPr/>
            </a:lvl4pPr>
            <a:lvl5pPr marL="1828754" indent="0">
              <a:buNone/>
              <a:defRPr/>
            </a:lvl5pPr>
          </a:lstStyle>
          <a:p>
            <a:pPr lvl="0"/>
            <a:r>
              <a:rPr lang="en-US"/>
              <a:t>Speaker</a:t>
            </a:r>
          </a:p>
        </p:txBody>
      </p:sp>
      <p:sp>
        <p:nvSpPr>
          <p:cNvPr id="17" name="Text Placeholder 7">
            <a:extLst>
              <a:ext uri="{FF2B5EF4-FFF2-40B4-BE49-F238E27FC236}">
                <a16:creationId xmlns:a16="http://schemas.microsoft.com/office/drawing/2014/main" id="{E89D9527-DBE7-8BBB-7242-C76590BD20DA}"/>
              </a:ext>
            </a:extLst>
          </p:cNvPr>
          <p:cNvSpPr>
            <a:spLocks noGrp="1"/>
          </p:cNvSpPr>
          <p:nvPr>
            <p:ph type="body" sz="quarter" idx="17" hasCustomPrompt="1"/>
          </p:nvPr>
        </p:nvSpPr>
        <p:spPr>
          <a:xfrm>
            <a:off x="236054" y="3424258"/>
            <a:ext cx="4502335" cy="369332"/>
          </a:xfrm>
          <a:prstGeom prst="rect">
            <a:avLst/>
          </a:prstGeom>
        </p:spPr>
        <p:txBody>
          <a:bodyPr wrap="square">
            <a:spAutoFit/>
          </a:bodyPr>
          <a:lstStyle>
            <a:lvl1pPr marL="0" indent="0">
              <a:buNone/>
              <a:defRPr b="1" i="0">
                <a:solidFill>
                  <a:schemeClr val="accent1"/>
                </a:solidFill>
                <a:latin typeface="+mj-lt"/>
              </a:defRPr>
            </a:lvl1pPr>
            <a:lvl2pPr marL="457189" indent="0">
              <a:buNone/>
              <a:defRPr/>
            </a:lvl2pPr>
            <a:lvl3pPr marL="914377" indent="0">
              <a:buNone/>
              <a:defRPr/>
            </a:lvl3pPr>
            <a:lvl4pPr marL="1371566" indent="0">
              <a:buNone/>
              <a:defRPr/>
            </a:lvl4pPr>
            <a:lvl5pPr marL="1828754" indent="0">
              <a:buNone/>
              <a:defRPr/>
            </a:lvl5pPr>
          </a:lstStyle>
          <a:p>
            <a:pPr lvl="0"/>
            <a:r>
              <a:rPr lang="en-US"/>
              <a:t>Title</a:t>
            </a:r>
          </a:p>
        </p:txBody>
      </p:sp>
      <p:sp>
        <p:nvSpPr>
          <p:cNvPr id="18" name="Text Placeholder 7">
            <a:extLst>
              <a:ext uri="{FF2B5EF4-FFF2-40B4-BE49-F238E27FC236}">
                <a16:creationId xmlns:a16="http://schemas.microsoft.com/office/drawing/2014/main" id="{E574360E-BFBD-DC7F-D37B-324EAF8F3C9D}"/>
              </a:ext>
            </a:extLst>
          </p:cNvPr>
          <p:cNvSpPr>
            <a:spLocks noGrp="1"/>
          </p:cNvSpPr>
          <p:nvPr>
            <p:ph type="body" sz="quarter" idx="18" hasCustomPrompt="1"/>
          </p:nvPr>
        </p:nvSpPr>
        <p:spPr>
          <a:xfrm>
            <a:off x="4837857" y="3424258"/>
            <a:ext cx="4110448" cy="369332"/>
          </a:xfrm>
          <a:prstGeom prst="rect">
            <a:avLst/>
          </a:prstGeom>
        </p:spPr>
        <p:txBody>
          <a:bodyPr>
            <a:spAutoFit/>
          </a:bodyPr>
          <a:lstStyle>
            <a:lvl1pPr marL="0" indent="0">
              <a:buNone/>
              <a:defRPr b="1" i="0">
                <a:solidFill>
                  <a:schemeClr val="accent2"/>
                </a:solidFill>
                <a:latin typeface="+mj-lt"/>
              </a:defRPr>
            </a:lvl1pPr>
            <a:lvl2pPr marL="457189" indent="0">
              <a:buNone/>
              <a:defRPr/>
            </a:lvl2pPr>
            <a:lvl3pPr marL="914377" indent="0">
              <a:buNone/>
              <a:defRPr/>
            </a:lvl3pPr>
            <a:lvl4pPr marL="1371566" indent="0">
              <a:buNone/>
              <a:defRPr/>
            </a:lvl4pPr>
            <a:lvl5pPr marL="1828754" indent="0">
              <a:buNone/>
              <a:defRPr/>
            </a:lvl5pPr>
          </a:lstStyle>
          <a:p>
            <a:pPr lvl="0"/>
            <a:r>
              <a:rPr lang="en-US"/>
              <a:t>Speaker</a:t>
            </a:r>
          </a:p>
        </p:txBody>
      </p:sp>
      <p:sp>
        <p:nvSpPr>
          <p:cNvPr id="19" name="Text Placeholder 7">
            <a:extLst>
              <a:ext uri="{FF2B5EF4-FFF2-40B4-BE49-F238E27FC236}">
                <a16:creationId xmlns:a16="http://schemas.microsoft.com/office/drawing/2014/main" id="{6A772123-E7AE-AE0F-9587-16DED282F0BC}"/>
              </a:ext>
            </a:extLst>
          </p:cNvPr>
          <p:cNvSpPr>
            <a:spLocks noGrp="1"/>
          </p:cNvSpPr>
          <p:nvPr>
            <p:ph type="body" sz="quarter" idx="19" hasCustomPrompt="1"/>
          </p:nvPr>
        </p:nvSpPr>
        <p:spPr>
          <a:xfrm>
            <a:off x="236054" y="3895600"/>
            <a:ext cx="4502335" cy="369332"/>
          </a:xfrm>
          <a:prstGeom prst="rect">
            <a:avLst/>
          </a:prstGeom>
        </p:spPr>
        <p:txBody>
          <a:bodyPr wrap="square">
            <a:spAutoFit/>
          </a:bodyPr>
          <a:lstStyle>
            <a:lvl1pPr marL="0" indent="0">
              <a:buNone/>
              <a:defRPr b="1" i="0">
                <a:solidFill>
                  <a:schemeClr val="accent1"/>
                </a:solidFill>
                <a:latin typeface="+mj-lt"/>
              </a:defRPr>
            </a:lvl1pPr>
            <a:lvl2pPr marL="457189" indent="0">
              <a:buNone/>
              <a:defRPr/>
            </a:lvl2pPr>
            <a:lvl3pPr marL="914377" indent="0">
              <a:buNone/>
              <a:defRPr/>
            </a:lvl3pPr>
            <a:lvl4pPr marL="1371566" indent="0">
              <a:buNone/>
              <a:defRPr/>
            </a:lvl4pPr>
            <a:lvl5pPr marL="1828754" indent="0">
              <a:buNone/>
              <a:defRPr/>
            </a:lvl5pPr>
          </a:lstStyle>
          <a:p>
            <a:pPr lvl="0"/>
            <a:r>
              <a:rPr lang="en-US"/>
              <a:t>Title</a:t>
            </a:r>
          </a:p>
        </p:txBody>
      </p:sp>
      <p:sp>
        <p:nvSpPr>
          <p:cNvPr id="20" name="Text Placeholder 7">
            <a:extLst>
              <a:ext uri="{FF2B5EF4-FFF2-40B4-BE49-F238E27FC236}">
                <a16:creationId xmlns:a16="http://schemas.microsoft.com/office/drawing/2014/main" id="{40FE62E4-B3B9-6074-341C-99415B9E68A9}"/>
              </a:ext>
            </a:extLst>
          </p:cNvPr>
          <p:cNvSpPr>
            <a:spLocks noGrp="1"/>
          </p:cNvSpPr>
          <p:nvPr>
            <p:ph type="body" sz="quarter" idx="20" hasCustomPrompt="1"/>
          </p:nvPr>
        </p:nvSpPr>
        <p:spPr>
          <a:xfrm>
            <a:off x="4837857" y="3895600"/>
            <a:ext cx="4110448" cy="369332"/>
          </a:xfrm>
          <a:prstGeom prst="rect">
            <a:avLst/>
          </a:prstGeom>
        </p:spPr>
        <p:txBody>
          <a:bodyPr>
            <a:spAutoFit/>
          </a:bodyPr>
          <a:lstStyle>
            <a:lvl1pPr marL="0" indent="0">
              <a:buNone/>
              <a:defRPr b="1" i="0">
                <a:solidFill>
                  <a:schemeClr val="accent2"/>
                </a:solidFill>
                <a:latin typeface="+mj-lt"/>
              </a:defRPr>
            </a:lvl1pPr>
            <a:lvl2pPr marL="457189" indent="0">
              <a:buNone/>
              <a:defRPr/>
            </a:lvl2pPr>
            <a:lvl3pPr marL="914377" indent="0">
              <a:buNone/>
              <a:defRPr/>
            </a:lvl3pPr>
            <a:lvl4pPr marL="1371566" indent="0">
              <a:buNone/>
              <a:defRPr/>
            </a:lvl4pPr>
            <a:lvl5pPr marL="1828754" indent="0">
              <a:buNone/>
              <a:defRPr/>
            </a:lvl5pPr>
          </a:lstStyle>
          <a:p>
            <a:pPr lvl="0"/>
            <a:r>
              <a:rPr lang="en-US"/>
              <a:t>Speaker</a:t>
            </a:r>
          </a:p>
        </p:txBody>
      </p:sp>
      <p:sp>
        <p:nvSpPr>
          <p:cNvPr id="21" name="Text Placeholder 7">
            <a:extLst>
              <a:ext uri="{FF2B5EF4-FFF2-40B4-BE49-F238E27FC236}">
                <a16:creationId xmlns:a16="http://schemas.microsoft.com/office/drawing/2014/main" id="{46470755-8912-AF71-D19F-543E34D56300}"/>
              </a:ext>
            </a:extLst>
          </p:cNvPr>
          <p:cNvSpPr>
            <a:spLocks noGrp="1"/>
          </p:cNvSpPr>
          <p:nvPr>
            <p:ph type="body" sz="quarter" idx="21" hasCustomPrompt="1"/>
          </p:nvPr>
        </p:nvSpPr>
        <p:spPr>
          <a:xfrm>
            <a:off x="236054" y="4366943"/>
            <a:ext cx="4502335" cy="369332"/>
          </a:xfrm>
          <a:prstGeom prst="rect">
            <a:avLst/>
          </a:prstGeom>
        </p:spPr>
        <p:txBody>
          <a:bodyPr wrap="square">
            <a:spAutoFit/>
          </a:bodyPr>
          <a:lstStyle>
            <a:lvl1pPr marL="0" indent="0">
              <a:buNone/>
              <a:defRPr b="1" i="0">
                <a:solidFill>
                  <a:schemeClr val="accent1"/>
                </a:solidFill>
                <a:latin typeface="+mj-lt"/>
              </a:defRPr>
            </a:lvl1pPr>
            <a:lvl2pPr marL="457189" indent="0">
              <a:buNone/>
              <a:defRPr/>
            </a:lvl2pPr>
            <a:lvl3pPr marL="914377" indent="0">
              <a:buNone/>
              <a:defRPr/>
            </a:lvl3pPr>
            <a:lvl4pPr marL="1371566" indent="0">
              <a:buNone/>
              <a:defRPr/>
            </a:lvl4pPr>
            <a:lvl5pPr marL="1828754" indent="0">
              <a:buNone/>
              <a:defRPr/>
            </a:lvl5pPr>
          </a:lstStyle>
          <a:p>
            <a:pPr lvl="0"/>
            <a:r>
              <a:rPr lang="en-US"/>
              <a:t>Title</a:t>
            </a:r>
          </a:p>
        </p:txBody>
      </p:sp>
      <p:sp>
        <p:nvSpPr>
          <p:cNvPr id="22" name="Text Placeholder 7">
            <a:extLst>
              <a:ext uri="{FF2B5EF4-FFF2-40B4-BE49-F238E27FC236}">
                <a16:creationId xmlns:a16="http://schemas.microsoft.com/office/drawing/2014/main" id="{4C5036D3-DC5E-E2A8-3D1B-6487B147C77D}"/>
              </a:ext>
            </a:extLst>
          </p:cNvPr>
          <p:cNvSpPr>
            <a:spLocks noGrp="1"/>
          </p:cNvSpPr>
          <p:nvPr>
            <p:ph type="body" sz="quarter" idx="22" hasCustomPrompt="1"/>
          </p:nvPr>
        </p:nvSpPr>
        <p:spPr>
          <a:xfrm>
            <a:off x="4837857" y="4366943"/>
            <a:ext cx="4110448" cy="369332"/>
          </a:xfrm>
          <a:prstGeom prst="rect">
            <a:avLst/>
          </a:prstGeom>
        </p:spPr>
        <p:txBody>
          <a:bodyPr>
            <a:spAutoFit/>
          </a:bodyPr>
          <a:lstStyle>
            <a:lvl1pPr marL="0" indent="0">
              <a:buNone/>
              <a:defRPr b="1" i="0">
                <a:solidFill>
                  <a:schemeClr val="accent2"/>
                </a:solidFill>
                <a:latin typeface="+mj-lt"/>
              </a:defRPr>
            </a:lvl1pPr>
            <a:lvl2pPr marL="457189" indent="0">
              <a:buNone/>
              <a:defRPr/>
            </a:lvl2pPr>
            <a:lvl3pPr marL="914377" indent="0">
              <a:buNone/>
              <a:defRPr/>
            </a:lvl3pPr>
            <a:lvl4pPr marL="1371566" indent="0">
              <a:buNone/>
              <a:defRPr/>
            </a:lvl4pPr>
            <a:lvl5pPr marL="1828754" indent="0">
              <a:buNone/>
              <a:defRPr/>
            </a:lvl5pPr>
          </a:lstStyle>
          <a:p>
            <a:pPr lvl="0"/>
            <a:r>
              <a:rPr lang="en-US"/>
              <a:t>Speaker</a:t>
            </a:r>
          </a:p>
        </p:txBody>
      </p:sp>
      <p:sp>
        <p:nvSpPr>
          <p:cNvPr id="23" name="Text Placeholder 7">
            <a:extLst>
              <a:ext uri="{FF2B5EF4-FFF2-40B4-BE49-F238E27FC236}">
                <a16:creationId xmlns:a16="http://schemas.microsoft.com/office/drawing/2014/main" id="{C63D6FC3-F8A8-CCDF-447A-C2D6868CA7FA}"/>
              </a:ext>
            </a:extLst>
          </p:cNvPr>
          <p:cNvSpPr>
            <a:spLocks noGrp="1"/>
          </p:cNvSpPr>
          <p:nvPr>
            <p:ph type="body" sz="quarter" idx="23" hasCustomPrompt="1"/>
          </p:nvPr>
        </p:nvSpPr>
        <p:spPr>
          <a:xfrm>
            <a:off x="236054" y="4838283"/>
            <a:ext cx="4502335" cy="369332"/>
          </a:xfrm>
          <a:prstGeom prst="rect">
            <a:avLst/>
          </a:prstGeom>
        </p:spPr>
        <p:txBody>
          <a:bodyPr wrap="square">
            <a:spAutoFit/>
          </a:bodyPr>
          <a:lstStyle>
            <a:lvl1pPr marL="0" indent="0">
              <a:buNone/>
              <a:defRPr b="1" i="0">
                <a:solidFill>
                  <a:schemeClr val="accent1"/>
                </a:solidFill>
                <a:latin typeface="+mj-lt"/>
              </a:defRPr>
            </a:lvl1pPr>
            <a:lvl2pPr marL="457189" indent="0">
              <a:buNone/>
              <a:defRPr/>
            </a:lvl2pPr>
            <a:lvl3pPr marL="914377" indent="0">
              <a:buNone/>
              <a:defRPr/>
            </a:lvl3pPr>
            <a:lvl4pPr marL="1371566" indent="0">
              <a:buNone/>
              <a:defRPr/>
            </a:lvl4pPr>
            <a:lvl5pPr marL="1828754" indent="0">
              <a:buNone/>
              <a:defRPr/>
            </a:lvl5pPr>
          </a:lstStyle>
          <a:p>
            <a:pPr lvl="0"/>
            <a:r>
              <a:rPr lang="en-US"/>
              <a:t>Title</a:t>
            </a:r>
          </a:p>
        </p:txBody>
      </p:sp>
      <p:sp>
        <p:nvSpPr>
          <p:cNvPr id="24" name="Text Placeholder 7">
            <a:extLst>
              <a:ext uri="{FF2B5EF4-FFF2-40B4-BE49-F238E27FC236}">
                <a16:creationId xmlns:a16="http://schemas.microsoft.com/office/drawing/2014/main" id="{6F93ADA9-3F19-B114-75FE-DA37F00C1B65}"/>
              </a:ext>
            </a:extLst>
          </p:cNvPr>
          <p:cNvSpPr>
            <a:spLocks noGrp="1"/>
          </p:cNvSpPr>
          <p:nvPr>
            <p:ph type="body" sz="quarter" idx="24" hasCustomPrompt="1"/>
          </p:nvPr>
        </p:nvSpPr>
        <p:spPr>
          <a:xfrm>
            <a:off x="4837857" y="4838283"/>
            <a:ext cx="4110448" cy="369332"/>
          </a:xfrm>
          <a:prstGeom prst="rect">
            <a:avLst/>
          </a:prstGeom>
        </p:spPr>
        <p:txBody>
          <a:bodyPr>
            <a:spAutoFit/>
          </a:bodyPr>
          <a:lstStyle>
            <a:lvl1pPr marL="0" indent="0">
              <a:buNone/>
              <a:defRPr b="1" i="0">
                <a:solidFill>
                  <a:schemeClr val="accent2"/>
                </a:solidFill>
                <a:latin typeface="+mj-lt"/>
              </a:defRPr>
            </a:lvl1pPr>
            <a:lvl2pPr marL="457189" indent="0">
              <a:buNone/>
              <a:defRPr/>
            </a:lvl2pPr>
            <a:lvl3pPr marL="914377" indent="0">
              <a:buNone/>
              <a:defRPr/>
            </a:lvl3pPr>
            <a:lvl4pPr marL="1371566" indent="0">
              <a:buNone/>
              <a:defRPr/>
            </a:lvl4pPr>
            <a:lvl5pPr marL="1828754" indent="0">
              <a:buNone/>
              <a:defRPr/>
            </a:lvl5pPr>
          </a:lstStyle>
          <a:p>
            <a:pPr lvl="0"/>
            <a:r>
              <a:rPr lang="en-US"/>
              <a:t>Speaker</a:t>
            </a:r>
          </a:p>
        </p:txBody>
      </p:sp>
      <p:pic>
        <p:nvPicPr>
          <p:cNvPr id="71" name="rain8">
            <a:extLst>
              <a:ext uri="{FF2B5EF4-FFF2-40B4-BE49-F238E27FC236}">
                <a16:creationId xmlns:a16="http://schemas.microsoft.com/office/drawing/2014/main" id="{64885991-3595-517D-C24C-DD7A22B46DF0}"/>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88357"/>
          <a:stretch/>
        </p:blipFill>
        <p:spPr>
          <a:xfrm flipV="1">
            <a:off x="12046466" y="0"/>
            <a:ext cx="135487" cy="6476163"/>
          </a:xfrm>
          <a:prstGeom prst="rect">
            <a:avLst/>
          </a:prstGeom>
        </p:spPr>
      </p:pic>
      <p:grpSp>
        <p:nvGrpSpPr>
          <p:cNvPr id="72" name="rain7">
            <a:extLst>
              <a:ext uri="{FF2B5EF4-FFF2-40B4-BE49-F238E27FC236}">
                <a16:creationId xmlns:a16="http://schemas.microsoft.com/office/drawing/2014/main" id="{ADC4607E-8930-F89D-10F2-CFDE219BCF7A}"/>
              </a:ext>
            </a:extLst>
          </p:cNvPr>
          <p:cNvGrpSpPr/>
          <p:nvPr userDrawn="1"/>
        </p:nvGrpSpPr>
        <p:grpSpPr>
          <a:xfrm>
            <a:off x="11931055" y="-125675"/>
            <a:ext cx="135487" cy="6601837"/>
            <a:chOff x="11931054" y="-125675"/>
            <a:chExt cx="135487" cy="6601837"/>
          </a:xfrm>
        </p:grpSpPr>
        <p:pic>
          <p:nvPicPr>
            <p:cNvPr id="73" name="Graphic 72">
              <a:extLst>
                <a:ext uri="{FF2B5EF4-FFF2-40B4-BE49-F238E27FC236}">
                  <a16:creationId xmlns:a16="http://schemas.microsoft.com/office/drawing/2014/main" id="{E18FC21D-B524-A0C0-E0A0-3FBB576F972E}"/>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78439" r="9918"/>
            <a:stretch/>
          </p:blipFill>
          <p:spPr>
            <a:xfrm flipV="1">
              <a:off x="11931054" y="-1"/>
              <a:ext cx="135487" cy="6476163"/>
            </a:xfrm>
            <a:prstGeom prst="rect">
              <a:avLst/>
            </a:prstGeom>
          </p:spPr>
        </p:pic>
        <p:sp>
          <p:nvSpPr>
            <p:cNvPr id="74" name="Rectangle 73">
              <a:extLst>
                <a:ext uri="{FF2B5EF4-FFF2-40B4-BE49-F238E27FC236}">
                  <a16:creationId xmlns:a16="http://schemas.microsoft.com/office/drawing/2014/main" id="{5EB69376-183C-FE00-1B63-49BDB4043828}"/>
                </a:ext>
              </a:extLst>
            </p:cNvPr>
            <p:cNvSpPr/>
            <p:nvPr userDrawn="1"/>
          </p:nvSpPr>
          <p:spPr>
            <a:xfrm>
              <a:off x="11946194" y="-1"/>
              <a:ext cx="98592" cy="1876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0" i="0" err="1">
                <a:latin typeface="Avenir Next LT Pro" panose="020B0504020202020204" pitchFamily="34" charset="0"/>
              </a:endParaRPr>
            </a:p>
          </p:txBody>
        </p:sp>
        <p:sp>
          <p:nvSpPr>
            <p:cNvPr id="75" name="Rectangle 74">
              <a:extLst>
                <a:ext uri="{FF2B5EF4-FFF2-40B4-BE49-F238E27FC236}">
                  <a16:creationId xmlns:a16="http://schemas.microsoft.com/office/drawing/2014/main" id="{073EE257-0D44-C213-1AF0-A99136E624A2}"/>
                </a:ext>
              </a:extLst>
            </p:cNvPr>
            <p:cNvSpPr/>
            <p:nvPr userDrawn="1"/>
          </p:nvSpPr>
          <p:spPr>
            <a:xfrm>
              <a:off x="11953842" y="-125675"/>
              <a:ext cx="74114" cy="182880"/>
            </a:xfrm>
            <a:prstGeom prst="rect">
              <a:avLst/>
            </a:prstGeom>
            <a:solidFill>
              <a:srgbClr val="FAFA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0" i="0" err="1">
                <a:latin typeface="Avenir Next LT Pro" panose="020B0504020202020204" pitchFamily="34" charset="0"/>
              </a:endParaRPr>
            </a:p>
          </p:txBody>
        </p:sp>
      </p:grpSp>
      <p:grpSp>
        <p:nvGrpSpPr>
          <p:cNvPr id="76" name="rain6">
            <a:extLst>
              <a:ext uri="{FF2B5EF4-FFF2-40B4-BE49-F238E27FC236}">
                <a16:creationId xmlns:a16="http://schemas.microsoft.com/office/drawing/2014/main" id="{BC2239CB-AFB6-2755-8DA6-B025023F32D8}"/>
              </a:ext>
            </a:extLst>
          </p:cNvPr>
          <p:cNvGrpSpPr/>
          <p:nvPr userDrawn="1"/>
        </p:nvGrpSpPr>
        <p:grpSpPr>
          <a:xfrm>
            <a:off x="11807802" y="-348342"/>
            <a:ext cx="135487" cy="6824505"/>
            <a:chOff x="11808444" y="-348343"/>
            <a:chExt cx="135487" cy="6824505"/>
          </a:xfrm>
        </p:grpSpPr>
        <p:pic>
          <p:nvPicPr>
            <p:cNvPr id="77" name="Graphic 76">
              <a:extLst>
                <a:ext uri="{FF2B5EF4-FFF2-40B4-BE49-F238E27FC236}">
                  <a16:creationId xmlns:a16="http://schemas.microsoft.com/office/drawing/2014/main" id="{3AACBD1D-F456-8C88-9963-1D7342F51098}"/>
                </a:ext>
              </a:extLst>
            </p:cNvPr>
            <p:cNvPicPr>
              <a:picLocks noChangeAspect="1"/>
            </p:cNvPicPr>
            <p:nvPr userDrawn="1"/>
          </p:nvPicPr>
          <p:blipFill rotWithShape="1">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l="58857" r="29500"/>
            <a:stretch/>
          </p:blipFill>
          <p:spPr>
            <a:xfrm flipV="1">
              <a:off x="11808444" y="-1"/>
              <a:ext cx="135487" cy="6476163"/>
            </a:xfrm>
            <a:prstGeom prst="rect">
              <a:avLst/>
            </a:prstGeom>
          </p:spPr>
        </p:pic>
        <p:sp>
          <p:nvSpPr>
            <p:cNvPr id="78" name="Rectangle 77">
              <a:extLst>
                <a:ext uri="{FF2B5EF4-FFF2-40B4-BE49-F238E27FC236}">
                  <a16:creationId xmlns:a16="http://schemas.microsoft.com/office/drawing/2014/main" id="{2629DED1-6119-5E65-AF86-84BCFEC708AB}"/>
                </a:ext>
              </a:extLst>
            </p:cNvPr>
            <p:cNvSpPr/>
            <p:nvPr userDrawn="1"/>
          </p:nvSpPr>
          <p:spPr>
            <a:xfrm>
              <a:off x="11830199" y="0"/>
              <a:ext cx="102848" cy="952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0" i="0" err="1">
                <a:latin typeface="Avenir Next LT Pro" panose="020B0504020202020204" pitchFamily="34" charset="0"/>
              </a:endParaRPr>
            </a:p>
          </p:txBody>
        </p:sp>
        <p:sp>
          <p:nvSpPr>
            <p:cNvPr id="79" name="Rectangle 78">
              <a:extLst>
                <a:ext uri="{FF2B5EF4-FFF2-40B4-BE49-F238E27FC236}">
                  <a16:creationId xmlns:a16="http://schemas.microsoft.com/office/drawing/2014/main" id="{58276455-5D02-24C9-B0D6-5F3156D1FD4D}"/>
                </a:ext>
              </a:extLst>
            </p:cNvPr>
            <p:cNvSpPr/>
            <p:nvPr userDrawn="1"/>
          </p:nvSpPr>
          <p:spPr>
            <a:xfrm>
              <a:off x="11836367" y="-348343"/>
              <a:ext cx="74114" cy="365760"/>
            </a:xfrm>
            <a:prstGeom prst="rect">
              <a:avLst/>
            </a:prstGeom>
            <a:solidFill>
              <a:srgbClr val="FAFAF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0" i="0" err="1">
                <a:latin typeface="Avenir Next LT Pro" panose="020B0504020202020204" pitchFamily="34" charset="0"/>
              </a:endParaRPr>
            </a:p>
          </p:txBody>
        </p:sp>
      </p:grpSp>
      <p:pic>
        <p:nvPicPr>
          <p:cNvPr id="80" name="rain5">
            <a:extLst>
              <a:ext uri="{FF2B5EF4-FFF2-40B4-BE49-F238E27FC236}">
                <a16:creationId xmlns:a16="http://schemas.microsoft.com/office/drawing/2014/main" id="{86DD7BA2-C24C-9A8E-AAEB-5B97DE1731B1}"/>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39022" r="49335"/>
          <a:stretch/>
        </p:blipFill>
        <p:spPr>
          <a:xfrm flipV="1">
            <a:off x="11694714" y="0"/>
            <a:ext cx="135487" cy="6476163"/>
          </a:xfrm>
          <a:prstGeom prst="rect">
            <a:avLst/>
          </a:prstGeom>
        </p:spPr>
      </p:pic>
      <p:grpSp>
        <p:nvGrpSpPr>
          <p:cNvPr id="81" name="rain4">
            <a:extLst>
              <a:ext uri="{FF2B5EF4-FFF2-40B4-BE49-F238E27FC236}">
                <a16:creationId xmlns:a16="http://schemas.microsoft.com/office/drawing/2014/main" id="{9B5B263A-BC0D-3B92-5996-504780FA1839}"/>
              </a:ext>
            </a:extLst>
          </p:cNvPr>
          <p:cNvGrpSpPr/>
          <p:nvPr userDrawn="1"/>
        </p:nvGrpSpPr>
        <p:grpSpPr>
          <a:xfrm>
            <a:off x="11580439" y="-51692"/>
            <a:ext cx="138117" cy="6527855"/>
            <a:chOff x="11572102" y="-51693"/>
            <a:chExt cx="138117" cy="6527855"/>
          </a:xfrm>
        </p:grpSpPr>
        <p:sp>
          <p:nvSpPr>
            <p:cNvPr id="82" name="Rectangle 81">
              <a:extLst>
                <a:ext uri="{FF2B5EF4-FFF2-40B4-BE49-F238E27FC236}">
                  <a16:creationId xmlns:a16="http://schemas.microsoft.com/office/drawing/2014/main" id="{53FB340F-2E8C-C9F2-B013-4F356AFC4782}"/>
                </a:ext>
              </a:extLst>
            </p:cNvPr>
            <p:cNvSpPr/>
            <p:nvPr userDrawn="1"/>
          </p:nvSpPr>
          <p:spPr>
            <a:xfrm>
              <a:off x="11582400" y="0"/>
              <a:ext cx="127819" cy="2458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0" i="0" err="1">
                <a:latin typeface="Avenir Next LT Pro" panose="020B0504020202020204" pitchFamily="34" charset="0"/>
              </a:endParaRPr>
            </a:p>
          </p:txBody>
        </p:sp>
        <p:grpSp>
          <p:nvGrpSpPr>
            <p:cNvPr id="83" name="Group 82">
              <a:extLst>
                <a:ext uri="{FF2B5EF4-FFF2-40B4-BE49-F238E27FC236}">
                  <a16:creationId xmlns:a16="http://schemas.microsoft.com/office/drawing/2014/main" id="{B5C1ED37-4040-8903-46BD-4D602AFE506D}"/>
                </a:ext>
              </a:extLst>
            </p:cNvPr>
            <p:cNvGrpSpPr/>
            <p:nvPr userDrawn="1"/>
          </p:nvGrpSpPr>
          <p:grpSpPr>
            <a:xfrm>
              <a:off x="11572102" y="-51693"/>
              <a:ext cx="135487" cy="6527855"/>
              <a:chOff x="11572102" y="-51693"/>
              <a:chExt cx="135487" cy="6527855"/>
            </a:xfrm>
          </p:grpSpPr>
          <p:pic>
            <p:nvPicPr>
              <p:cNvPr id="84" name="Graphic 83">
                <a:extLst>
                  <a:ext uri="{FF2B5EF4-FFF2-40B4-BE49-F238E27FC236}">
                    <a16:creationId xmlns:a16="http://schemas.microsoft.com/office/drawing/2014/main" id="{1831E863-F9C4-54F0-89AF-0AAC8C39A212}"/>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29104" r="59253"/>
              <a:stretch/>
            </p:blipFill>
            <p:spPr>
              <a:xfrm flipV="1">
                <a:off x="11572102" y="-1"/>
                <a:ext cx="135487" cy="6476163"/>
              </a:xfrm>
              <a:prstGeom prst="rect">
                <a:avLst/>
              </a:prstGeom>
            </p:spPr>
          </p:pic>
          <p:sp>
            <p:nvSpPr>
              <p:cNvPr id="85" name="Rectangle 84">
                <a:extLst>
                  <a:ext uri="{FF2B5EF4-FFF2-40B4-BE49-F238E27FC236}">
                    <a16:creationId xmlns:a16="http://schemas.microsoft.com/office/drawing/2014/main" id="{2AAF3A38-35EB-831C-48DA-DD0327204A58}"/>
                  </a:ext>
                </a:extLst>
              </p:cNvPr>
              <p:cNvSpPr/>
              <p:nvPr userDrawn="1"/>
            </p:nvSpPr>
            <p:spPr>
              <a:xfrm>
                <a:off x="11612256" y="-51693"/>
                <a:ext cx="74114" cy="132036"/>
              </a:xfrm>
              <a:prstGeom prst="rect">
                <a:avLst/>
              </a:prstGeom>
              <a:solidFill>
                <a:srgbClr val="F0F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0" i="0" err="1">
                  <a:latin typeface="Avenir Next LT Pro" panose="020B0504020202020204" pitchFamily="34" charset="0"/>
                </a:endParaRPr>
              </a:p>
            </p:txBody>
          </p:sp>
        </p:grpSp>
      </p:grpSp>
      <p:grpSp>
        <p:nvGrpSpPr>
          <p:cNvPr id="86" name="rain3">
            <a:extLst>
              <a:ext uri="{FF2B5EF4-FFF2-40B4-BE49-F238E27FC236}">
                <a16:creationId xmlns:a16="http://schemas.microsoft.com/office/drawing/2014/main" id="{384CC24F-6096-5890-5FAF-1B251B5B3FFA}"/>
              </a:ext>
            </a:extLst>
          </p:cNvPr>
          <p:cNvGrpSpPr/>
          <p:nvPr userDrawn="1"/>
        </p:nvGrpSpPr>
        <p:grpSpPr>
          <a:xfrm>
            <a:off x="11461842" y="0"/>
            <a:ext cx="135487" cy="6476163"/>
            <a:chOff x="11455014" y="-1"/>
            <a:chExt cx="135487" cy="6476163"/>
          </a:xfrm>
        </p:grpSpPr>
        <p:pic>
          <p:nvPicPr>
            <p:cNvPr id="87" name="Graphic 86">
              <a:extLst>
                <a:ext uri="{FF2B5EF4-FFF2-40B4-BE49-F238E27FC236}">
                  <a16:creationId xmlns:a16="http://schemas.microsoft.com/office/drawing/2014/main" id="{AB4757E1-C0D6-6758-81B7-B6A74F60CDE5}"/>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19285" r="69072"/>
            <a:stretch/>
          </p:blipFill>
          <p:spPr>
            <a:xfrm flipV="1">
              <a:off x="11455014" y="-1"/>
              <a:ext cx="135487" cy="6476163"/>
            </a:xfrm>
            <a:prstGeom prst="rect">
              <a:avLst/>
            </a:prstGeom>
          </p:spPr>
        </p:pic>
        <p:sp>
          <p:nvSpPr>
            <p:cNvPr id="88" name="Rectangle 87">
              <a:extLst>
                <a:ext uri="{FF2B5EF4-FFF2-40B4-BE49-F238E27FC236}">
                  <a16:creationId xmlns:a16="http://schemas.microsoft.com/office/drawing/2014/main" id="{C1084B98-51D7-8D8E-205F-5BFE345FA997}"/>
                </a:ext>
              </a:extLst>
            </p:cNvPr>
            <p:cNvSpPr/>
            <p:nvPr userDrawn="1"/>
          </p:nvSpPr>
          <p:spPr>
            <a:xfrm>
              <a:off x="11456732" y="0"/>
              <a:ext cx="123890"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0" i="0" err="1">
                <a:latin typeface="Avenir Next LT Pro" panose="020B0504020202020204" pitchFamily="34" charset="0"/>
              </a:endParaRPr>
            </a:p>
          </p:txBody>
        </p:sp>
      </p:grpSp>
      <p:pic>
        <p:nvPicPr>
          <p:cNvPr id="89" name="rain2">
            <a:extLst>
              <a:ext uri="{FF2B5EF4-FFF2-40B4-BE49-F238E27FC236}">
                <a16:creationId xmlns:a16="http://schemas.microsoft.com/office/drawing/2014/main" id="{C355C28D-D7ED-D667-DF53-A6E26B939373}"/>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10130" r="78227"/>
          <a:stretch/>
        </p:blipFill>
        <p:spPr>
          <a:xfrm flipV="1">
            <a:off x="11345127" y="0"/>
            <a:ext cx="135487" cy="6476163"/>
          </a:xfrm>
          <a:prstGeom prst="rect">
            <a:avLst/>
          </a:prstGeom>
        </p:spPr>
      </p:pic>
      <p:grpSp>
        <p:nvGrpSpPr>
          <p:cNvPr id="90" name="rain1">
            <a:extLst>
              <a:ext uri="{FF2B5EF4-FFF2-40B4-BE49-F238E27FC236}">
                <a16:creationId xmlns:a16="http://schemas.microsoft.com/office/drawing/2014/main" id="{D32627F6-D2EA-F634-7E76-4F6C38DB3F75}"/>
              </a:ext>
            </a:extLst>
          </p:cNvPr>
          <p:cNvGrpSpPr/>
          <p:nvPr userDrawn="1"/>
        </p:nvGrpSpPr>
        <p:grpSpPr>
          <a:xfrm>
            <a:off x="11218607" y="-2"/>
            <a:ext cx="137183" cy="6476163"/>
            <a:chOff x="11218607" y="-2"/>
            <a:chExt cx="137182" cy="6476163"/>
          </a:xfrm>
        </p:grpSpPr>
        <p:pic>
          <p:nvPicPr>
            <p:cNvPr id="91" name="Graphic 90">
              <a:extLst>
                <a:ext uri="{FF2B5EF4-FFF2-40B4-BE49-F238E27FC236}">
                  <a16:creationId xmlns:a16="http://schemas.microsoft.com/office/drawing/2014/main" id="{5AFC6821-5585-8DEE-9C3C-600ACA460A61}"/>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212" r="88145"/>
            <a:stretch/>
          </p:blipFill>
          <p:spPr>
            <a:xfrm flipV="1">
              <a:off x="11220302" y="-2"/>
              <a:ext cx="135487" cy="6476163"/>
            </a:xfrm>
            <a:prstGeom prst="rect">
              <a:avLst/>
            </a:prstGeom>
          </p:spPr>
        </p:pic>
        <p:sp>
          <p:nvSpPr>
            <p:cNvPr id="92" name="Rectangle 91">
              <a:extLst>
                <a:ext uri="{FF2B5EF4-FFF2-40B4-BE49-F238E27FC236}">
                  <a16:creationId xmlns:a16="http://schemas.microsoft.com/office/drawing/2014/main" id="{C73E2660-4AB9-EFAB-8D2B-7D89D1F03C1C}"/>
                </a:ext>
              </a:extLst>
            </p:cNvPr>
            <p:cNvSpPr/>
            <p:nvPr userDrawn="1"/>
          </p:nvSpPr>
          <p:spPr>
            <a:xfrm>
              <a:off x="11218607" y="0"/>
              <a:ext cx="123890" cy="952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0" i="0" err="1">
                <a:latin typeface="Avenir Next LT Pro" panose="020B0504020202020204" pitchFamily="34" charset="0"/>
              </a:endParaRPr>
            </a:p>
          </p:txBody>
        </p:sp>
      </p:grpSp>
      <p:sp>
        <p:nvSpPr>
          <p:cNvPr id="93" name="Rectangle 92">
            <a:extLst>
              <a:ext uri="{FF2B5EF4-FFF2-40B4-BE49-F238E27FC236}">
                <a16:creationId xmlns:a16="http://schemas.microsoft.com/office/drawing/2014/main" id="{363CF275-4371-C79E-D1D7-E1642334B552}"/>
              </a:ext>
            </a:extLst>
          </p:cNvPr>
          <p:cNvSpPr/>
          <p:nvPr userDrawn="1"/>
        </p:nvSpPr>
        <p:spPr>
          <a:xfrm>
            <a:off x="11617963" y="484482"/>
            <a:ext cx="94612" cy="6682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0" i="0" err="1">
              <a:latin typeface="Avenir Next LT Pro" panose="020B0504020202020204" pitchFamily="34" charset="0"/>
            </a:endParaRPr>
          </a:p>
        </p:txBody>
      </p:sp>
      <p:pic>
        <p:nvPicPr>
          <p:cNvPr id="94" name="rain8-copy">
            <a:extLst>
              <a:ext uri="{FF2B5EF4-FFF2-40B4-BE49-F238E27FC236}">
                <a16:creationId xmlns:a16="http://schemas.microsoft.com/office/drawing/2014/main" id="{2DA32033-92FA-BF9C-EF07-7A99CCBF53D9}"/>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88357"/>
          <a:stretch/>
        </p:blipFill>
        <p:spPr>
          <a:xfrm flipV="1">
            <a:off x="12046466" y="-6899290"/>
            <a:ext cx="135487" cy="6476163"/>
          </a:xfrm>
          <a:prstGeom prst="rect">
            <a:avLst/>
          </a:prstGeom>
        </p:spPr>
      </p:pic>
      <p:grpSp>
        <p:nvGrpSpPr>
          <p:cNvPr id="95" name="rain7-copy">
            <a:extLst>
              <a:ext uri="{FF2B5EF4-FFF2-40B4-BE49-F238E27FC236}">
                <a16:creationId xmlns:a16="http://schemas.microsoft.com/office/drawing/2014/main" id="{B3A6C9E8-FF67-61E0-3041-BBA25E0FE80A}"/>
              </a:ext>
            </a:extLst>
          </p:cNvPr>
          <p:cNvGrpSpPr/>
          <p:nvPr userDrawn="1"/>
        </p:nvGrpSpPr>
        <p:grpSpPr>
          <a:xfrm>
            <a:off x="11931055" y="-7036839"/>
            <a:ext cx="135487" cy="6601837"/>
            <a:chOff x="11931054" y="-125675"/>
            <a:chExt cx="135487" cy="6601837"/>
          </a:xfrm>
        </p:grpSpPr>
        <p:pic>
          <p:nvPicPr>
            <p:cNvPr id="96" name="Graphic 95">
              <a:extLst>
                <a:ext uri="{FF2B5EF4-FFF2-40B4-BE49-F238E27FC236}">
                  <a16:creationId xmlns:a16="http://schemas.microsoft.com/office/drawing/2014/main" id="{3ED6190D-5533-181B-3528-A2CCA3B93EF5}"/>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78439" r="9918"/>
            <a:stretch/>
          </p:blipFill>
          <p:spPr>
            <a:xfrm flipV="1">
              <a:off x="11931054" y="-1"/>
              <a:ext cx="135487" cy="6476163"/>
            </a:xfrm>
            <a:prstGeom prst="rect">
              <a:avLst/>
            </a:prstGeom>
          </p:spPr>
        </p:pic>
        <p:sp>
          <p:nvSpPr>
            <p:cNvPr id="97" name="Rectangle 96">
              <a:extLst>
                <a:ext uri="{FF2B5EF4-FFF2-40B4-BE49-F238E27FC236}">
                  <a16:creationId xmlns:a16="http://schemas.microsoft.com/office/drawing/2014/main" id="{D5F978C6-9C34-51E9-8054-043C3CF790D8}"/>
                </a:ext>
              </a:extLst>
            </p:cNvPr>
            <p:cNvSpPr/>
            <p:nvPr userDrawn="1"/>
          </p:nvSpPr>
          <p:spPr>
            <a:xfrm>
              <a:off x="11946194" y="-1"/>
              <a:ext cx="98592" cy="1876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0" i="0" err="1">
                <a:latin typeface="Avenir Next LT Pro" panose="020B0504020202020204" pitchFamily="34" charset="0"/>
              </a:endParaRPr>
            </a:p>
          </p:txBody>
        </p:sp>
        <p:sp>
          <p:nvSpPr>
            <p:cNvPr id="98" name="Rectangle 97">
              <a:extLst>
                <a:ext uri="{FF2B5EF4-FFF2-40B4-BE49-F238E27FC236}">
                  <a16:creationId xmlns:a16="http://schemas.microsoft.com/office/drawing/2014/main" id="{B2D0F5CF-D95F-554C-701A-229E2B3F7C59}"/>
                </a:ext>
              </a:extLst>
            </p:cNvPr>
            <p:cNvSpPr/>
            <p:nvPr userDrawn="1"/>
          </p:nvSpPr>
          <p:spPr>
            <a:xfrm>
              <a:off x="11953842" y="-125675"/>
              <a:ext cx="74114" cy="182880"/>
            </a:xfrm>
            <a:prstGeom prst="rect">
              <a:avLst/>
            </a:prstGeom>
            <a:solidFill>
              <a:srgbClr val="FAFA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0" i="0" err="1">
                <a:latin typeface="Avenir Next LT Pro" panose="020B0504020202020204" pitchFamily="34" charset="0"/>
              </a:endParaRPr>
            </a:p>
          </p:txBody>
        </p:sp>
      </p:grpSp>
      <p:grpSp>
        <p:nvGrpSpPr>
          <p:cNvPr id="99" name="rain6-copy">
            <a:extLst>
              <a:ext uri="{FF2B5EF4-FFF2-40B4-BE49-F238E27FC236}">
                <a16:creationId xmlns:a16="http://schemas.microsoft.com/office/drawing/2014/main" id="{001361EF-E08B-291C-4D2C-342BAA95BE11}"/>
              </a:ext>
            </a:extLst>
          </p:cNvPr>
          <p:cNvGrpSpPr/>
          <p:nvPr userDrawn="1"/>
        </p:nvGrpSpPr>
        <p:grpSpPr>
          <a:xfrm>
            <a:off x="11807802" y="-7259506"/>
            <a:ext cx="135487" cy="6824505"/>
            <a:chOff x="11808444" y="-348343"/>
            <a:chExt cx="135487" cy="6824505"/>
          </a:xfrm>
        </p:grpSpPr>
        <p:pic>
          <p:nvPicPr>
            <p:cNvPr id="100" name="Graphic 99">
              <a:extLst>
                <a:ext uri="{FF2B5EF4-FFF2-40B4-BE49-F238E27FC236}">
                  <a16:creationId xmlns:a16="http://schemas.microsoft.com/office/drawing/2014/main" id="{6B485858-1372-88DE-E429-30AF4484A2C2}"/>
                </a:ext>
              </a:extLst>
            </p:cNvPr>
            <p:cNvPicPr>
              <a:picLocks noChangeAspect="1"/>
            </p:cNvPicPr>
            <p:nvPr userDrawn="1"/>
          </p:nvPicPr>
          <p:blipFill rotWithShape="1">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l="58857" r="29500"/>
            <a:stretch/>
          </p:blipFill>
          <p:spPr>
            <a:xfrm flipV="1">
              <a:off x="11808444" y="-1"/>
              <a:ext cx="135487" cy="6476163"/>
            </a:xfrm>
            <a:prstGeom prst="rect">
              <a:avLst/>
            </a:prstGeom>
          </p:spPr>
        </p:pic>
        <p:sp>
          <p:nvSpPr>
            <p:cNvPr id="101" name="Rectangle 100">
              <a:extLst>
                <a:ext uri="{FF2B5EF4-FFF2-40B4-BE49-F238E27FC236}">
                  <a16:creationId xmlns:a16="http://schemas.microsoft.com/office/drawing/2014/main" id="{03C01A6B-0A5E-5A2D-E7A8-317A7F5CE794}"/>
                </a:ext>
              </a:extLst>
            </p:cNvPr>
            <p:cNvSpPr/>
            <p:nvPr userDrawn="1"/>
          </p:nvSpPr>
          <p:spPr>
            <a:xfrm>
              <a:off x="11830199" y="0"/>
              <a:ext cx="102848" cy="952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0" i="0" err="1">
                <a:latin typeface="Avenir Next LT Pro" panose="020B0504020202020204" pitchFamily="34" charset="0"/>
              </a:endParaRPr>
            </a:p>
          </p:txBody>
        </p:sp>
        <p:sp>
          <p:nvSpPr>
            <p:cNvPr id="102" name="Rectangle 101">
              <a:extLst>
                <a:ext uri="{FF2B5EF4-FFF2-40B4-BE49-F238E27FC236}">
                  <a16:creationId xmlns:a16="http://schemas.microsoft.com/office/drawing/2014/main" id="{9437862D-B647-C642-6D12-82BDDFA7CF11}"/>
                </a:ext>
              </a:extLst>
            </p:cNvPr>
            <p:cNvSpPr/>
            <p:nvPr userDrawn="1"/>
          </p:nvSpPr>
          <p:spPr>
            <a:xfrm>
              <a:off x="11836367" y="-348343"/>
              <a:ext cx="74114" cy="365760"/>
            </a:xfrm>
            <a:prstGeom prst="rect">
              <a:avLst/>
            </a:prstGeom>
            <a:solidFill>
              <a:srgbClr val="FAFAF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0" i="0" err="1">
                <a:latin typeface="Avenir Next LT Pro" panose="020B0504020202020204" pitchFamily="34" charset="0"/>
              </a:endParaRPr>
            </a:p>
          </p:txBody>
        </p:sp>
      </p:grpSp>
      <p:pic>
        <p:nvPicPr>
          <p:cNvPr id="103" name="rain5-copy">
            <a:extLst>
              <a:ext uri="{FF2B5EF4-FFF2-40B4-BE49-F238E27FC236}">
                <a16:creationId xmlns:a16="http://schemas.microsoft.com/office/drawing/2014/main" id="{8C158E7A-D38C-C16F-BB01-47249021773D}"/>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39022" r="49335"/>
          <a:stretch/>
        </p:blipFill>
        <p:spPr>
          <a:xfrm flipV="1">
            <a:off x="11694714" y="-6899290"/>
            <a:ext cx="135487" cy="6476163"/>
          </a:xfrm>
          <a:prstGeom prst="rect">
            <a:avLst/>
          </a:prstGeom>
        </p:spPr>
      </p:pic>
      <p:grpSp>
        <p:nvGrpSpPr>
          <p:cNvPr id="104" name="rain4-copy">
            <a:extLst>
              <a:ext uri="{FF2B5EF4-FFF2-40B4-BE49-F238E27FC236}">
                <a16:creationId xmlns:a16="http://schemas.microsoft.com/office/drawing/2014/main" id="{6A6E783B-5BC4-A247-30BF-1FF9E3348E64}"/>
              </a:ext>
            </a:extLst>
          </p:cNvPr>
          <p:cNvGrpSpPr/>
          <p:nvPr userDrawn="1"/>
        </p:nvGrpSpPr>
        <p:grpSpPr>
          <a:xfrm>
            <a:off x="11580439" y="-6832221"/>
            <a:ext cx="138117" cy="6527855"/>
            <a:chOff x="11572102" y="-51693"/>
            <a:chExt cx="138117" cy="6527855"/>
          </a:xfrm>
        </p:grpSpPr>
        <p:sp>
          <p:nvSpPr>
            <p:cNvPr id="105" name="Rectangle 104">
              <a:extLst>
                <a:ext uri="{FF2B5EF4-FFF2-40B4-BE49-F238E27FC236}">
                  <a16:creationId xmlns:a16="http://schemas.microsoft.com/office/drawing/2014/main" id="{634BD3AB-AC07-EA18-2800-1C9287FA714F}"/>
                </a:ext>
              </a:extLst>
            </p:cNvPr>
            <p:cNvSpPr/>
            <p:nvPr userDrawn="1"/>
          </p:nvSpPr>
          <p:spPr>
            <a:xfrm>
              <a:off x="11582400" y="0"/>
              <a:ext cx="127819" cy="2458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0" i="0" err="1">
                <a:latin typeface="Avenir Next LT Pro" panose="020B0504020202020204" pitchFamily="34" charset="0"/>
              </a:endParaRPr>
            </a:p>
          </p:txBody>
        </p:sp>
        <p:grpSp>
          <p:nvGrpSpPr>
            <p:cNvPr id="106" name="Group 105">
              <a:extLst>
                <a:ext uri="{FF2B5EF4-FFF2-40B4-BE49-F238E27FC236}">
                  <a16:creationId xmlns:a16="http://schemas.microsoft.com/office/drawing/2014/main" id="{EB1F3D42-188C-C613-A19A-A843454FC45A}"/>
                </a:ext>
              </a:extLst>
            </p:cNvPr>
            <p:cNvGrpSpPr/>
            <p:nvPr userDrawn="1"/>
          </p:nvGrpSpPr>
          <p:grpSpPr>
            <a:xfrm>
              <a:off x="11572102" y="-51693"/>
              <a:ext cx="135487" cy="6527855"/>
              <a:chOff x="11572102" y="-51693"/>
              <a:chExt cx="135487" cy="6527855"/>
            </a:xfrm>
          </p:grpSpPr>
          <p:pic>
            <p:nvPicPr>
              <p:cNvPr id="107" name="Graphic 106">
                <a:extLst>
                  <a:ext uri="{FF2B5EF4-FFF2-40B4-BE49-F238E27FC236}">
                    <a16:creationId xmlns:a16="http://schemas.microsoft.com/office/drawing/2014/main" id="{3D6ED04C-5F74-FB9D-95DB-DDE53E48B224}"/>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29104" r="59253"/>
              <a:stretch/>
            </p:blipFill>
            <p:spPr>
              <a:xfrm flipV="1">
                <a:off x="11572102" y="-1"/>
                <a:ext cx="135487" cy="6476163"/>
              </a:xfrm>
              <a:prstGeom prst="rect">
                <a:avLst/>
              </a:prstGeom>
            </p:spPr>
          </p:pic>
          <p:sp>
            <p:nvSpPr>
              <p:cNvPr id="108" name="Rectangle 107">
                <a:extLst>
                  <a:ext uri="{FF2B5EF4-FFF2-40B4-BE49-F238E27FC236}">
                    <a16:creationId xmlns:a16="http://schemas.microsoft.com/office/drawing/2014/main" id="{C18785E8-2D03-3820-1C26-285D418B1A24}"/>
                  </a:ext>
                </a:extLst>
              </p:cNvPr>
              <p:cNvSpPr/>
              <p:nvPr userDrawn="1"/>
            </p:nvSpPr>
            <p:spPr>
              <a:xfrm>
                <a:off x="11612256" y="-51693"/>
                <a:ext cx="74114" cy="132036"/>
              </a:xfrm>
              <a:prstGeom prst="rect">
                <a:avLst/>
              </a:prstGeom>
              <a:solidFill>
                <a:srgbClr val="F0F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0" i="0" err="1">
                  <a:latin typeface="Avenir Next LT Pro" panose="020B0504020202020204" pitchFamily="34" charset="0"/>
                </a:endParaRPr>
              </a:p>
            </p:txBody>
          </p:sp>
        </p:grpSp>
      </p:grpSp>
      <p:grpSp>
        <p:nvGrpSpPr>
          <p:cNvPr id="109" name="rain3-copy">
            <a:extLst>
              <a:ext uri="{FF2B5EF4-FFF2-40B4-BE49-F238E27FC236}">
                <a16:creationId xmlns:a16="http://schemas.microsoft.com/office/drawing/2014/main" id="{84197673-32C2-0BED-2257-818D48B333FB}"/>
              </a:ext>
            </a:extLst>
          </p:cNvPr>
          <p:cNvGrpSpPr/>
          <p:nvPr userDrawn="1"/>
        </p:nvGrpSpPr>
        <p:grpSpPr>
          <a:xfrm>
            <a:off x="11461842" y="-6899290"/>
            <a:ext cx="135487" cy="6476163"/>
            <a:chOff x="11455014" y="-1"/>
            <a:chExt cx="135487" cy="6476163"/>
          </a:xfrm>
        </p:grpSpPr>
        <p:pic>
          <p:nvPicPr>
            <p:cNvPr id="110" name="Graphic 109">
              <a:extLst>
                <a:ext uri="{FF2B5EF4-FFF2-40B4-BE49-F238E27FC236}">
                  <a16:creationId xmlns:a16="http://schemas.microsoft.com/office/drawing/2014/main" id="{63272D43-6B72-0670-461F-863C62A8DCCD}"/>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19285" r="69072"/>
            <a:stretch/>
          </p:blipFill>
          <p:spPr>
            <a:xfrm flipV="1">
              <a:off x="11455014" y="-1"/>
              <a:ext cx="135487" cy="6476163"/>
            </a:xfrm>
            <a:prstGeom prst="rect">
              <a:avLst/>
            </a:prstGeom>
          </p:spPr>
        </p:pic>
        <p:sp>
          <p:nvSpPr>
            <p:cNvPr id="111" name="Rectangle 110">
              <a:extLst>
                <a:ext uri="{FF2B5EF4-FFF2-40B4-BE49-F238E27FC236}">
                  <a16:creationId xmlns:a16="http://schemas.microsoft.com/office/drawing/2014/main" id="{89577887-D124-170D-1B4E-C58078692A3A}"/>
                </a:ext>
              </a:extLst>
            </p:cNvPr>
            <p:cNvSpPr/>
            <p:nvPr userDrawn="1"/>
          </p:nvSpPr>
          <p:spPr>
            <a:xfrm>
              <a:off x="11456732" y="0"/>
              <a:ext cx="123890"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0" i="0" err="1">
                <a:latin typeface="Avenir Next LT Pro" panose="020B0504020202020204" pitchFamily="34" charset="0"/>
              </a:endParaRPr>
            </a:p>
          </p:txBody>
        </p:sp>
      </p:grpSp>
      <p:pic>
        <p:nvPicPr>
          <p:cNvPr id="112" name="rain2-copy">
            <a:extLst>
              <a:ext uri="{FF2B5EF4-FFF2-40B4-BE49-F238E27FC236}">
                <a16:creationId xmlns:a16="http://schemas.microsoft.com/office/drawing/2014/main" id="{C14CD65E-BE18-4F59-0E7B-67253C63AF59}"/>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10130" r="78227"/>
          <a:stretch/>
        </p:blipFill>
        <p:spPr>
          <a:xfrm flipV="1">
            <a:off x="11345127" y="-6899290"/>
            <a:ext cx="135487" cy="6476163"/>
          </a:xfrm>
          <a:prstGeom prst="rect">
            <a:avLst/>
          </a:prstGeom>
        </p:spPr>
      </p:pic>
      <p:sp>
        <p:nvSpPr>
          <p:cNvPr id="113" name="Rectangle 112">
            <a:extLst>
              <a:ext uri="{FF2B5EF4-FFF2-40B4-BE49-F238E27FC236}">
                <a16:creationId xmlns:a16="http://schemas.microsoft.com/office/drawing/2014/main" id="{47EE4BF4-1637-D78B-AFEE-F15939280F84}"/>
              </a:ext>
            </a:extLst>
          </p:cNvPr>
          <p:cNvSpPr/>
          <p:nvPr userDrawn="1"/>
        </p:nvSpPr>
        <p:spPr>
          <a:xfrm>
            <a:off x="11617963" y="-6414808"/>
            <a:ext cx="94612" cy="6682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0" i="0" err="1">
              <a:latin typeface="Avenir Next LT Pro" panose="020B0504020202020204" pitchFamily="34" charset="0"/>
            </a:endParaRPr>
          </a:p>
        </p:txBody>
      </p:sp>
      <p:grpSp>
        <p:nvGrpSpPr>
          <p:cNvPr id="114" name="rain1-copy">
            <a:extLst>
              <a:ext uri="{FF2B5EF4-FFF2-40B4-BE49-F238E27FC236}">
                <a16:creationId xmlns:a16="http://schemas.microsoft.com/office/drawing/2014/main" id="{972FB120-281A-DB3B-54EB-30982FC453FD}"/>
              </a:ext>
            </a:extLst>
          </p:cNvPr>
          <p:cNvGrpSpPr/>
          <p:nvPr userDrawn="1"/>
        </p:nvGrpSpPr>
        <p:grpSpPr>
          <a:xfrm>
            <a:off x="11218607" y="-6921390"/>
            <a:ext cx="137183" cy="6476163"/>
            <a:chOff x="11218607" y="-2"/>
            <a:chExt cx="137182" cy="6476163"/>
          </a:xfrm>
        </p:grpSpPr>
        <p:pic>
          <p:nvPicPr>
            <p:cNvPr id="115" name="Graphic 114">
              <a:extLst>
                <a:ext uri="{FF2B5EF4-FFF2-40B4-BE49-F238E27FC236}">
                  <a16:creationId xmlns:a16="http://schemas.microsoft.com/office/drawing/2014/main" id="{B884AD55-1640-64F0-182D-37F815827838}"/>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212" r="88145"/>
            <a:stretch/>
          </p:blipFill>
          <p:spPr>
            <a:xfrm flipV="1">
              <a:off x="11220302" y="-2"/>
              <a:ext cx="135487" cy="6476163"/>
            </a:xfrm>
            <a:prstGeom prst="rect">
              <a:avLst/>
            </a:prstGeom>
          </p:spPr>
        </p:pic>
        <p:sp>
          <p:nvSpPr>
            <p:cNvPr id="116" name="Rectangle 115">
              <a:extLst>
                <a:ext uri="{FF2B5EF4-FFF2-40B4-BE49-F238E27FC236}">
                  <a16:creationId xmlns:a16="http://schemas.microsoft.com/office/drawing/2014/main" id="{AC7A6119-6A06-9B5A-0647-3C839445F2B0}"/>
                </a:ext>
              </a:extLst>
            </p:cNvPr>
            <p:cNvSpPr/>
            <p:nvPr userDrawn="1"/>
          </p:nvSpPr>
          <p:spPr>
            <a:xfrm>
              <a:off x="11218607" y="0"/>
              <a:ext cx="123890" cy="952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0" i="0" err="1">
                <a:latin typeface="Avenir Next LT Pro" panose="020B0504020202020204" pitchFamily="34" charset="0"/>
              </a:endParaRPr>
            </a:p>
          </p:txBody>
        </p:sp>
      </p:grpSp>
      <p:sp>
        <p:nvSpPr>
          <p:cNvPr id="117" name="Rectangle 116">
            <a:extLst>
              <a:ext uri="{FF2B5EF4-FFF2-40B4-BE49-F238E27FC236}">
                <a16:creationId xmlns:a16="http://schemas.microsoft.com/office/drawing/2014/main" id="{595AE536-7330-98A3-083B-BDB16CB0BFD3}"/>
              </a:ext>
            </a:extLst>
          </p:cNvPr>
          <p:cNvSpPr/>
          <p:nvPr userDrawn="1"/>
        </p:nvSpPr>
        <p:spPr>
          <a:xfrm>
            <a:off x="11218607" y="6019800"/>
            <a:ext cx="963344" cy="838819"/>
          </a:xfrm>
          <a:prstGeom prst="rect">
            <a:avLst/>
          </a:prstGeom>
          <a:gradFill>
            <a:gsLst>
              <a:gs pos="0">
                <a:schemeClr val="bg1">
                  <a:alpha val="0"/>
                </a:schemeClr>
              </a:gs>
              <a:gs pos="56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0" i="0" err="1">
              <a:latin typeface="Avenir Next LT Pro" panose="020B0504020202020204" pitchFamily="34" charset="0"/>
            </a:endParaRPr>
          </a:p>
        </p:txBody>
      </p:sp>
      <p:pic>
        <p:nvPicPr>
          <p:cNvPr id="4" name="Picture 3">
            <a:extLst>
              <a:ext uri="{FF2B5EF4-FFF2-40B4-BE49-F238E27FC236}">
                <a16:creationId xmlns:a16="http://schemas.microsoft.com/office/drawing/2014/main" id="{89454A2B-537D-B95B-1E82-D98A9AA23DA5}"/>
              </a:ext>
            </a:extLst>
          </p:cNvPr>
          <p:cNvPicPr>
            <a:picLocks noChangeAspect="1"/>
          </p:cNvPicPr>
          <p:nvPr userDrawn="1"/>
        </p:nvPicPr>
        <p:blipFill>
          <a:blip r:embed="rId6" cstate="screen">
            <a:extLst>
              <a:ext uri="{28A0092B-C50C-407E-A947-70E740481C1C}">
                <a14:useLocalDpi xmlns:a14="http://schemas.microsoft.com/office/drawing/2010/main"/>
              </a:ext>
            </a:extLst>
          </a:blip>
          <a:srcRect/>
          <a:stretch/>
        </p:blipFill>
        <p:spPr>
          <a:xfrm>
            <a:off x="256033" y="6254497"/>
            <a:ext cx="292100" cy="368300"/>
          </a:xfrm>
          <a:prstGeom prst="rect">
            <a:avLst/>
          </a:prstGeom>
        </p:spPr>
      </p:pic>
      <p:sp>
        <p:nvSpPr>
          <p:cNvPr id="5" name="TextBox 4">
            <a:extLst>
              <a:ext uri="{FF2B5EF4-FFF2-40B4-BE49-F238E27FC236}">
                <a16:creationId xmlns:a16="http://schemas.microsoft.com/office/drawing/2014/main" id="{F9CCBC37-A473-FD9B-7884-B68985FC7DDD}"/>
              </a:ext>
            </a:extLst>
          </p:cNvPr>
          <p:cNvSpPr txBox="1">
            <a:spLocks noChangeArrowheads="1"/>
          </p:cNvSpPr>
          <p:nvPr userDrawn="1"/>
        </p:nvSpPr>
        <p:spPr bwMode="auto">
          <a:xfrm>
            <a:off x="691527" y="6544037"/>
            <a:ext cx="5726287" cy="923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marL="0" lvl="0" indent="0" algn="l">
              <a:lnSpc>
                <a:spcPct val="100000"/>
              </a:lnSpc>
              <a:defRPr sz="1800">
                <a:solidFill>
                  <a:srgbClr val="000000"/>
                </a:solidFill>
              </a:defRPr>
            </a:pPr>
            <a:r>
              <a:rPr lang="ga-IE" sz="600" b="0" i="0" baseline="0">
                <a:solidFill>
                  <a:schemeClr val="bg1">
                    <a:lumMod val="85000"/>
                  </a:schemeClr>
                </a:solidFill>
                <a:latin typeface="+mn-lt"/>
              </a:rPr>
              <a:t>© 2023 Epsilon Data Management, LLC. All rights reserved. Proprietary and confidential.</a:t>
            </a:r>
          </a:p>
        </p:txBody>
      </p:sp>
      <p:sp>
        <p:nvSpPr>
          <p:cNvPr id="7" name="TextBox 6">
            <a:extLst>
              <a:ext uri="{FF2B5EF4-FFF2-40B4-BE49-F238E27FC236}">
                <a16:creationId xmlns:a16="http://schemas.microsoft.com/office/drawing/2014/main" id="{E997ED41-D564-805D-6A5A-BAD1957976B6}"/>
              </a:ext>
            </a:extLst>
          </p:cNvPr>
          <p:cNvSpPr txBox="1">
            <a:spLocks noChangeAspect="1"/>
          </p:cNvSpPr>
          <p:nvPr userDrawn="1"/>
        </p:nvSpPr>
        <p:spPr>
          <a:xfrm>
            <a:off x="11722609" y="6446520"/>
            <a:ext cx="227692" cy="228600"/>
          </a:xfrm>
          <a:prstGeom prst="ellipse">
            <a:avLst/>
          </a:prstGeom>
          <a:solidFill>
            <a:schemeClr val="accent1"/>
          </a:solidFill>
        </p:spPr>
        <p:txBody>
          <a:bodyPr wrap="none" rtlCol="0" anchor="ctr">
            <a:noAutofit/>
          </a:bodyPr>
          <a:lstStyle/>
          <a:p>
            <a:pPr algn="ctr"/>
            <a:fld id="{9F77B881-CDA4-7041-897F-97D0053686EF}" type="slidenum">
              <a:rPr lang="en-US" sz="700" b="1" i="0" smtClean="0">
                <a:solidFill>
                  <a:schemeClr val="bg1"/>
                </a:solidFill>
                <a:latin typeface="+mn-lt"/>
              </a:rPr>
              <a:pPr algn="ctr"/>
              <a:t>‹#›</a:t>
            </a:fld>
            <a:endParaRPr lang="en-US" sz="700" b="1" i="0">
              <a:solidFill>
                <a:schemeClr val="bg1"/>
              </a:solidFill>
              <a:latin typeface="+mn-lt"/>
            </a:endParaRPr>
          </a:p>
        </p:txBody>
      </p:sp>
    </p:spTree>
    <p:extLst>
      <p:ext uri="{BB962C8B-B14F-4D97-AF65-F5344CB8AC3E}">
        <p14:creationId xmlns:p14="http://schemas.microsoft.com/office/powerpoint/2010/main" val="34595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repeatCount="indefinite" fill="hold" nodeType="withEffect">
                                  <p:stCondLst>
                                    <p:cond delay="0"/>
                                  </p:stCondLst>
                                  <p:childTnLst>
                                    <p:animMotion origin="layout" path="M 4.58333E-6 7.40741E-7 L 4.58333E-6 1.00093 " pathEditMode="relative" rAng="0" ptsTypes="AA">
                                      <p:cBhvr>
                                        <p:cTn id="6" dur="70000" fill="hold"/>
                                        <p:tgtEl>
                                          <p:spTgt spid="90"/>
                                        </p:tgtEl>
                                        <p:attrNameLst>
                                          <p:attrName>ppt_x</p:attrName>
                                          <p:attrName>ppt_y</p:attrName>
                                        </p:attrNameLst>
                                      </p:cBhvr>
                                      <p:rCtr x="0" y="50046"/>
                                    </p:animMotion>
                                  </p:childTnLst>
                                </p:cTn>
                              </p:par>
                              <p:par>
                                <p:cTn id="7" presetID="42" presetClass="path" presetSubtype="0" repeatCount="indefinite" fill="hold" nodeType="withEffect">
                                  <p:stCondLst>
                                    <p:cond delay="0"/>
                                  </p:stCondLst>
                                  <p:childTnLst>
                                    <p:animMotion origin="layout" path="M 4.58333E-6 7.40741E-7 L 4.58333E-6 1.00093 " pathEditMode="relative" rAng="0" ptsTypes="AA">
                                      <p:cBhvr>
                                        <p:cTn id="8" dur="120000" fill="hold"/>
                                        <p:tgtEl>
                                          <p:spTgt spid="89"/>
                                        </p:tgtEl>
                                        <p:attrNameLst>
                                          <p:attrName>ppt_x</p:attrName>
                                          <p:attrName>ppt_y</p:attrName>
                                        </p:attrNameLst>
                                      </p:cBhvr>
                                      <p:rCtr x="0" y="50046"/>
                                    </p:animMotion>
                                  </p:childTnLst>
                                </p:cTn>
                              </p:par>
                              <p:par>
                                <p:cTn id="9" presetID="42" presetClass="path" presetSubtype="0" repeatCount="indefinite" fill="hold" nodeType="withEffect">
                                  <p:stCondLst>
                                    <p:cond delay="0"/>
                                  </p:stCondLst>
                                  <p:childTnLst>
                                    <p:animMotion origin="layout" path="M -2.91667E-6 -7.40741E-7 L -2.91667E-6 1.00093 " pathEditMode="relative" rAng="0" ptsTypes="AA">
                                      <p:cBhvr>
                                        <p:cTn id="10" dur="100000" fill="hold"/>
                                        <p:tgtEl>
                                          <p:spTgt spid="86"/>
                                        </p:tgtEl>
                                        <p:attrNameLst>
                                          <p:attrName>ppt_x</p:attrName>
                                          <p:attrName>ppt_y</p:attrName>
                                        </p:attrNameLst>
                                      </p:cBhvr>
                                      <p:rCtr x="0" y="50046"/>
                                    </p:animMotion>
                                  </p:childTnLst>
                                </p:cTn>
                              </p:par>
                              <p:par>
                                <p:cTn id="11" presetID="42" presetClass="path" presetSubtype="0" repeatCount="indefinite" fill="hold" nodeType="withEffect">
                                  <p:stCondLst>
                                    <p:cond delay="0"/>
                                  </p:stCondLst>
                                  <p:childTnLst>
                                    <p:animMotion origin="layout" path="M 1.25E-6 2.96296E-6 L 1.25E-6 1.00092 " pathEditMode="relative" rAng="0" ptsTypes="AA">
                                      <p:cBhvr>
                                        <p:cTn id="12" dur="140000" fill="hold"/>
                                        <p:tgtEl>
                                          <p:spTgt spid="81"/>
                                        </p:tgtEl>
                                        <p:attrNameLst>
                                          <p:attrName>ppt_x</p:attrName>
                                          <p:attrName>ppt_y</p:attrName>
                                        </p:attrNameLst>
                                      </p:cBhvr>
                                      <p:rCtr x="0" y="50046"/>
                                    </p:animMotion>
                                  </p:childTnLst>
                                </p:cTn>
                              </p:par>
                              <p:par>
                                <p:cTn id="13" presetID="42" presetClass="path" presetSubtype="0" repeatCount="indefinite" fill="hold" nodeType="withEffect">
                                  <p:stCondLst>
                                    <p:cond delay="0"/>
                                  </p:stCondLst>
                                  <p:childTnLst>
                                    <p:animMotion origin="layout" path="M 4.58333E-6 7.40741E-7 L 4.58333E-6 1.00093 " pathEditMode="relative" rAng="0" ptsTypes="AA">
                                      <p:cBhvr>
                                        <p:cTn id="14" dur="120000" fill="hold"/>
                                        <p:tgtEl>
                                          <p:spTgt spid="80"/>
                                        </p:tgtEl>
                                        <p:attrNameLst>
                                          <p:attrName>ppt_x</p:attrName>
                                          <p:attrName>ppt_y</p:attrName>
                                        </p:attrNameLst>
                                      </p:cBhvr>
                                      <p:rCtr x="0" y="50046"/>
                                    </p:animMotion>
                                  </p:childTnLst>
                                </p:cTn>
                              </p:par>
                              <p:par>
                                <p:cTn id="15" presetID="42" presetClass="path" presetSubtype="0" repeatCount="indefinite" fill="hold" nodeType="withEffect">
                                  <p:stCondLst>
                                    <p:cond delay="0"/>
                                  </p:stCondLst>
                                  <p:childTnLst>
                                    <p:animMotion origin="layout" path="M 1.66667E-6 7.40741E-7 L 1.66667E-6 1.00093 " pathEditMode="relative" rAng="0" ptsTypes="AA">
                                      <p:cBhvr>
                                        <p:cTn id="16" dur="200000" fill="hold"/>
                                        <p:tgtEl>
                                          <p:spTgt spid="76"/>
                                        </p:tgtEl>
                                        <p:attrNameLst>
                                          <p:attrName>ppt_x</p:attrName>
                                          <p:attrName>ppt_y</p:attrName>
                                        </p:attrNameLst>
                                      </p:cBhvr>
                                      <p:rCtr x="0" y="50046"/>
                                    </p:animMotion>
                                  </p:childTnLst>
                                </p:cTn>
                              </p:par>
                              <p:par>
                                <p:cTn id="17" presetID="42" presetClass="path" presetSubtype="0" repeatCount="indefinite" fill="hold" nodeType="withEffect">
                                  <p:stCondLst>
                                    <p:cond delay="0"/>
                                  </p:stCondLst>
                                  <p:childTnLst>
                                    <p:animMotion origin="layout" path="M 4.58333E-6 7.40741E-7 L 4.58333E-6 1.00093 " pathEditMode="relative" rAng="0" ptsTypes="AA">
                                      <p:cBhvr>
                                        <p:cTn id="18" dur="85000" fill="hold"/>
                                        <p:tgtEl>
                                          <p:spTgt spid="72"/>
                                        </p:tgtEl>
                                        <p:attrNameLst>
                                          <p:attrName>ppt_x</p:attrName>
                                          <p:attrName>ppt_y</p:attrName>
                                        </p:attrNameLst>
                                      </p:cBhvr>
                                      <p:rCtr x="0" y="50046"/>
                                    </p:animMotion>
                                  </p:childTnLst>
                                </p:cTn>
                              </p:par>
                              <p:par>
                                <p:cTn id="19" presetID="42" presetClass="path" presetSubtype="0" repeatCount="indefinite" fill="hold" nodeType="withEffect">
                                  <p:stCondLst>
                                    <p:cond delay="0"/>
                                  </p:stCondLst>
                                  <p:childTnLst>
                                    <p:animMotion origin="layout" path="M 4.58333E-6 7.40741E-7 L 4.58333E-6 1.00093 " pathEditMode="relative" rAng="0" ptsTypes="AA">
                                      <p:cBhvr>
                                        <p:cTn id="20" dur="110000" fill="hold"/>
                                        <p:tgtEl>
                                          <p:spTgt spid="71"/>
                                        </p:tgtEl>
                                        <p:attrNameLst>
                                          <p:attrName>ppt_x</p:attrName>
                                          <p:attrName>ppt_y</p:attrName>
                                        </p:attrNameLst>
                                      </p:cBhvr>
                                      <p:rCtr x="0" y="50046"/>
                                    </p:animMotion>
                                  </p:childTnLst>
                                </p:cTn>
                              </p:par>
                              <p:par>
                                <p:cTn id="21" presetID="42" presetClass="path" presetSubtype="0" repeatCount="indefinite" fill="hold" nodeType="withEffect">
                                  <p:stCondLst>
                                    <p:cond delay="0"/>
                                  </p:stCondLst>
                                  <p:childTnLst>
                                    <p:animMotion origin="layout" path="M 2.29167E-6 -3.7037E-6 L 2.29167E-6 1.00093 " pathEditMode="relative" rAng="0" ptsTypes="AA">
                                      <p:cBhvr>
                                        <p:cTn id="22" dur="120000" fill="hold"/>
                                        <p:tgtEl>
                                          <p:spTgt spid="112"/>
                                        </p:tgtEl>
                                        <p:attrNameLst>
                                          <p:attrName>ppt_x</p:attrName>
                                          <p:attrName>ppt_y</p:attrName>
                                        </p:attrNameLst>
                                      </p:cBhvr>
                                      <p:rCtr x="0" y="50046"/>
                                    </p:animMotion>
                                  </p:childTnLst>
                                </p:cTn>
                              </p:par>
                              <p:par>
                                <p:cTn id="23" presetID="42" presetClass="path" presetSubtype="0" repeatCount="indefinite" fill="hold" nodeType="withEffect">
                                  <p:stCondLst>
                                    <p:cond delay="0"/>
                                  </p:stCondLst>
                                  <p:childTnLst>
                                    <p:animMotion origin="layout" path="M -2.91667E-6 -3.7037E-6 L -2.91667E-6 1.00093 " pathEditMode="relative" rAng="0" ptsTypes="AA">
                                      <p:cBhvr>
                                        <p:cTn id="24" dur="100000" fill="hold"/>
                                        <p:tgtEl>
                                          <p:spTgt spid="109"/>
                                        </p:tgtEl>
                                        <p:attrNameLst>
                                          <p:attrName>ppt_x</p:attrName>
                                          <p:attrName>ppt_y</p:attrName>
                                        </p:attrNameLst>
                                      </p:cBhvr>
                                      <p:rCtr x="0" y="50046"/>
                                    </p:animMotion>
                                  </p:childTnLst>
                                </p:cTn>
                              </p:par>
                              <p:par>
                                <p:cTn id="25" presetID="42" presetClass="path" presetSubtype="0" repeatCount="indefinite" fill="hold" nodeType="withEffect">
                                  <p:stCondLst>
                                    <p:cond delay="0"/>
                                  </p:stCondLst>
                                  <p:childTnLst>
                                    <p:animMotion origin="layout" path="M 1.25E-6 3.7037E-7 L 1.25E-6 1.00093 " pathEditMode="relative" rAng="0" ptsTypes="AA">
                                      <p:cBhvr>
                                        <p:cTn id="26" dur="140000" fill="hold"/>
                                        <p:tgtEl>
                                          <p:spTgt spid="104"/>
                                        </p:tgtEl>
                                        <p:attrNameLst>
                                          <p:attrName>ppt_x</p:attrName>
                                          <p:attrName>ppt_y</p:attrName>
                                        </p:attrNameLst>
                                      </p:cBhvr>
                                      <p:rCtr x="0" y="50046"/>
                                    </p:animMotion>
                                  </p:childTnLst>
                                </p:cTn>
                              </p:par>
                              <p:par>
                                <p:cTn id="27" presetID="42" presetClass="path" presetSubtype="0" repeatCount="indefinite" fill="hold" nodeType="withEffect">
                                  <p:stCondLst>
                                    <p:cond delay="0"/>
                                  </p:stCondLst>
                                  <p:childTnLst>
                                    <p:animMotion origin="layout" path="M -3.54167E-6 -3.7037E-6 L -3.54167E-6 1.00093 " pathEditMode="relative" rAng="0" ptsTypes="AA">
                                      <p:cBhvr>
                                        <p:cTn id="28" dur="120000" fill="hold"/>
                                        <p:tgtEl>
                                          <p:spTgt spid="103"/>
                                        </p:tgtEl>
                                        <p:attrNameLst>
                                          <p:attrName>ppt_x</p:attrName>
                                          <p:attrName>ppt_y</p:attrName>
                                        </p:attrNameLst>
                                      </p:cBhvr>
                                      <p:rCtr x="0" y="50046"/>
                                    </p:animMotion>
                                  </p:childTnLst>
                                </p:cTn>
                              </p:par>
                              <p:par>
                                <p:cTn id="29" presetID="42" presetClass="path" presetSubtype="0" repeatCount="indefinite" fill="hold" nodeType="withEffect">
                                  <p:stCondLst>
                                    <p:cond delay="0"/>
                                  </p:stCondLst>
                                  <p:childTnLst>
                                    <p:animMotion origin="layout" path="M 1.66667E-6 -3.7037E-7 L 1.66667E-6 1.00093 " pathEditMode="relative" rAng="0" ptsTypes="AA">
                                      <p:cBhvr>
                                        <p:cTn id="30" dur="200000" fill="hold"/>
                                        <p:tgtEl>
                                          <p:spTgt spid="99"/>
                                        </p:tgtEl>
                                        <p:attrNameLst>
                                          <p:attrName>ppt_x</p:attrName>
                                          <p:attrName>ppt_y</p:attrName>
                                        </p:attrNameLst>
                                      </p:cBhvr>
                                      <p:rCtr x="0" y="50046"/>
                                    </p:animMotion>
                                  </p:childTnLst>
                                </p:cTn>
                              </p:par>
                              <p:par>
                                <p:cTn id="31" presetID="42" presetClass="path" presetSubtype="0" repeatCount="indefinite" fill="hold" nodeType="withEffect">
                                  <p:stCondLst>
                                    <p:cond delay="0"/>
                                  </p:stCondLst>
                                  <p:childTnLst>
                                    <p:animMotion origin="layout" path="M -4.58333E-6 -4.07407E-6 L -4.58333E-6 1.00093 " pathEditMode="relative" rAng="0" ptsTypes="AA">
                                      <p:cBhvr>
                                        <p:cTn id="32" dur="75000" fill="hold"/>
                                        <p:tgtEl>
                                          <p:spTgt spid="95"/>
                                        </p:tgtEl>
                                        <p:attrNameLst>
                                          <p:attrName>ppt_x</p:attrName>
                                          <p:attrName>ppt_y</p:attrName>
                                        </p:attrNameLst>
                                      </p:cBhvr>
                                      <p:rCtr x="0" y="50046"/>
                                    </p:animMotion>
                                  </p:childTnLst>
                                </p:cTn>
                              </p:par>
                              <p:par>
                                <p:cTn id="33" presetID="42" presetClass="path" presetSubtype="0" repeatCount="indefinite" fill="hold" nodeType="withEffect">
                                  <p:stCondLst>
                                    <p:cond delay="0"/>
                                  </p:stCondLst>
                                  <p:childTnLst>
                                    <p:animMotion origin="layout" path="M 2.08333E-7 -3.7037E-6 L 2.08333E-7 1.00093 " pathEditMode="relative" rAng="0" ptsTypes="AA">
                                      <p:cBhvr>
                                        <p:cTn id="34" dur="110000" fill="hold"/>
                                        <p:tgtEl>
                                          <p:spTgt spid="94"/>
                                        </p:tgtEl>
                                        <p:attrNameLst>
                                          <p:attrName>ppt_x</p:attrName>
                                          <p:attrName>ppt_y</p:attrName>
                                        </p:attrNameLst>
                                      </p:cBhvr>
                                      <p:rCtr x="0" y="50046"/>
                                    </p:animMotion>
                                  </p:childTnLst>
                                </p:cTn>
                              </p:par>
                              <p:par>
                                <p:cTn id="35" presetID="42" presetClass="path" presetSubtype="0" repeatCount="indefinite" fill="hold" nodeType="withEffect">
                                  <p:stCondLst>
                                    <p:cond delay="0"/>
                                  </p:stCondLst>
                                  <p:childTnLst>
                                    <p:animMotion origin="layout" path="M -1.25E-6 -2.96296E-6 L -1.25E-6 1.00093 " pathEditMode="relative" rAng="0" ptsTypes="AA">
                                      <p:cBhvr>
                                        <p:cTn id="36" dur="70000" fill="hold"/>
                                        <p:tgtEl>
                                          <p:spTgt spid="114"/>
                                        </p:tgtEl>
                                        <p:attrNameLst>
                                          <p:attrName>ppt_x</p:attrName>
                                          <p:attrName>ppt_y</p:attrName>
                                        </p:attrNameLst>
                                      </p:cBhvr>
                                      <p:rCtr x="0" y="5004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DCECCB84-F9BA-43D5-87BE-67443E8EF086}">
      <p15:sldGuideLst xmlns:p15="http://schemas.microsoft.com/office/powerpoint/2012/main">
        <p15:guide id="1" orient="horz" pos="216">
          <p15:clr>
            <a:srgbClr val="FBAE40"/>
          </p15:clr>
        </p15:guide>
      </p15:sldGuideLst>
    </p:ext>
  </p:extLst>
</p:sldLayout>
</file>

<file path=ppt/slideLayouts/slideLayout233.xml><?xml version="1.0" encoding="utf-8"?>
<p:sldLayout xmlns:a="http://schemas.openxmlformats.org/drawingml/2006/main" xmlns:r="http://schemas.openxmlformats.org/officeDocument/2006/relationships" xmlns:p="http://schemas.openxmlformats.org/presentationml/2006/main" preserve="1" userDrawn="1">
  <p:cSld name="3_Agenda_Pict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AF38B8-4833-7D15-090E-6473727C5CDE}"/>
              </a:ext>
            </a:extLst>
          </p:cNvPr>
          <p:cNvSpPr>
            <a:spLocks noGrp="1"/>
          </p:cNvSpPr>
          <p:nvPr>
            <p:ph type="title"/>
          </p:nvPr>
        </p:nvSpPr>
        <p:spPr>
          <a:xfrm>
            <a:off x="236055" y="761443"/>
            <a:ext cx="7108581" cy="865195"/>
          </a:xfrm>
        </p:spPr>
        <p:txBody>
          <a:bodyPr anchor="b"/>
          <a:lstStyle>
            <a:lvl1pPr>
              <a:defRPr sz="3400"/>
            </a:lvl1pPr>
          </a:lstStyle>
          <a:p>
            <a:r>
              <a:rPr lang="en-US"/>
              <a:t>Click to edit Master title style</a:t>
            </a:r>
          </a:p>
        </p:txBody>
      </p:sp>
      <p:sp>
        <p:nvSpPr>
          <p:cNvPr id="6" name="Rectangle 5">
            <a:extLst>
              <a:ext uri="{FF2B5EF4-FFF2-40B4-BE49-F238E27FC236}">
                <a16:creationId xmlns:a16="http://schemas.microsoft.com/office/drawing/2014/main" id="{ED6E88AD-AF36-C997-5DD8-DA299A408546}"/>
              </a:ext>
            </a:extLst>
          </p:cNvPr>
          <p:cNvSpPr/>
          <p:nvPr userDrawn="1"/>
        </p:nvSpPr>
        <p:spPr>
          <a:xfrm>
            <a:off x="236055" y="1674781"/>
            <a:ext cx="1163687" cy="75431"/>
          </a:xfrm>
          <a:prstGeom prst="rect">
            <a:avLst/>
          </a:prstGeom>
          <a:gradFill flip="none" rotWithShape="1">
            <a:gsLst>
              <a:gs pos="7000">
                <a:schemeClr val="accent2"/>
              </a:gs>
              <a:gs pos="93000">
                <a:schemeClr val="accent5"/>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Text Placeholder 7">
            <a:extLst>
              <a:ext uri="{FF2B5EF4-FFF2-40B4-BE49-F238E27FC236}">
                <a16:creationId xmlns:a16="http://schemas.microsoft.com/office/drawing/2014/main" id="{D256BAFC-DF95-BFCA-DBF8-7226DB800469}"/>
              </a:ext>
            </a:extLst>
          </p:cNvPr>
          <p:cNvSpPr>
            <a:spLocks noGrp="1"/>
          </p:cNvSpPr>
          <p:nvPr>
            <p:ph type="body" sz="quarter" idx="11" hasCustomPrompt="1"/>
          </p:nvPr>
        </p:nvSpPr>
        <p:spPr>
          <a:xfrm>
            <a:off x="236055" y="2010229"/>
            <a:ext cx="3548199" cy="338554"/>
          </a:xfrm>
          <a:prstGeom prst="rect">
            <a:avLst/>
          </a:prstGeom>
        </p:spPr>
        <p:txBody>
          <a:bodyPr wrap="square">
            <a:spAutoFit/>
          </a:bodyPr>
          <a:lstStyle>
            <a:lvl1pPr marL="0" indent="0">
              <a:buNone/>
              <a:defRPr sz="1600" b="1" i="0">
                <a:solidFill>
                  <a:schemeClr val="accent1"/>
                </a:solidFill>
                <a:latin typeface="+mj-lt"/>
              </a:defRPr>
            </a:lvl1pPr>
            <a:lvl2pPr marL="457189" indent="0">
              <a:buNone/>
              <a:defRPr/>
            </a:lvl2pPr>
            <a:lvl3pPr marL="914377" indent="0">
              <a:buNone/>
              <a:defRPr/>
            </a:lvl3pPr>
            <a:lvl4pPr marL="1371566" indent="0">
              <a:buNone/>
              <a:defRPr/>
            </a:lvl4pPr>
            <a:lvl5pPr marL="1828754" indent="0">
              <a:buNone/>
              <a:defRPr/>
            </a:lvl5pPr>
          </a:lstStyle>
          <a:p>
            <a:pPr lvl="0"/>
            <a:r>
              <a:rPr lang="en-US"/>
              <a:t>Title</a:t>
            </a:r>
          </a:p>
        </p:txBody>
      </p:sp>
      <p:sp>
        <p:nvSpPr>
          <p:cNvPr id="9" name="Text Placeholder 7">
            <a:extLst>
              <a:ext uri="{FF2B5EF4-FFF2-40B4-BE49-F238E27FC236}">
                <a16:creationId xmlns:a16="http://schemas.microsoft.com/office/drawing/2014/main" id="{4778F3F7-44C7-126F-40FB-1C988B6EEE7A}"/>
              </a:ext>
            </a:extLst>
          </p:cNvPr>
          <p:cNvSpPr>
            <a:spLocks noGrp="1"/>
          </p:cNvSpPr>
          <p:nvPr>
            <p:ph type="body" sz="quarter" idx="12" hasCustomPrompt="1"/>
          </p:nvPr>
        </p:nvSpPr>
        <p:spPr>
          <a:xfrm>
            <a:off x="3888545" y="2010229"/>
            <a:ext cx="3456091" cy="338554"/>
          </a:xfrm>
          <a:prstGeom prst="rect">
            <a:avLst/>
          </a:prstGeom>
        </p:spPr>
        <p:txBody>
          <a:bodyPr wrap="square">
            <a:spAutoFit/>
          </a:bodyPr>
          <a:lstStyle>
            <a:lvl1pPr marL="0" indent="0">
              <a:buNone/>
              <a:defRPr sz="1600" b="1" i="0">
                <a:solidFill>
                  <a:schemeClr val="accent2"/>
                </a:solidFill>
                <a:latin typeface="+mj-lt"/>
              </a:defRPr>
            </a:lvl1pPr>
            <a:lvl2pPr marL="457189" indent="0">
              <a:buNone/>
              <a:defRPr/>
            </a:lvl2pPr>
            <a:lvl3pPr marL="914377" indent="0">
              <a:buNone/>
              <a:defRPr/>
            </a:lvl3pPr>
            <a:lvl4pPr marL="1371566" indent="0">
              <a:buNone/>
              <a:defRPr/>
            </a:lvl4pPr>
            <a:lvl5pPr marL="1828754" indent="0">
              <a:buNone/>
              <a:defRPr/>
            </a:lvl5pPr>
          </a:lstStyle>
          <a:p>
            <a:pPr lvl="0"/>
            <a:r>
              <a:rPr lang="en-US"/>
              <a:t>Speaker</a:t>
            </a:r>
          </a:p>
        </p:txBody>
      </p:sp>
      <p:sp>
        <p:nvSpPr>
          <p:cNvPr id="11" name="Text Placeholder 7">
            <a:extLst>
              <a:ext uri="{FF2B5EF4-FFF2-40B4-BE49-F238E27FC236}">
                <a16:creationId xmlns:a16="http://schemas.microsoft.com/office/drawing/2014/main" id="{85D4E920-1C5F-F828-FA2C-59DF3A93B5C3}"/>
              </a:ext>
            </a:extLst>
          </p:cNvPr>
          <p:cNvSpPr>
            <a:spLocks noGrp="1"/>
          </p:cNvSpPr>
          <p:nvPr>
            <p:ph type="body" sz="quarter" idx="13" hasCustomPrompt="1"/>
          </p:nvPr>
        </p:nvSpPr>
        <p:spPr>
          <a:xfrm>
            <a:off x="236055" y="2481571"/>
            <a:ext cx="3548199" cy="338554"/>
          </a:xfrm>
          <a:prstGeom prst="rect">
            <a:avLst/>
          </a:prstGeom>
        </p:spPr>
        <p:txBody>
          <a:bodyPr wrap="square">
            <a:spAutoFit/>
          </a:bodyPr>
          <a:lstStyle>
            <a:lvl1pPr marL="0" indent="0">
              <a:buNone/>
              <a:defRPr sz="1600" b="1" i="0">
                <a:solidFill>
                  <a:schemeClr val="accent1"/>
                </a:solidFill>
                <a:latin typeface="+mj-lt"/>
              </a:defRPr>
            </a:lvl1pPr>
            <a:lvl2pPr marL="457189" indent="0">
              <a:buNone/>
              <a:defRPr/>
            </a:lvl2pPr>
            <a:lvl3pPr marL="914377" indent="0">
              <a:buNone/>
              <a:defRPr/>
            </a:lvl3pPr>
            <a:lvl4pPr marL="1371566" indent="0">
              <a:buNone/>
              <a:defRPr/>
            </a:lvl4pPr>
            <a:lvl5pPr marL="1828754" indent="0">
              <a:buNone/>
              <a:defRPr/>
            </a:lvl5pPr>
          </a:lstStyle>
          <a:p>
            <a:pPr lvl="0"/>
            <a:r>
              <a:rPr lang="en-US"/>
              <a:t>Title</a:t>
            </a:r>
          </a:p>
        </p:txBody>
      </p:sp>
      <p:sp>
        <p:nvSpPr>
          <p:cNvPr id="13" name="Text Placeholder 7">
            <a:extLst>
              <a:ext uri="{FF2B5EF4-FFF2-40B4-BE49-F238E27FC236}">
                <a16:creationId xmlns:a16="http://schemas.microsoft.com/office/drawing/2014/main" id="{36414C3C-CEDA-6F82-B2E4-4C9DE6DCABCC}"/>
              </a:ext>
            </a:extLst>
          </p:cNvPr>
          <p:cNvSpPr>
            <a:spLocks noGrp="1"/>
          </p:cNvSpPr>
          <p:nvPr>
            <p:ph type="body" sz="quarter" idx="14" hasCustomPrompt="1"/>
          </p:nvPr>
        </p:nvSpPr>
        <p:spPr>
          <a:xfrm>
            <a:off x="3888545" y="2481571"/>
            <a:ext cx="3456091" cy="338554"/>
          </a:xfrm>
          <a:prstGeom prst="rect">
            <a:avLst/>
          </a:prstGeom>
        </p:spPr>
        <p:txBody>
          <a:bodyPr wrap="square">
            <a:spAutoFit/>
          </a:bodyPr>
          <a:lstStyle>
            <a:lvl1pPr marL="0" indent="0">
              <a:buNone/>
              <a:defRPr sz="1600" b="1" i="0">
                <a:solidFill>
                  <a:schemeClr val="accent2"/>
                </a:solidFill>
                <a:latin typeface="+mj-lt"/>
              </a:defRPr>
            </a:lvl1pPr>
            <a:lvl2pPr marL="457189" indent="0">
              <a:buNone/>
              <a:defRPr/>
            </a:lvl2pPr>
            <a:lvl3pPr marL="914377" indent="0">
              <a:buNone/>
              <a:defRPr/>
            </a:lvl3pPr>
            <a:lvl4pPr marL="1371566" indent="0">
              <a:buNone/>
              <a:defRPr/>
            </a:lvl4pPr>
            <a:lvl5pPr marL="1828754" indent="0">
              <a:buNone/>
              <a:defRPr/>
            </a:lvl5pPr>
          </a:lstStyle>
          <a:p>
            <a:pPr lvl="0"/>
            <a:r>
              <a:rPr lang="en-US"/>
              <a:t>Speaker</a:t>
            </a:r>
          </a:p>
        </p:txBody>
      </p:sp>
      <p:sp>
        <p:nvSpPr>
          <p:cNvPr id="14" name="Text Placeholder 7">
            <a:extLst>
              <a:ext uri="{FF2B5EF4-FFF2-40B4-BE49-F238E27FC236}">
                <a16:creationId xmlns:a16="http://schemas.microsoft.com/office/drawing/2014/main" id="{59F93CD7-543B-3286-F021-EC14FDFD494B}"/>
              </a:ext>
            </a:extLst>
          </p:cNvPr>
          <p:cNvSpPr>
            <a:spLocks noGrp="1"/>
          </p:cNvSpPr>
          <p:nvPr>
            <p:ph type="body" sz="quarter" idx="15" hasCustomPrompt="1"/>
          </p:nvPr>
        </p:nvSpPr>
        <p:spPr>
          <a:xfrm>
            <a:off x="236055" y="2952914"/>
            <a:ext cx="3548199" cy="338554"/>
          </a:xfrm>
          <a:prstGeom prst="rect">
            <a:avLst/>
          </a:prstGeom>
        </p:spPr>
        <p:txBody>
          <a:bodyPr wrap="square">
            <a:spAutoFit/>
          </a:bodyPr>
          <a:lstStyle>
            <a:lvl1pPr marL="0" indent="0">
              <a:buNone/>
              <a:defRPr sz="1600" b="1" i="0">
                <a:solidFill>
                  <a:schemeClr val="accent1"/>
                </a:solidFill>
                <a:latin typeface="+mj-lt"/>
              </a:defRPr>
            </a:lvl1pPr>
            <a:lvl2pPr marL="457189" indent="0">
              <a:buNone/>
              <a:defRPr/>
            </a:lvl2pPr>
            <a:lvl3pPr marL="914377" indent="0">
              <a:buNone/>
              <a:defRPr/>
            </a:lvl3pPr>
            <a:lvl4pPr marL="1371566" indent="0">
              <a:buNone/>
              <a:defRPr/>
            </a:lvl4pPr>
            <a:lvl5pPr marL="1828754" indent="0">
              <a:buNone/>
              <a:defRPr/>
            </a:lvl5pPr>
          </a:lstStyle>
          <a:p>
            <a:pPr lvl="0"/>
            <a:r>
              <a:rPr lang="en-US"/>
              <a:t>Title</a:t>
            </a:r>
          </a:p>
        </p:txBody>
      </p:sp>
      <p:sp>
        <p:nvSpPr>
          <p:cNvPr id="15" name="Text Placeholder 7">
            <a:extLst>
              <a:ext uri="{FF2B5EF4-FFF2-40B4-BE49-F238E27FC236}">
                <a16:creationId xmlns:a16="http://schemas.microsoft.com/office/drawing/2014/main" id="{BC0E5663-0B15-8D88-934F-22BF622FFF59}"/>
              </a:ext>
            </a:extLst>
          </p:cNvPr>
          <p:cNvSpPr>
            <a:spLocks noGrp="1"/>
          </p:cNvSpPr>
          <p:nvPr>
            <p:ph type="body" sz="quarter" idx="16" hasCustomPrompt="1"/>
          </p:nvPr>
        </p:nvSpPr>
        <p:spPr>
          <a:xfrm>
            <a:off x="3888545" y="2952914"/>
            <a:ext cx="3456091" cy="338554"/>
          </a:xfrm>
          <a:prstGeom prst="rect">
            <a:avLst/>
          </a:prstGeom>
        </p:spPr>
        <p:txBody>
          <a:bodyPr wrap="square">
            <a:spAutoFit/>
          </a:bodyPr>
          <a:lstStyle>
            <a:lvl1pPr marL="0" indent="0">
              <a:buNone/>
              <a:defRPr sz="1600" b="1" i="0">
                <a:solidFill>
                  <a:schemeClr val="accent2"/>
                </a:solidFill>
                <a:latin typeface="+mj-lt"/>
              </a:defRPr>
            </a:lvl1pPr>
            <a:lvl2pPr marL="457189" indent="0">
              <a:buNone/>
              <a:defRPr/>
            </a:lvl2pPr>
            <a:lvl3pPr marL="914377" indent="0">
              <a:buNone/>
              <a:defRPr/>
            </a:lvl3pPr>
            <a:lvl4pPr marL="1371566" indent="0">
              <a:buNone/>
              <a:defRPr/>
            </a:lvl4pPr>
            <a:lvl5pPr marL="1828754" indent="0">
              <a:buNone/>
              <a:defRPr/>
            </a:lvl5pPr>
          </a:lstStyle>
          <a:p>
            <a:pPr lvl="0"/>
            <a:r>
              <a:rPr lang="en-US"/>
              <a:t>Speaker</a:t>
            </a:r>
          </a:p>
        </p:txBody>
      </p:sp>
      <p:sp>
        <p:nvSpPr>
          <p:cNvPr id="17" name="Text Placeholder 7">
            <a:extLst>
              <a:ext uri="{FF2B5EF4-FFF2-40B4-BE49-F238E27FC236}">
                <a16:creationId xmlns:a16="http://schemas.microsoft.com/office/drawing/2014/main" id="{E89D9527-DBE7-8BBB-7242-C76590BD20DA}"/>
              </a:ext>
            </a:extLst>
          </p:cNvPr>
          <p:cNvSpPr>
            <a:spLocks noGrp="1"/>
          </p:cNvSpPr>
          <p:nvPr>
            <p:ph type="body" sz="quarter" idx="17" hasCustomPrompt="1"/>
          </p:nvPr>
        </p:nvSpPr>
        <p:spPr>
          <a:xfrm>
            <a:off x="236055" y="3424258"/>
            <a:ext cx="3548199" cy="338554"/>
          </a:xfrm>
          <a:prstGeom prst="rect">
            <a:avLst/>
          </a:prstGeom>
        </p:spPr>
        <p:txBody>
          <a:bodyPr wrap="square">
            <a:spAutoFit/>
          </a:bodyPr>
          <a:lstStyle>
            <a:lvl1pPr marL="0" indent="0">
              <a:buNone/>
              <a:defRPr sz="1600" b="1" i="0">
                <a:solidFill>
                  <a:schemeClr val="accent1"/>
                </a:solidFill>
                <a:latin typeface="+mj-lt"/>
              </a:defRPr>
            </a:lvl1pPr>
            <a:lvl2pPr marL="457189" indent="0">
              <a:buNone/>
              <a:defRPr/>
            </a:lvl2pPr>
            <a:lvl3pPr marL="914377" indent="0">
              <a:buNone/>
              <a:defRPr/>
            </a:lvl3pPr>
            <a:lvl4pPr marL="1371566" indent="0">
              <a:buNone/>
              <a:defRPr/>
            </a:lvl4pPr>
            <a:lvl5pPr marL="1828754" indent="0">
              <a:buNone/>
              <a:defRPr/>
            </a:lvl5pPr>
          </a:lstStyle>
          <a:p>
            <a:pPr lvl="0"/>
            <a:r>
              <a:rPr lang="en-US"/>
              <a:t>Title</a:t>
            </a:r>
          </a:p>
        </p:txBody>
      </p:sp>
      <p:sp>
        <p:nvSpPr>
          <p:cNvPr id="18" name="Text Placeholder 7">
            <a:extLst>
              <a:ext uri="{FF2B5EF4-FFF2-40B4-BE49-F238E27FC236}">
                <a16:creationId xmlns:a16="http://schemas.microsoft.com/office/drawing/2014/main" id="{E574360E-BFBD-DC7F-D37B-324EAF8F3C9D}"/>
              </a:ext>
            </a:extLst>
          </p:cNvPr>
          <p:cNvSpPr>
            <a:spLocks noGrp="1"/>
          </p:cNvSpPr>
          <p:nvPr>
            <p:ph type="body" sz="quarter" idx="18" hasCustomPrompt="1"/>
          </p:nvPr>
        </p:nvSpPr>
        <p:spPr>
          <a:xfrm>
            <a:off x="3888545" y="3424258"/>
            <a:ext cx="3456091" cy="338554"/>
          </a:xfrm>
          <a:prstGeom prst="rect">
            <a:avLst/>
          </a:prstGeom>
        </p:spPr>
        <p:txBody>
          <a:bodyPr wrap="square">
            <a:spAutoFit/>
          </a:bodyPr>
          <a:lstStyle>
            <a:lvl1pPr marL="0" indent="0">
              <a:buNone/>
              <a:defRPr sz="1600" b="1" i="0">
                <a:solidFill>
                  <a:schemeClr val="accent2"/>
                </a:solidFill>
                <a:latin typeface="+mj-lt"/>
              </a:defRPr>
            </a:lvl1pPr>
            <a:lvl2pPr marL="457189" indent="0">
              <a:buNone/>
              <a:defRPr/>
            </a:lvl2pPr>
            <a:lvl3pPr marL="914377" indent="0">
              <a:buNone/>
              <a:defRPr/>
            </a:lvl3pPr>
            <a:lvl4pPr marL="1371566" indent="0">
              <a:buNone/>
              <a:defRPr/>
            </a:lvl4pPr>
            <a:lvl5pPr marL="1828754" indent="0">
              <a:buNone/>
              <a:defRPr/>
            </a:lvl5pPr>
          </a:lstStyle>
          <a:p>
            <a:pPr lvl="0"/>
            <a:r>
              <a:rPr lang="en-US"/>
              <a:t>Speaker</a:t>
            </a:r>
          </a:p>
        </p:txBody>
      </p:sp>
      <p:sp>
        <p:nvSpPr>
          <p:cNvPr id="19" name="Text Placeholder 7">
            <a:extLst>
              <a:ext uri="{FF2B5EF4-FFF2-40B4-BE49-F238E27FC236}">
                <a16:creationId xmlns:a16="http://schemas.microsoft.com/office/drawing/2014/main" id="{6A772123-E7AE-AE0F-9587-16DED282F0BC}"/>
              </a:ext>
            </a:extLst>
          </p:cNvPr>
          <p:cNvSpPr>
            <a:spLocks noGrp="1"/>
          </p:cNvSpPr>
          <p:nvPr>
            <p:ph type="body" sz="quarter" idx="19" hasCustomPrompt="1"/>
          </p:nvPr>
        </p:nvSpPr>
        <p:spPr>
          <a:xfrm>
            <a:off x="236055" y="3895601"/>
            <a:ext cx="3548199" cy="338554"/>
          </a:xfrm>
          <a:prstGeom prst="rect">
            <a:avLst/>
          </a:prstGeom>
        </p:spPr>
        <p:txBody>
          <a:bodyPr wrap="square">
            <a:spAutoFit/>
          </a:bodyPr>
          <a:lstStyle>
            <a:lvl1pPr marL="0" indent="0">
              <a:buNone/>
              <a:defRPr sz="1600" b="1" i="0">
                <a:solidFill>
                  <a:schemeClr val="accent1"/>
                </a:solidFill>
                <a:latin typeface="+mj-lt"/>
              </a:defRPr>
            </a:lvl1pPr>
            <a:lvl2pPr marL="457189" indent="0">
              <a:buNone/>
              <a:defRPr/>
            </a:lvl2pPr>
            <a:lvl3pPr marL="914377" indent="0">
              <a:buNone/>
              <a:defRPr/>
            </a:lvl3pPr>
            <a:lvl4pPr marL="1371566" indent="0">
              <a:buNone/>
              <a:defRPr/>
            </a:lvl4pPr>
            <a:lvl5pPr marL="1828754" indent="0">
              <a:buNone/>
              <a:defRPr/>
            </a:lvl5pPr>
          </a:lstStyle>
          <a:p>
            <a:pPr lvl="0"/>
            <a:r>
              <a:rPr lang="en-US"/>
              <a:t>Title</a:t>
            </a:r>
          </a:p>
        </p:txBody>
      </p:sp>
      <p:sp>
        <p:nvSpPr>
          <p:cNvPr id="20" name="Text Placeholder 7">
            <a:extLst>
              <a:ext uri="{FF2B5EF4-FFF2-40B4-BE49-F238E27FC236}">
                <a16:creationId xmlns:a16="http://schemas.microsoft.com/office/drawing/2014/main" id="{40FE62E4-B3B9-6074-341C-99415B9E68A9}"/>
              </a:ext>
            </a:extLst>
          </p:cNvPr>
          <p:cNvSpPr>
            <a:spLocks noGrp="1"/>
          </p:cNvSpPr>
          <p:nvPr>
            <p:ph type="body" sz="quarter" idx="20" hasCustomPrompt="1"/>
          </p:nvPr>
        </p:nvSpPr>
        <p:spPr>
          <a:xfrm>
            <a:off x="3888545" y="3895601"/>
            <a:ext cx="3456091" cy="338554"/>
          </a:xfrm>
          <a:prstGeom prst="rect">
            <a:avLst/>
          </a:prstGeom>
        </p:spPr>
        <p:txBody>
          <a:bodyPr wrap="square">
            <a:spAutoFit/>
          </a:bodyPr>
          <a:lstStyle>
            <a:lvl1pPr marL="0" indent="0">
              <a:buNone/>
              <a:defRPr sz="1600" b="1" i="0">
                <a:solidFill>
                  <a:schemeClr val="accent2"/>
                </a:solidFill>
                <a:latin typeface="+mj-lt"/>
              </a:defRPr>
            </a:lvl1pPr>
            <a:lvl2pPr marL="457189" indent="0">
              <a:buNone/>
              <a:defRPr/>
            </a:lvl2pPr>
            <a:lvl3pPr marL="914377" indent="0">
              <a:buNone/>
              <a:defRPr/>
            </a:lvl3pPr>
            <a:lvl4pPr marL="1371566" indent="0">
              <a:buNone/>
              <a:defRPr/>
            </a:lvl4pPr>
            <a:lvl5pPr marL="1828754" indent="0">
              <a:buNone/>
              <a:defRPr/>
            </a:lvl5pPr>
          </a:lstStyle>
          <a:p>
            <a:pPr lvl="0"/>
            <a:r>
              <a:rPr lang="en-US"/>
              <a:t>Speaker</a:t>
            </a:r>
          </a:p>
        </p:txBody>
      </p:sp>
      <p:sp>
        <p:nvSpPr>
          <p:cNvPr id="21" name="Text Placeholder 7">
            <a:extLst>
              <a:ext uri="{FF2B5EF4-FFF2-40B4-BE49-F238E27FC236}">
                <a16:creationId xmlns:a16="http://schemas.microsoft.com/office/drawing/2014/main" id="{46470755-8912-AF71-D19F-543E34D56300}"/>
              </a:ext>
            </a:extLst>
          </p:cNvPr>
          <p:cNvSpPr>
            <a:spLocks noGrp="1"/>
          </p:cNvSpPr>
          <p:nvPr>
            <p:ph type="body" sz="quarter" idx="21" hasCustomPrompt="1"/>
          </p:nvPr>
        </p:nvSpPr>
        <p:spPr>
          <a:xfrm>
            <a:off x="236055" y="4366943"/>
            <a:ext cx="3548199" cy="338554"/>
          </a:xfrm>
          <a:prstGeom prst="rect">
            <a:avLst/>
          </a:prstGeom>
        </p:spPr>
        <p:txBody>
          <a:bodyPr wrap="square">
            <a:spAutoFit/>
          </a:bodyPr>
          <a:lstStyle>
            <a:lvl1pPr marL="0" indent="0">
              <a:buNone/>
              <a:defRPr sz="1600" b="1" i="0">
                <a:solidFill>
                  <a:schemeClr val="accent1"/>
                </a:solidFill>
                <a:latin typeface="+mj-lt"/>
              </a:defRPr>
            </a:lvl1pPr>
            <a:lvl2pPr marL="457189" indent="0">
              <a:buNone/>
              <a:defRPr/>
            </a:lvl2pPr>
            <a:lvl3pPr marL="914377" indent="0">
              <a:buNone/>
              <a:defRPr/>
            </a:lvl3pPr>
            <a:lvl4pPr marL="1371566" indent="0">
              <a:buNone/>
              <a:defRPr/>
            </a:lvl4pPr>
            <a:lvl5pPr marL="1828754" indent="0">
              <a:buNone/>
              <a:defRPr/>
            </a:lvl5pPr>
          </a:lstStyle>
          <a:p>
            <a:pPr lvl="0"/>
            <a:r>
              <a:rPr lang="en-US"/>
              <a:t>Title</a:t>
            </a:r>
          </a:p>
        </p:txBody>
      </p:sp>
      <p:sp>
        <p:nvSpPr>
          <p:cNvPr id="22" name="Text Placeholder 7">
            <a:extLst>
              <a:ext uri="{FF2B5EF4-FFF2-40B4-BE49-F238E27FC236}">
                <a16:creationId xmlns:a16="http://schemas.microsoft.com/office/drawing/2014/main" id="{4C5036D3-DC5E-E2A8-3D1B-6487B147C77D}"/>
              </a:ext>
            </a:extLst>
          </p:cNvPr>
          <p:cNvSpPr>
            <a:spLocks noGrp="1"/>
          </p:cNvSpPr>
          <p:nvPr>
            <p:ph type="body" sz="quarter" idx="22" hasCustomPrompt="1"/>
          </p:nvPr>
        </p:nvSpPr>
        <p:spPr>
          <a:xfrm>
            <a:off x="3888545" y="4366943"/>
            <a:ext cx="3456091" cy="338554"/>
          </a:xfrm>
          <a:prstGeom prst="rect">
            <a:avLst/>
          </a:prstGeom>
        </p:spPr>
        <p:txBody>
          <a:bodyPr wrap="square">
            <a:spAutoFit/>
          </a:bodyPr>
          <a:lstStyle>
            <a:lvl1pPr marL="0" indent="0">
              <a:buNone/>
              <a:defRPr sz="1600" b="1" i="0">
                <a:solidFill>
                  <a:schemeClr val="accent2"/>
                </a:solidFill>
                <a:latin typeface="+mj-lt"/>
              </a:defRPr>
            </a:lvl1pPr>
            <a:lvl2pPr marL="457189" indent="0">
              <a:buNone/>
              <a:defRPr/>
            </a:lvl2pPr>
            <a:lvl3pPr marL="914377" indent="0">
              <a:buNone/>
              <a:defRPr/>
            </a:lvl3pPr>
            <a:lvl4pPr marL="1371566" indent="0">
              <a:buNone/>
              <a:defRPr/>
            </a:lvl4pPr>
            <a:lvl5pPr marL="1828754" indent="0">
              <a:buNone/>
              <a:defRPr/>
            </a:lvl5pPr>
          </a:lstStyle>
          <a:p>
            <a:pPr lvl="0"/>
            <a:r>
              <a:rPr lang="en-US"/>
              <a:t>Speaker</a:t>
            </a:r>
          </a:p>
        </p:txBody>
      </p:sp>
      <p:sp>
        <p:nvSpPr>
          <p:cNvPr id="23" name="Text Placeholder 7">
            <a:extLst>
              <a:ext uri="{FF2B5EF4-FFF2-40B4-BE49-F238E27FC236}">
                <a16:creationId xmlns:a16="http://schemas.microsoft.com/office/drawing/2014/main" id="{C63D6FC3-F8A8-CCDF-447A-C2D6868CA7FA}"/>
              </a:ext>
            </a:extLst>
          </p:cNvPr>
          <p:cNvSpPr>
            <a:spLocks noGrp="1"/>
          </p:cNvSpPr>
          <p:nvPr>
            <p:ph type="body" sz="quarter" idx="23" hasCustomPrompt="1"/>
          </p:nvPr>
        </p:nvSpPr>
        <p:spPr>
          <a:xfrm>
            <a:off x="236055" y="4838283"/>
            <a:ext cx="3548199" cy="338554"/>
          </a:xfrm>
          <a:prstGeom prst="rect">
            <a:avLst/>
          </a:prstGeom>
        </p:spPr>
        <p:txBody>
          <a:bodyPr wrap="square">
            <a:spAutoFit/>
          </a:bodyPr>
          <a:lstStyle>
            <a:lvl1pPr marL="0" indent="0">
              <a:buNone/>
              <a:defRPr sz="1600" b="1" i="0">
                <a:solidFill>
                  <a:schemeClr val="accent1"/>
                </a:solidFill>
                <a:latin typeface="+mj-lt"/>
              </a:defRPr>
            </a:lvl1pPr>
            <a:lvl2pPr marL="457189" indent="0">
              <a:buNone/>
              <a:defRPr/>
            </a:lvl2pPr>
            <a:lvl3pPr marL="914377" indent="0">
              <a:buNone/>
              <a:defRPr/>
            </a:lvl3pPr>
            <a:lvl4pPr marL="1371566" indent="0">
              <a:buNone/>
              <a:defRPr/>
            </a:lvl4pPr>
            <a:lvl5pPr marL="1828754" indent="0">
              <a:buNone/>
              <a:defRPr/>
            </a:lvl5pPr>
          </a:lstStyle>
          <a:p>
            <a:pPr lvl="0"/>
            <a:r>
              <a:rPr lang="en-US"/>
              <a:t>Title</a:t>
            </a:r>
          </a:p>
        </p:txBody>
      </p:sp>
      <p:sp>
        <p:nvSpPr>
          <p:cNvPr id="24" name="Text Placeholder 7">
            <a:extLst>
              <a:ext uri="{FF2B5EF4-FFF2-40B4-BE49-F238E27FC236}">
                <a16:creationId xmlns:a16="http://schemas.microsoft.com/office/drawing/2014/main" id="{6F93ADA9-3F19-B114-75FE-DA37F00C1B65}"/>
              </a:ext>
            </a:extLst>
          </p:cNvPr>
          <p:cNvSpPr>
            <a:spLocks noGrp="1"/>
          </p:cNvSpPr>
          <p:nvPr>
            <p:ph type="body" sz="quarter" idx="24" hasCustomPrompt="1"/>
          </p:nvPr>
        </p:nvSpPr>
        <p:spPr>
          <a:xfrm>
            <a:off x="3888545" y="4838283"/>
            <a:ext cx="3456091" cy="338554"/>
          </a:xfrm>
          <a:prstGeom prst="rect">
            <a:avLst/>
          </a:prstGeom>
        </p:spPr>
        <p:txBody>
          <a:bodyPr wrap="square">
            <a:spAutoFit/>
          </a:bodyPr>
          <a:lstStyle>
            <a:lvl1pPr marL="0" indent="0">
              <a:buNone/>
              <a:defRPr sz="1600" b="1" i="0">
                <a:solidFill>
                  <a:schemeClr val="accent2"/>
                </a:solidFill>
                <a:latin typeface="+mj-lt"/>
              </a:defRPr>
            </a:lvl1pPr>
            <a:lvl2pPr marL="457189" indent="0">
              <a:buNone/>
              <a:defRPr/>
            </a:lvl2pPr>
            <a:lvl3pPr marL="914377" indent="0">
              <a:buNone/>
              <a:defRPr/>
            </a:lvl3pPr>
            <a:lvl4pPr marL="1371566" indent="0">
              <a:buNone/>
              <a:defRPr/>
            </a:lvl4pPr>
            <a:lvl5pPr marL="1828754" indent="0">
              <a:buNone/>
              <a:defRPr/>
            </a:lvl5pPr>
          </a:lstStyle>
          <a:p>
            <a:pPr lvl="0"/>
            <a:r>
              <a:rPr lang="en-US"/>
              <a:t>Speaker</a:t>
            </a:r>
          </a:p>
        </p:txBody>
      </p:sp>
      <p:sp>
        <p:nvSpPr>
          <p:cNvPr id="12" name="Picture Placeholder 11">
            <a:extLst>
              <a:ext uri="{FF2B5EF4-FFF2-40B4-BE49-F238E27FC236}">
                <a16:creationId xmlns:a16="http://schemas.microsoft.com/office/drawing/2014/main" id="{F5BAEC73-C0C5-5AB3-F5EE-F9DDB60400FF}"/>
              </a:ext>
            </a:extLst>
          </p:cNvPr>
          <p:cNvSpPr>
            <a:spLocks noGrp="1"/>
          </p:cNvSpPr>
          <p:nvPr>
            <p:ph type="pic" sz="quarter" idx="27" hasCustomPrompt="1"/>
          </p:nvPr>
        </p:nvSpPr>
        <p:spPr>
          <a:xfrm>
            <a:off x="7745859" y="363165"/>
            <a:ext cx="4472084" cy="6494835"/>
          </a:xfrm>
          <a:custGeom>
            <a:avLst/>
            <a:gdLst>
              <a:gd name="connsiteX0" fmla="*/ 331657 w 4472084"/>
              <a:gd name="connsiteY0" fmla="*/ 0 h 6485860"/>
              <a:gd name="connsiteX1" fmla="*/ 4472084 w 4472084"/>
              <a:gd name="connsiteY1" fmla="*/ 0 h 6485860"/>
              <a:gd name="connsiteX2" fmla="*/ 4472084 w 4472084"/>
              <a:gd name="connsiteY2" fmla="*/ 6485860 h 6485860"/>
              <a:gd name="connsiteX3" fmla="*/ 0 w 4472084"/>
              <a:gd name="connsiteY3" fmla="*/ 6485860 h 6485860"/>
              <a:gd name="connsiteX4" fmla="*/ 0 w 4472084"/>
              <a:gd name="connsiteY4" fmla="*/ 331657 h 6485860"/>
              <a:gd name="connsiteX5" fmla="*/ 331657 w 4472084"/>
              <a:gd name="connsiteY5" fmla="*/ 0 h 6485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72084" h="6485860">
                <a:moveTo>
                  <a:pt x="331657" y="0"/>
                </a:moveTo>
                <a:lnTo>
                  <a:pt x="4472084" y="0"/>
                </a:lnTo>
                <a:lnTo>
                  <a:pt x="4472084" y="6485860"/>
                </a:lnTo>
                <a:lnTo>
                  <a:pt x="0" y="6485860"/>
                </a:lnTo>
                <a:lnTo>
                  <a:pt x="0" y="331657"/>
                </a:lnTo>
                <a:cubicBezTo>
                  <a:pt x="0" y="148488"/>
                  <a:pt x="148488" y="0"/>
                  <a:pt x="331657" y="0"/>
                </a:cubicBezTo>
                <a:close/>
              </a:path>
            </a:pathLst>
          </a:custGeom>
          <a:solidFill>
            <a:schemeClr val="bg1">
              <a:lumMod val="95000"/>
            </a:schemeClr>
          </a:solidFill>
          <a:ln w="60325">
            <a:noFill/>
          </a:ln>
        </p:spPr>
        <p:txBody>
          <a:bodyPr vert="horz" wrap="square" lIns="0" tIns="45720" rIns="0" bIns="45720" rtlCol="0">
            <a:noAutofit/>
          </a:bodyPr>
          <a:lstStyle>
            <a:lvl1pPr>
              <a:defRPr lang="en-US" dirty="0"/>
            </a:lvl1pPr>
          </a:lstStyle>
          <a:p>
            <a:pPr marL="7938" lvl="0" indent="0">
              <a:buNone/>
            </a:pPr>
            <a:r>
              <a:rPr lang="en-US"/>
              <a:t>      </a:t>
            </a:r>
          </a:p>
        </p:txBody>
      </p:sp>
      <p:pic>
        <p:nvPicPr>
          <p:cNvPr id="26" name="Picture 25" descr="Shape&#10;&#10;Description automatically generated">
            <a:extLst>
              <a:ext uri="{FF2B5EF4-FFF2-40B4-BE49-F238E27FC236}">
                <a16:creationId xmlns:a16="http://schemas.microsoft.com/office/drawing/2014/main" id="{A76AF585-A365-825E-7E46-FFD38DEBEAC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7556398" y="173736"/>
            <a:ext cx="4661545" cy="6684264"/>
          </a:xfrm>
          <a:prstGeom prst="rect">
            <a:avLst/>
          </a:prstGeom>
        </p:spPr>
      </p:pic>
      <p:pic>
        <p:nvPicPr>
          <p:cNvPr id="4" name="Picture 3">
            <a:extLst>
              <a:ext uri="{FF2B5EF4-FFF2-40B4-BE49-F238E27FC236}">
                <a16:creationId xmlns:a16="http://schemas.microsoft.com/office/drawing/2014/main" id="{F4EAA91B-1174-5477-B4DF-5C2E14368779}"/>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256033" y="6254497"/>
            <a:ext cx="292100" cy="368300"/>
          </a:xfrm>
          <a:prstGeom prst="rect">
            <a:avLst/>
          </a:prstGeom>
        </p:spPr>
      </p:pic>
      <p:sp>
        <p:nvSpPr>
          <p:cNvPr id="7" name="TextBox 6">
            <a:extLst>
              <a:ext uri="{FF2B5EF4-FFF2-40B4-BE49-F238E27FC236}">
                <a16:creationId xmlns:a16="http://schemas.microsoft.com/office/drawing/2014/main" id="{3882E7E6-6502-26AB-8D0B-1E8F8E7C0AC9}"/>
              </a:ext>
            </a:extLst>
          </p:cNvPr>
          <p:cNvSpPr txBox="1">
            <a:spLocks noChangeArrowheads="1"/>
          </p:cNvSpPr>
          <p:nvPr userDrawn="1"/>
        </p:nvSpPr>
        <p:spPr bwMode="auto">
          <a:xfrm>
            <a:off x="691527" y="6544037"/>
            <a:ext cx="5726287" cy="923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marL="0" lvl="0" indent="0" algn="l">
              <a:lnSpc>
                <a:spcPct val="100000"/>
              </a:lnSpc>
              <a:defRPr sz="1800">
                <a:solidFill>
                  <a:srgbClr val="000000"/>
                </a:solidFill>
              </a:defRPr>
            </a:pPr>
            <a:r>
              <a:rPr lang="ga-IE" sz="600" b="0" i="0" baseline="0">
                <a:solidFill>
                  <a:schemeClr val="bg1">
                    <a:lumMod val="85000"/>
                  </a:schemeClr>
                </a:solidFill>
                <a:latin typeface="+mn-lt"/>
              </a:rPr>
              <a:t>© 2023 Epsilon Data Management, LLC. All rights reserved. Proprietary and confidential.</a:t>
            </a:r>
          </a:p>
        </p:txBody>
      </p:sp>
    </p:spTree>
    <p:extLst>
      <p:ext uri="{BB962C8B-B14F-4D97-AF65-F5344CB8AC3E}">
        <p14:creationId xmlns:p14="http://schemas.microsoft.com/office/powerpoint/2010/main" val="862059504"/>
      </p:ext>
    </p:extLst>
  </p:cSld>
  <p:clrMapOvr>
    <a:masterClrMapping/>
  </p:clrMapOvr>
  <p:extLst>
    <p:ext uri="{DCECCB84-F9BA-43D5-87BE-67443E8EF086}">
      <p15:sldGuideLst xmlns:p15="http://schemas.microsoft.com/office/powerpoint/2012/main">
        <p15:guide id="1" orient="horz" pos="216">
          <p15:clr>
            <a:srgbClr val="FBAE40"/>
          </p15:clr>
        </p15:guide>
      </p15:sldGuideLst>
    </p:ext>
  </p:extLst>
</p:sldLayout>
</file>

<file path=ppt/slideLayouts/slideLayout234.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D9A6EFC-ADCF-F342-0B1D-2EBAF943EFC1}"/>
              </a:ext>
            </a:extLst>
          </p:cNvPr>
          <p:cNvSpPr>
            <a:spLocks noGrp="1"/>
          </p:cNvSpPr>
          <p:nvPr>
            <p:ph type="title"/>
          </p:nvPr>
        </p:nvSpPr>
        <p:spPr>
          <a:xfrm>
            <a:off x="237745" y="283464"/>
            <a:ext cx="11610321" cy="1159192"/>
          </a:xfrm>
        </p:spPr>
        <p:txBody>
          <a:bodyPr/>
          <a:lstStyle>
            <a:lvl1pPr>
              <a:defRPr>
                <a:solidFill>
                  <a:srgbClr val="4F81BD"/>
                </a:solidFill>
              </a:defRPr>
            </a:lvl1pPr>
          </a:lstStyle>
          <a:p>
            <a:r>
              <a:rPr lang="en-US"/>
              <a:t>Click to edit Master title style</a:t>
            </a:r>
          </a:p>
        </p:txBody>
      </p:sp>
      <p:pic>
        <p:nvPicPr>
          <p:cNvPr id="7" name="Picture 6">
            <a:extLst>
              <a:ext uri="{FF2B5EF4-FFF2-40B4-BE49-F238E27FC236}">
                <a16:creationId xmlns:a16="http://schemas.microsoft.com/office/drawing/2014/main" id="{01AAF1C9-26AC-3D4F-2489-022E282D30AB}"/>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256033" y="6254497"/>
            <a:ext cx="292100" cy="368300"/>
          </a:xfrm>
          <a:prstGeom prst="rect">
            <a:avLst/>
          </a:prstGeom>
        </p:spPr>
      </p:pic>
      <p:sp>
        <p:nvSpPr>
          <p:cNvPr id="8" name="TextBox 7">
            <a:extLst>
              <a:ext uri="{FF2B5EF4-FFF2-40B4-BE49-F238E27FC236}">
                <a16:creationId xmlns:a16="http://schemas.microsoft.com/office/drawing/2014/main" id="{4EC75FAD-E869-3CDD-46B6-9714CFEDC608}"/>
              </a:ext>
            </a:extLst>
          </p:cNvPr>
          <p:cNvSpPr txBox="1">
            <a:spLocks noChangeArrowheads="1"/>
          </p:cNvSpPr>
          <p:nvPr userDrawn="1"/>
        </p:nvSpPr>
        <p:spPr bwMode="auto">
          <a:xfrm>
            <a:off x="691527" y="6544037"/>
            <a:ext cx="5726287" cy="923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marL="0" lvl="0" indent="0" algn="l">
              <a:lnSpc>
                <a:spcPct val="100000"/>
              </a:lnSpc>
              <a:defRPr sz="1800">
                <a:solidFill>
                  <a:srgbClr val="000000"/>
                </a:solidFill>
              </a:defRPr>
            </a:pPr>
            <a:r>
              <a:rPr lang="ga-IE" sz="600" b="0" i="0" baseline="0">
                <a:solidFill>
                  <a:schemeClr val="bg1">
                    <a:lumMod val="85000"/>
                  </a:schemeClr>
                </a:solidFill>
                <a:latin typeface="+mn-lt"/>
              </a:rPr>
              <a:t>© 2023 Epsilon Data Management, LLC. All rights reserved. Proprietary and confidential.</a:t>
            </a:r>
          </a:p>
        </p:txBody>
      </p:sp>
      <p:sp>
        <p:nvSpPr>
          <p:cNvPr id="9" name="TextBox 8">
            <a:extLst>
              <a:ext uri="{FF2B5EF4-FFF2-40B4-BE49-F238E27FC236}">
                <a16:creationId xmlns:a16="http://schemas.microsoft.com/office/drawing/2014/main" id="{54FDE570-D6F9-1F66-B2F7-8CE55F3D027A}"/>
              </a:ext>
            </a:extLst>
          </p:cNvPr>
          <p:cNvSpPr txBox="1">
            <a:spLocks noChangeAspect="1"/>
          </p:cNvSpPr>
          <p:nvPr userDrawn="1"/>
        </p:nvSpPr>
        <p:spPr>
          <a:xfrm>
            <a:off x="11722609" y="6446520"/>
            <a:ext cx="227692" cy="228600"/>
          </a:xfrm>
          <a:prstGeom prst="ellipse">
            <a:avLst/>
          </a:prstGeom>
          <a:solidFill>
            <a:schemeClr val="accent1"/>
          </a:solidFill>
        </p:spPr>
        <p:txBody>
          <a:bodyPr wrap="none" rtlCol="0" anchor="ctr">
            <a:noAutofit/>
          </a:bodyPr>
          <a:lstStyle/>
          <a:p>
            <a:pPr algn="ctr"/>
            <a:fld id="{9F77B881-CDA4-7041-897F-97D0053686EF}" type="slidenum">
              <a:rPr lang="en-US" sz="700" b="1" i="0" smtClean="0">
                <a:solidFill>
                  <a:schemeClr val="bg1"/>
                </a:solidFill>
                <a:latin typeface="+mn-lt"/>
              </a:rPr>
              <a:pPr algn="ctr"/>
              <a:t>‹#›</a:t>
            </a:fld>
            <a:endParaRPr lang="en-US" sz="700" b="1" i="0">
              <a:solidFill>
                <a:schemeClr val="bg1"/>
              </a:solidFill>
              <a:latin typeface="+mn-lt"/>
            </a:endParaRPr>
          </a:p>
        </p:txBody>
      </p:sp>
      <p:sp>
        <p:nvSpPr>
          <p:cNvPr id="12" name="Text Placeholder 11">
            <a:extLst>
              <a:ext uri="{FF2B5EF4-FFF2-40B4-BE49-F238E27FC236}">
                <a16:creationId xmlns:a16="http://schemas.microsoft.com/office/drawing/2014/main" id="{C093EC47-083F-1728-02D7-9EC1D0230791}"/>
              </a:ext>
            </a:extLst>
          </p:cNvPr>
          <p:cNvSpPr>
            <a:spLocks noGrp="1"/>
          </p:cNvSpPr>
          <p:nvPr>
            <p:ph type="body" sz="quarter" idx="10"/>
          </p:nvPr>
        </p:nvSpPr>
        <p:spPr>
          <a:xfrm>
            <a:off x="237745" y="1442657"/>
            <a:ext cx="11630025" cy="440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Rectangle 1">
            <a:extLst>
              <a:ext uri="{FF2B5EF4-FFF2-40B4-BE49-F238E27FC236}">
                <a16:creationId xmlns:a16="http://schemas.microsoft.com/office/drawing/2014/main" id="{53A5F793-5228-E7B3-3A2D-B9FC77B94B91}"/>
              </a:ext>
            </a:extLst>
          </p:cNvPr>
          <p:cNvSpPr/>
          <p:nvPr userDrawn="1"/>
        </p:nvSpPr>
        <p:spPr>
          <a:xfrm rot="5400000" flipV="1">
            <a:off x="8729393" y="3392424"/>
            <a:ext cx="6858000" cy="73152"/>
          </a:xfrm>
          <a:prstGeom prst="rect">
            <a:avLst/>
          </a:prstGeom>
          <a:gradFill flip="none" rotWithShape="1">
            <a:gsLst>
              <a:gs pos="68000">
                <a:srgbClr val="ED7D31"/>
              </a:gs>
              <a:gs pos="8000">
                <a:srgbClr val="5B9BD5"/>
              </a:gs>
            </a:gsLst>
            <a:lin ang="0" scaled="1"/>
            <a:tileRect/>
          </a:gradFill>
          <a:ln w="12700" cap="flat" cmpd="sng" algn="ctr">
            <a:noFill/>
            <a:prstDash val="solid"/>
            <a:miter lim="800000"/>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venir Next LT Pro"/>
              <a:ea typeface="+mn-ea"/>
              <a:cs typeface="+mn-cs"/>
            </a:endParaRPr>
          </a:p>
        </p:txBody>
      </p:sp>
    </p:spTree>
    <p:extLst>
      <p:ext uri="{BB962C8B-B14F-4D97-AF65-F5344CB8AC3E}">
        <p14:creationId xmlns:p14="http://schemas.microsoft.com/office/powerpoint/2010/main" val="3851710071"/>
      </p:ext>
    </p:extLst>
  </p:cSld>
  <p:clrMapOvr>
    <a:masterClrMapping/>
  </p:clrMapOvr>
  <p:extLst>
    <p:ext uri="{DCECCB84-F9BA-43D5-87BE-67443E8EF086}">
      <p15:sldGuideLst xmlns:p15="http://schemas.microsoft.com/office/powerpoint/2012/main">
        <p15:guide id="1" orient="horz" pos="216">
          <p15:clr>
            <a:srgbClr val="FBAE40"/>
          </p15:clr>
        </p15:guide>
      </p15:sldGuideLst>
    </p:ext>
  </p:extLst>
</p:sldLayout>
</file>

<file path=ppt/slideLayouts/slideLayout235.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D9A6EFC-ADCF-F342-0B1D-2EBAF943EFC1}"/>
              </a:ext>
            </a:extLst>
          </p:cNvPr>
          <p:cNvSpPr>
            <a:spLocks noGrp="1"/>
          </p:cNvSpPr>
          <p:nvPr>
            <p:ph type="title"/>
          </p:nvPr>
        </p:nvSpPr>
        <p:spPr>
          <a:xfrm>
            <a:off x="237745" y="283464"/>
            <a:ext cx="11610321" cy="1159192"/>
          </a:xfrm>
        </p:spPr>
        <p:txBody>
          <a:bodyPr/>
          <a:lstStyle>
            <a:lvl1pPr>
              <a:defRPr>
                <a:solidFill>
                  <a:srgbClr val="4F81BD"/>
                </a:solidFill>
              </a:defRPr>
            </a:lvl1pPr>
          </a:lstStyle>
          <a:p>
            <a:r>
              <a:rPr lang="en-US"/>
              <a:t>Click to edit Master title style</a:t>
            </a:r>
          </a:p>
        </p:txBody>
      </p:sp>
      <p:pic>
        <p:nvPicPr>
          <p:cNvPr id="7" name="Picture 6">
            <a:extLst>
              <a:ext uri="{FF2B5EF4-FFF2-40B4-BE49-F238E27FC236}">
                <a16:creationId xmlns:a16="http://schemas.microsoft.com/office/drawing/2014/main" id="{01AAF1C9-26AC-3D4F-2489-022E282D30AB}"/>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256033" y="6254497"/>
            <a:ext cx="292100" cy="368300"/>
          </a:xfrm>
          <a:prstGeom prst="rect">
            <a:avLst/>
          </a:prstGeom>
        </p:spPr>
      </p:pic>
      <p:sp>
        <p:nvSpPr>
          <p:cNvPr id="8" name="TextBox 7">
            <a:extLst>
              <a:ext uri="{FF2B5EF4-FFF2-40B4-BE49-F238E27FC236}">
                <a16:creationId xmlns:a16="http://schemas.microsoft.com/office/drawing/2014/main" id="{4EC75FAD-E869-3CDD-46B6-9714CFEDC608}"/>
              </a:ext>
            </a:extLst>
          </p:cNvPr>
          <p:cNvSpPr txBox="1">
            <a:spLocks noChangeArrowheads="1"/>
          </p:cNvSpPr>
          <p:nvPr userDrawn="1"/>
        </p:nvSpPr>
        <p:spPr bwMode="auto">
          <a:xfrm>
            <a:off x="691527" y="6544037"/>
            <a:ext cx="5726287" cy="923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marL="0" lvl="0" indent="0" algn="l">
              <a:lnSpc>
                <a:spcPct val="100000"/>
              </a:lnSpc>
              <a:defRPr sz="1800">
                <a:solidFill>
                  <a:srgbClr val="000000"/>
                </a:solidFill>
              </a:defRPr>
            </a:pPr>
            <a:r>
              <a:rPr lang="ga-IE" sz="600" b="0" i="0" baseline="0">
                <a:solidFill>
                  <a:schemeClr val="bg1">
                    <a:lumMod val="85000"/>
                  </a:schemeClr>
                </a:solidFill>
                <a:latin typeface="+mn-lt"/>
              </a:rPr>
              <a:t>© 2023 Epsilon Data Management, LLC. All rights reserved. Proprietary and confidential.</a:t>
            </a:r>
          </a:p>
        </p:txBody>
      </p:sp>
      <p:sp>
        <p:nvSpPr>
          <p:cNvPr id="9" name="TextBox 8">
            <a:extLst>
              <a:ext uri="{FF2B5EF4-FFF2-40B4-BE49-F238E27FC236}">
                <a16:creationId xmlns:a16="http://schemas.microsoft.com/office/drawing/2014/main" id="{54FDE570-D6F9-1F66-B2F7-8CE55F3D027A}"/>
              </a:ext>
            </a:extLst>
          </p:cNvPr>
          <p:cNvSpPr txBox="1">
            <a:spLocks noChangeAspect="1"/>
          </p:cNvSpPr>
          <p:nvPr userDrawn="1"/>
        </p:nvSpPr>
        <p:spPr>
          <a:xfrm>
            <a:off x="11722609" y="6446520"/>
            <a:ext cx="227692" cy="228600"/>
          </a:xfrm>
          <a:prstGeom prst="ellipse">
            <a:avLst/>
          </a:prstGeom>
          <a:solidFill>
            <a:schemeClr val="accent1"/>
          </a:solidFill>
        </p:spPr>
        <p:txBody>
          <a:bodyPr wrap="none" rtlCol="0" anchor="ctr">
            <a:noAutofit/>
          </a:bodyPr>
          <a:lstStyle/>
          <a:p>
            <a:pPr algn="ctr"/>
            <a:fld id="{9F77B881-CDA4-7041-897F-97D0053686EF}" type="slidenum">
              <a:rPr lang="en-US" sz="700" b="1" i="0" smtClean="0">
                <a:solidFill>
                  <a:schemeClr val="bg1"/>
                </a:solidFill>
                <a:latin typeface="+mn-lt"/>
              </a:rPr>
              <a:pPr algn="ctr"/>
              <a:t>‹#›</a:t>
            </a:fld>
            <a:endParaRPr lang="en-US" sz="700" b="1" i="0">
              <a:solidFill>
                <a:schemeClr val="bg1"/>
              </a:solidFill>
              <a:latin typeface="+mn-lt"/>
            </a:endParaRPr>
          </a:p>
        </p:txBody>
      </p:sp>
      <p:sp>
        <p:nvSpPr>
          <p:cNvPr id="12" name="Text Placeholder 11">
            <a:extLst>
              <a:ext uri="{FF2B5EF4-FFF2-40B4-BE49-F238E27FC236}">
                <a16:creationId xmlns:a16="http://schemas.microsoft.com/office/drawing/2014/main" id="{C093EC47-083F-1728-02D7-9EC1D0230791}"/>
              </a:ext>
            </a:extLst>
          </p:cNvPr>
          <p:cNvSpPr>
            <a:spLocks noGrp="1"/>
          </p:cNvSpPr>
          <p:nvPr>
            <p:ph type="body" sz="quarter" idx="10"/>
          </p:nvPr>
        </p:nvSpPr>
        <p:spPr>
          <a:xfrm>
            <a:off x="237745" y="1442657"/>
            <a:ext cx="11630025" cy="440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
            <a:extLst>
              <a:ext uri="{FF2B5EF4-FFF2-40B4-BE49-F238E27FC236}">
                <a16:creationId xmlns:a16="http://schemas.microsoft.com/office/drawing/2014/main" id="{A6CD104F-E719-BFF0-8EF3-D1045891B166}"/>
              </a:ext>
            </a:extLst>
          </p:cNvPr>
          <p:cNvSpPr/>
          <p:nvPr userDrawn="1"/>
        </p:nvSpPr>
        <p:spPr>
          <a:xfrm rot="5400000" flipV="1">
            <a:off x="8729393" y="3392424"/>
            <a:ext cx="6858000" cy="73152"/>
          </a:xfrm>
          <a:prstGeom prst="rect">
            <a:avLst/>
          </a:prstGeom>
          <a:gradFill flip="none" rotWithShape="1">
            <a:gsLst>
              <a:gs pos="68000">
                <a:schemeClr val="accent2"/>
              </a:gs>
              <a:gs pos="8000">
                <a:schemeClr val="accent5"/>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471278800"/>
      </p:ext>
    </p:extLst>
  </p:cSld>
  <p:clrMapOvr>
    <a:masterClrMapping/>
  </p:clrMapOvr>
  <p:extLst>
    <p:ext uri="{DCECCB84-F9BA-43D5-87BE-67443E8EF086}">
      <p15:sldGuideLst xmlns:p15="http://schemas.microsoft.com/office/powerpoint/2012/main">
        <p15:guide id="1" orient="horz" pos="216">
          <p15:clr>
            <a:srgbClr val="FBAE40"/>
          </p15:clr>
        </p15:guide>
      </p15:sldGuideLst>
    </p:ext>
  </p:extLst>
</p:sldLayout>
</file>

<file path=ppt/slideLayouts/slideLayout236.xml><?xml version="1.0" encoding="utf-8"?>
<p:sldLayout xmlns:a="http://schemas.openxmlformats.org/drawingml/2006/main" xmlns:r="http://schemas.openxmlformats.org/officeDocument/2006/relationships" xmlns:p="http://schemas.openxmlformats.org/presentationml/2006/main" preserve="1" userDrawn="1">
  <p:cSld name="18_Title Only">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FAF9D6B-BDE2-D179-45BC-0B1A94CA0D4D}"/>
              </a:ext>
            </a:extLst>
          </p:cNvPr>
          <p:cNvSpPr>
            <a:spLocks noGrp="1"/>
          </p:cNvSpPr>
          <p:nvPr>
            <p:ph type="title"/>
          </p:nvPr>
        </p:nvSpPr>
        <p:spPr>
          <a:xfrm>
            <a:off x="237745" y="283464"/>
            <a:ext cx="11686905" cy="1159192"/>
          </a:xfrm>
        </p:spPr>
        <p:txBody>
          <a:bodyPr/>
          <a:lstStyle>
            <a:lvl1pPr>
              <a:defRPr>
                <a:solidFill>
                  <a:srgbClr val="4F81BD"/>
                </a:solidFill>
              </a:defRPr>
            </a:lvl1pPr>
          </a:lstStyle>
          <a:p>
            <a:r>
              <a:rPr lang="en-US"/>
              <a:t>Click to edit Master title style</a:t>
            </a:r>
          </a:p>
        </p:txBody>
      </p:sp>
      <p:pic>
        <p:nvPicPr>
          <p:cNvPr id="6" name="Picture 5">
            <a:extLst>
              <a:ext uri="{FF2B5EF4-FFF2-40B4-BE49-F238E27FC236}">
                <a16:creationId xmlns:a16="http://schemas.microsoft.com/office/drawing/2014/main" id="{EE956C63-3F9D-319D-55DE-972342047AAE}"/>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256033" y="6254497"/>
            <a:ext cx="292100" cy="368300"/>
          </a:xfrm>
          <a:prstGeom prst="rect">
            <a:avLst/>
          </a:prstGeom>
        </p:spPr>
      </p:pic>
      <p:sp>
        <p:nvSpPr>
          <p:cNvPr id="7" name="TextBox 6">
            <a:extLst>
              <a:ext uri="{FF2B5EF4-FFF2-40B4-BE49-F238E27FC236}">
                <a16:creationId xmlns:a16="http://schemas.microsoft.com/office/drawing/2014/main" id="{8FD875B4-2B76-883F-A71C-87DD16D96C6B}"/>
              </a:ext>
            </a:extLst>
          </p:cNvPr>
          <p:cNvSpPr txBox="1">
            <a:spLocks noChangeArrowheads="1"/>
          </p:cNvSpPr>
          <p:nvPr userDrawn="1"/>
        </p:nvSpPr>
        <p:spPr bwMode="auto">
          <a:xfrm>
            <a:off x="691527" y="6544037"/>
            <a:ext cx="5726287" cy="923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marL="0" lvl="0" indent="0" algn="l">
              <a:lnSpc>
                <a:spcPct val="100000"/>
              </a:lnSpc>
              <a:defRPr sz="1800">
                <a:solidFill>
                  <a:srgbClr val="000000"/>
                </a:solidFill>
              </a:defRPr>
            </a:pPr>
            <a:r>
              <a:rPr lang="ga-IE" sz="600" b="0" i="0" baseline="0">
                <a:solidFill>
                  <a:schemeClr val="bg1">
                    <a:lumMod val="85000"/>
                  </a:schemeClr>
                </a:solidFill>
                <a:latin typeface="+mn-lt"/>
              </a:rPr>
              <a:t>© 2023 Epsilon Data Management, LLC. All rights reserved. Proprietary and confidential.</a:t>
            </a:r>
          </a:p>
        </p:txBody>
      </p:sp>
      <p:sp>
        <p:nvSpPr>
          <p:cNvPr id="8" name="TextBox 7">
            <a:extLst>
              <a:ext uri="{FF2B5EF4-FFF2-40B4-BE49-F238E27FC236}">
                <a16:creationId xmlns:a16="http://schemas.microsoft.com/office/drawing/2014/main" id="{0A5254F0-5829-D486-37BA-49F7CA797A67}"/>
              </a:ext>
            </a:extLst>
          </p:cNvPr>
          <p:cNvSpPr txBox="1">
            <a:spLocks noChangeAspect="1"/>
          </p:cNvSpPr>
          <p:nvPr userDrawn="1"/>
        </p:nvSpPr>
        <p:spPr>
          <a:xfrm>
            <a:off x="11722609" y="6446520"/>
            <a:ext cx="227692" cy="228600"/>
          </a:xfrm>
          <a:prstGeom prst="ellipse">
            <a:avLst/>
          </a:prstGeom>
          <a:solidFill>
            <a:schemeClr val="accent1"/>
          </a:solidFill>
        </p:spPr>
        <p:txBody>
          <a:bodyPr wrap="none" rtlCol="0" anchor="ctr">
            <a:noAutofit/>
          </a:bodyPr>
          <a:lstStyle/>
          <a:p>
            <a:pPr algn="ctr"/>
            <a:fld id="{9F77B881-CDA4-7041-897F-97D0053686EF}" type="slidenum">
              <a:rPr lang="en-US" sz="700" b="1" i="0" smtClean="0">
                <a:solidFill>
                  <a:schemeClr val="bg1"/>
                </a:solidFill>
                <a:latin typeface="+mn-lt"/>
              </a:rPr>
              <a:pPr algn="ctr"/>
              <a:t>‹#›</a:t>
            </a:fld>
            <a:endParaRPr lang="en-US" sz="700" b="1" i="0">
              <a:solidFill>
                <a:schemeClr val="bg1"/>
              </a:solidFill>
              <a:latin typeface="+mn-lt"/>
            </a:endParaRPr>
          </a:p>
        </p:txBody>
      </p:sp>
      <p:sp>
        <p:nvSpPr>
          <p:cNvPr id="2" name="Rectangle 1">
            <a:extLst>
              <a:ext uri="{FF2B5EF4-FFF2-40B4-BE49-F238E27FC236}">
                <a16:creationId xmlns:a16="http://schemas.microsoft.com/office/drawing/2014/main" id="{42A9F3F1-73F6-61D0-47F9-149802B73B0F}"/>
              </a:ext>
            </a:extLst>
          </p:cNvPr>
          <p:cNvSpPr/>
          <p:nvPr userDrawn="1"/>
        </p:nvSpPr>
        <p:spPr>
          <a:xfrm rot="10800000" flipV="1">
            <a:off x="0" y="6840603"/>
            <a:ext cx="12192000" cy="73152"/>
          </a:xfrm>
          <a:prstGeom prst="rect">
            <a:avLst/>
          </a:prstGeom>
          <a:gradFill flip="none" rotWithShape="1">
            <a:gsLst>
              <a:gs pos="68000">
                <a:srgbClr val="ED7D31"/>
              </a:gs>
              <a:gs pos="8000">
                <a:srgbClr val="5B9BD5"/>
              </a:gs>
            </a:gsLst>
            <a:lin ang="0" scaled="1"/>
            <a:tileRect/>
          </a:gradFill>
          <a:ln w="12700" cap="flat" cmpd="sng" algn="ctr">
            <a:noFill/>
            <a:prstDash val="solid"/>
            <a:miter lim="800000"/>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venir Next LT Pro"/>
              <a:ea typeface="+mn-ea"/>
              <a:cs typeface="+mn-cs"/>
            </a:endParaRPr>
          </a:p>
        </p:txBody>
      </p:sp>
    </p:spTree>
    <p:extLst>
      <p:ext uri="{BB962C8B-B14F-4D97-AF65-F5344CB8AC3E}">
        <p14:creationId xmlns:p14="http://schemas.microsoft.com/office/powerpoint/2010/main" val="577225358"/>
      </p:ext>
    </p:extLst>
  </p:cSld>
  <p:clrMapOvr>
    <a:masterClrMapping/>
  </p:clrMapOvr>
  <p:extLst>
    <p:ext uri="{DCECCB84-F9BA-43D5-87BE-67443E8EF086}">
      <p15:sldGuideLst xmlns:p15="http://schemas.microsoft.com/office/powerpoint/2012/main">
        <p15:guide id="1" orient="horz" pos="216">
          <p15:clr>
            <a:srgbClr val="FBAE40"/>
          </p15:clr>
        </p15:guide>
      </p15:sldGuideLst>
    </p:ext>
  </p:extLst>
</p:sldLayout>
</file>

<file path=ppt/slideLayouts/slideLayout237.xml><?xml version="1.0" encoding="utf-8"?>
<p:sldLayout xmlns:a="http://schemas.openxmlformats.org/drawingml/2006/main" xmlns:r="http://schemas.openxmlformats.org/officeDocument/2006/relationships" xmlns:p="http://schemas.openxmlformats.org/presentationml/2006/main" preserve="1" userDrawn="1">
  <p:cSld name="17_Title Only">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FAF9D6B-BDE2-D179-45BC-0B1A94CA0D4D}"/>
              </a:ext>
            </a:extLst>
          </p:cNvPr>
          <p:cNvSpPr>
            <a:spLocks noGrp="1"/>
          </p:cNvSpPr>
          <p:nvPr>
            <p:ph type="title"/>
          </p:nvPr>
        </p:nvSpPr>
        <p:spPr>
          <a:xfrm>
            <a:off x="237745" y="283464"/>
            <a:ext cx="11686905" cy="1159192"/>
          </a:xfrm>
        </p:spPr>
        <p:txBody>
          <a:bodyPr/>
          <a:lstStyle>
            <a:lvl1pPr>
              <a:defRPr>
                <a:solidFill>
                  <a:srgbClr val="4F81BD"/>
                </a:solidFill>
              </a:defRPr>
            </a:lvl1pPr>
          </a:lstStyle>
          <a:p>
            <a:r>
              <a:rPr lang="en-US"/>
              <a:t>Click to edit Master title style</a:t>
            </a:r>
          </a:p>
        </p:txBody>
      </p:sp>
      <p:pic>
        <p:nvPicPr>
          <p:cNvPr id="6" name="Picture 5">
            <a:extLst>
              <a:ext uri="{FF2B5EF4-FFF2-40B4-BE49-F238E27FC236}">
                <a16:creationId xmlns:a16="http://schemas.microsoft.com/office/drawing/2014/main" id="{EE956C63-3F9D-319D-55DE-972342047AAE}"/>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256033" y="6254497"/>
            <a:ext cx="292100" cy="368300"/>
          </a:xfrm>
          <a:prstGeom prst="rect">
            <a:avLst/>
          </a:prstGeom>
        </p:spPr>
      </p:pic>
      <p:sp>
        <p:nvSpPr>
          <p:cNvPr id="7" name="TextBox 6">
            <a:extLst>
              <a:ext uri="{FF2B5EF4-FFF2-40B4-BE49-F238E27FC236}">
                <a16:creationId xmlns:a16="http://schemas.microsoft.com/office/drawing/2014/main" id="{8FD875B4-2B76-883F-A71C-87DD16D96C6B}"/>
              </a:ext>
            </a:extLst>
          </p:cNvPr>
          <p:cNvSpPr txBox="1">
            <a:spLocks noChangeArrowheads="1"/>
          </p:cNvSpPr>
          <p:nvPr userDrawn="1"/>
        </p:nvSpPr>
        <p:spPr bwMode="auto">
          <a:xfrm>
            <a:off x="691527" y="6544037"/>
            <a:ext cx="5726287" cy="923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marL="0" lvl="0" indent="0" algn="l">
              <a:lnSpc>
                <a:spcPct val="100000"/>
              </a:lnSpc>
              <a:defRPr sz="1800">
                <a:solidFill>
                  <a:srgbClr val="000000"/>
                </a:solidFill>
              </a:defRPr>
            </a:pPr>
            <a:r>
              <a:rPr lang="ga-IE" sz="600" b="0" i="0" baseline="0">
                <a:solidFill>
                  <a:schemeClr val="bg1">
                    <a:lumMod val="85000"/>
                  </a:schemeClr>
                </a:solidFill>
                <a:latin typeface="+mn-lt"/>
              </a:rPr>
              <a:t>© 2023 Epsilon Data Management, LLC. All rights reserved. Proprietary and confidential.</a:t>
            </a:r>
          </a:p>
        </p:txBody>
      </p:sp>
      <p:sp>
        <p:nvSpPr>
          <p:cNvPr id="8" name="TextBox 7">
            <a:extLst>
              <a:ext uri="{FF2B5EF4-FFF2-40B4-BE49-F238E27FC236}">
                <a16:creationId xmlns:a16="http://schemas.microsoft.com/office/drawing/2014/main" id="{0A5254F0-5829-D486-37BA-49F7CA797A67}"/>
              </a:ext>
            </a:extLst>
          </p:cNvPr>
          <p:cNvSpPr txBox="1">
            <a:spLocks noChangeAspect="1"/>
          </p:cNvSpPr>
          <p:nvPr userDrawn="1"/>
        </p:nvSpPr>
        <p:spPr>
          <a:xfrm>
            <a:off x="11722609" y="6446520"/>
            <a:ext cx="227692" cy="228600"/>
          </a:xfrm>
          <a:prstGeom prst="ellipse">
            <a:avLst/>
          </a:prstGeom>
          <a:solidFill>
            <a:schemeClr val="accent1"/>
          </a:solidFill>
        </p:spPr>
        <p:txBody>
          <a:bodyPr wrap="none" rtlCol="0" anchor="ctr">
            <a:noAutofit/>
          </a:bodyPr>
          <a:lstStyle/>
          <a:p>
            <a:pPr algn="ctr"/>
            <a:fld id="{9F77B881-CDA4-7041-897F-97D0053686EF}" type="slidenum">
              <a:rPr lang="en-US" sz="700" b="1" i="0" smtClean="0">
                <a:solidFill>
                  <a:schemeClr val="bg1"/>
                </a:solidFill>
                <a:latin typeface="+mn-lt"/>
              </a:rPr>
              <a:pPr algn="ctr"/>
              <a:t>‹#›</a:t>
            </a:fld>
            <a:endParaRPr lang="en-US" sz="700" b="1" i="0">
              <a:solidFill>
                <a:schemeClr val="bg1"/>
              </a:solidFill>
              <a:latin typeface="+mn-lt"/>
            </a:endParaRPr>
          </a:p>
        </p:txBody>
      </p:sp>
      <p:sp>
        <p:nvSpPr>
          <p:cNvPr id="2" name="Rectangle 1">
            <a:extLst>
              <a:ext uri="{FF2B5EF4-FFF2-40B4-BE49-F238E27FC236}">
                <a16:creationId xmlns:a16="http://schemas.microsoft.com/office/drawing/2014/main" id="{42A9F3F1-73F6-61D0-47F9-149802B73B0F}"/>
              </a:ext>
            </a:extLst>
          </p:cNvPr>
          <p:cNvSpPr/>
          <p:nvPr userDrawn="1"/>
        </p:nvSpPr>
        <p:spPr>
          <a:xfrm rot="5400000" flipV="1">
            <a:off x="8729393" y="3392424"/>
            <a:ext cx="6858000" cy="73152"/>
          </a:xfrm>
          <a:prstGeom prst="rect">
            <a:avLst/>
          </a:prstGeom>
          <a:gradFill flip="none" rotWithShape="1">
            <a:gsLst>
              <a:gs pos="68000">
                <a:srgbClr val="ED7D31"/>
              </a:gs>
              <a:gs pos="8000">
                <a:srgbClr val="5B9BD5"/>
              </a:gs>
            </a:gsLst>
            <a:lin ang="0" scaled="1"/>
            <a:tileRect/>
          </a:gradFill>
          <a:ln w="12700" cap="flat" cmpd="sng" algn="ctr">
            <a:noFill/>
            <a:prstDash val="solid"/>
            <a:miter lim="800000"/>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venir Next LT Pro"/>
              <a:ea typeface="+mn-ea"/>
              <a:cs typeface="+mn-cs"/>
            </a:endParaRPr>
          </a:p>
        </p:txBody>
      </p:sp>
    </p:spTree>
    <p:extLst>
      <p:ext uri="{BB962C8B-B14F-4D97-AF65-F5344CB8AC3E}">
        <p14:creationId xmlns:p14="http://schemas.microsoft.com/office/powerpoint/2010/main" val="1652218652"/>
      </p:ext>
    </p:extLst>
  </p:cSld>
  <p:clrMapOvr>
    <a:masterClrMapping/>
  </p:clrMapOvr>
  <p:extLst>
    <p:ext uri="{DCECCB84-F9BA-43D5-87BE-67443E8EF086}">
      <p15:sldGuideLst xmlns:p15="http://schemas.microsoft.com/office/powerpoint/2012/main">
        <p15:guide id="1" orient="horz" pos="216">
          <p15:clr>
            <a:srgbClr val="FBAE40"/>
          </p15:clr>
        </p15:guide>
      </p15:sldGuideLst>
    </p:ext>
  </p:extLst>
</p:sldLayout>
</file>

<file path=ppt/slideLayouts/slideLayout238.xml><?xml version="1.0" encoding="utf-8"?>
<p:sldLayout xmlns:a="http://schemas.openxmlformats.org/drawingml/2006/main" xmlns:r="http://schemas.openxmlformats.org/officeDocument/2006/relationships" xmlns:p="http://schemas.openxmlformats.org/presentationml/2006/main" preserve="1" userDrawn="1">
  <p:cSld name="16_Title Only">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FAF9D6B-BDE2-D179-45BC-0B1A94CA0D4D}"/>
              </a:ext>
            </a:extLst>
          </p:cNvPr>
          <p:cNvSpPr>
            <a:spLocks noGrp="1"/>
          </p:cNvSpPr>
          <p:nvPr>
            <p:ph type="title"/>
          </p:nvPr>
        </p:nvSpPr>
        <p:spPr>
          <a:xfrm>
            <a:off x="237745" y="283464"/>
            <a:ext cx="11686905" cy="1159192"/>
          </a:xfrm>
        </p:spPr>
        <p:txBody>
          <a:bodyPr/>
          <a:lstStyle>
            <a:lvl1pPr>
              <a:defRPr>
                <a:solidFill>
                  <a:srgbClr val="4F81BD"/>
                </a:solidFill>
              </a:defRPr>
            </a:lvl1pPr>
          </a:lstStyle>
          <a:p>
            <a:r>
              <a:rPr lang="en-US"/>
              <a:t>Click to edit Master title style</a:t>
            </a:r>
          </a:p>
        </p:txBody>
      </p:sp>
      <p:pic>
        <p:nvPicPr>
          <p:cNvPr id="6" name="Picture 5">
            <a:extLst>
              <a:ext uri="{FF2B5EF4-FFF2-40B4-BE49-F238E27FC236}">
                <a16:creationId xmlns:a16="http://schemas.microsoft.com/office/drawing/2014/main" id="{EE956C63-3F9D-319D-55DE-972342047AAE}"/>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256033" y="6254497"/>
            <a:ext cx="292100" cy="368300"/>
          </a:xfrm>
          <a:prstGeom prst="rect">
            <a:avLst/>
          </a:prstGeom>
        </p:spPr>
      </p:pic>
      <p:sp>
        <p:nvSpPr>
          <p:cNvPr id="7" name="TextBox 6">
            <a:extLst>
              <a:ext uri="{FF2B5EF4-FFF2-40B4-BE49-F238E27FC236}">
                <a16:creationId xmlns:a16="http://schemas.microsoft.com/office/drawing/2014/main" id="{8FD875B4-2B76-883F-A71C-87DD16D96C6B}"/>
              </a:ext>
            </a:extLst>
          </p:cNvPr>
          <p:cNvSpPr txBox="1">
            <a:spLocks noChangeArrowheads="1"/>
          </p:cNvSpPr>
          <p:nvPr userDrawn="1"/>
        </p:nvSpPr>
        <p:spPr bwMode="auto">
          <a:xfrm>
            <a:off x="691527" y="6544037"/>
            <a:ext cx="5726287" cy="923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marL="0" lvl="0" indent="0" algn="l">
              <a:lnSpc>
                <a:spcPct val="100000"/>
              </a:lnSpc>
              <a:defRPr sz="1800">
                <a:solidFill>
                  <a:srgbClr val="000000"/>
                </a:solidFill>
              </a:defRPr>
            </a:pPr>
            <a:r>
              <a:rPr lang="ga-IE" sz="600" b="0" i="0" baseline="0">
                <a:solidFill>
                  <a:schemeClr val="bg1">
                    <a:lumMod val="85000"/>
                  </a:schemeClr>
                </a:solidFill>
                <a:latin typeface="+mn-lt"/>
              </a:rPr>
              <a:t>© 2023 Epsilon Data Management, LLC. All rights reserved. Proprietary and confidential.</a:t>
            </a:r>
          </a:p>
        </p:txBody>
      </p:sp>
      <p:sp>
        <p:nvSpPr>
          <p:cNvPr id="8" name="TextBox 7">
            <a:extLst>
              <a:ext uri="{FF2B5EF4-FFF2-40B4-BE49-F238E27FC236}">
                <a16:creationId xmlns:a16="http://schemas.microsoft.com/office/drawing/2014/main" id="{0A5254F0-5829-D486-37BA-49F7CA797A67}"/>
              </a:ext>
            </a:extLst>
          </p:cNvPr>
          <p:cNvSpPr txBox="1">
            <a:spLocks noChangeAspect="1"/>
          </p:cNvSpPr>
          <p:nvPr userDrawn="1"/>
        </p:nvSpPr>
        <p:spPr>
          <a:xfrm>
            <a:off x="11722609" y="6446520"/>
            <a:ext cx="227692" cy="228600"/>
          </a:xfrm>
          <a:prstGeom prst="ellipse">
            <a:avLst/>
          </a:prstGeom>
          <a:solidFill>
            <a:schemeClr val="accent1"/>
          </a:solidFill>
        </p:spPr>
        <p:txBody>
          <a:bodyPr wrap="none" rtlCol="0" anchor="ctr">
            <a:noAutofit/>
          </a:bodyPr>
          <a:lstStyle/>
          <a:p>
            <a:pPr algn="ctr"/>
            <a:fld id="{9F77B881-CDA4-7041-897F-97D0053686EF}" type="slidenum">
              <a:rPr lang="en-US" sz="700" b="1" i="0" smtClean="0">
                <a:solidFill>
                  <a:schemeClr val="bg1"/>
                </a:solidFill>
                <a:latin typeface="+mn-lt"/>
              </a:rPr>
              <a:pPr algn="ctr"/>
              <a:t>‹#›</a:t>
            </a:fld>
            <a:endParaRPr lang="en-US" sz="700" b="1" i="0">
              <a:solidFill>
                <a:schemeClr val="bg1"/>
              </a:solidFill>
              <a:latin typeface="+mn-lt"/>
            </a:endParaRPr>
          </a:p>
        </p:txBody>
      </p:sp>
      <p:sp>
        <p:nvSpPr>
          <p:cNvPr id="3" name="Rectangle 2">
            <a:extLst>
              <a:ext uri="{FF2B5EF4-FFF2-40B4-BE49-F238E27FC236}">
                <a16:creationId xmlns:a16="http://schemas.microsoft.com/office/drawing/2014/main" id="{C6B29020-062B-F0D0-351B-5DEA9A4D7850}"/>
              </a:ext>
            </a:extLst>
          </p:cNvPr>
          <p:cNvSpPr/>
          <p:nvPr userDrawn="1"/>
        </p:nvSpPr>
        <p:spPr>
          <a:xfrm rot="10800000" flipV="1">
            <a:off x="-60960" y="6784848"/>
            <a:ext cx="12252960" cy="73152"/>
          </a:xfrm>
          <a:prstGeom prst="rect">
            <a:avLst/>
          </a:prstGeom>
          <a:gradFill flip="none" rotWithShape="1">
            <a:gsLst>
              <a:gs pos="68000">
                <a:schemeClr val="accent2"/>
              </a:gs>
              <a:gs pos="8000">
                <a:schemeClr val="accent5"/>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467179128"/>
      </p:ext>
    </p:extLst>
  </p:cSld>
  <p:clrMapOvr>
    <a:masterClrMapping/>
  </p:clrMapOvr>
  <p:extLst>
    <p:ext uri="{DCECCB84-F9BA-43D5-87BE-67443E8EF086}">
      <p15:sldGuideLst xmlns:p15="http://schemas.microsoft.com/office/powerpoint/2012/main">
        <p15:guide id="1" orient="horz" pos="216">
          <p15:clr>
            <a:srgbClr val="FBAE40"/>
          </p15:clr>
        </p15:guide>
      </p15:sldGuideLst>
    </p:ext>
  </p:extLst>
</p:sldLayout>
</file>

<file path=ppt/slideLayouts/slideLayout239.xml><?xml version="1.0" encoding="utf-8"?>
<p:sldLayout xmlns:a="http://schemas.openxmlformats.org/drawingml/2006/main" xmlns:r="http://schemas.openxmlformats.org/officeDocument/2006/relationships" xmlns:p="http://schemas.openxmlformats.org/presentationml/2006/main" preserve="1" userDrawn="1">
  <p:cSld name="15_Title Only">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FAF9D6B-BDE2-D179-45BC-0B1A94CA0D4D}"/>
              </a:ext>
            </a:extLst>
          </p:cNvPr>
          <p:cNvSpPr>
            <a:spLocks noGrp="1"/>
          </p:cNvSpPr>
          <p:nvPr>
            <p:ph type="title"/>
          </p:nvPr>
        </p:nvSpPr>
        <p:spPr>
          <a:xfrm>
            <a:off x="237745" y="283464"/>
            <a:ext cx="11686905" cy="1159192"/>
          </a:xfrm>
        </p:spPr>
        <p:txBody>
          <a:bodyPr/>
          <a:lstStyle>
            <a:lvl1pPr>
              <a:defRPr>
                <a:solidFill>
                  <a:srgbClr val="4F81BD"/>
                </a:solidFill>
              </a:defRPr>
            </a:lvl1pPr>
          </a:lstStyle>
          <a:p>
            <a:r>
              <a:rPr lang="en-US"/>
              <a:t>Click to edit Master title style</a:t>
            </a:r>
          </a:p>
        </p:txBody>
      </p:sp>
      <p:pic>
        <p:nvPicPr>
          <p:cNvPr id="6" name="Picture 5">
            <a:extLst>
              <a:ext uri="{FF2B5EF4-FFF2-40B4-BE49-F238E27FC236}">
                <a16:creationId xmlns:a16="http://schemas.microsoft.com/office/drawing/2014/main" id="{EE956C63-3F9D-319D-55DE-972342047AAE}"/>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256033" y="6254497"/>
            <a:ext cx="292100" cy="368300"/>
          </a:xfrm>
          <a:prstGeom prst="rect">
            <a:avLst/>
          </a:prstGeom>
        </p:spPr>
      </p:pic>
      <p:sp>
        <p:nvSpPr>
          <p:cNvPr id="7" name="TextBox 6">
            <a:extLst>
              <a:ext uri="{FF2B5EF4-FFF2-40B4-BE49-F238E27FC236}">
                <a16:creationId xmlns:a16="http://schemas.microsoft.com/office/drawing/2014/main" id="{8FD875B4-2B76-883F-A71C-87DD16D96C6B}"/>
              </a:ext>
            </a:extLst>
          </p:cNvPr>
          <p:cNvSpPr txBox="1">
            <a:spLocks noChangeArrowheads="1"/>
          </p:cNvSpPr>
          <p:nvPr userDrawn="1"/>
        </p:nvSpPr>
        <p:spPr bwMode="auto">
          <a:xfrm>
            <a:off x="691527" y="6544037"/>
            <a:ext cx="5726287" cy="923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marL="0" lvl="0" indent="0" algn="l">
              <a:lnSpc>
                <a:spcPct val="100000"/>
              </a:lnSpc>
              <a:defRPr sz="1800">
                <a:solidFill>
                  <a:srgbClr val="000000"/>
                </a:solidFill>
              </a:defRPr>
            </a:pPr>
            <a:r>
              <a:rPr lang="ga-IE" sz="600" b="0" i="0" baseline="0">
                <a:solidFill>
                  <a:schemeClr val="bg1">
                    <a:lumMod val="85000"/>
                  </a:schemeClr>
                </a:solidFill>
                <a:latin typeface="+mn-lt"/>
              </a:rPr>
              <a:t>© 2023 Epsilon Data Management, LLC. All rights reserved. Proprietary and confidential.</a:t>
            </a:r>
          </a:p>
        </p:txBody>
      </p:sp>
      <p:sp>
        <p:nvSpPr>
          <p:cNvPr id="8" name="TextBox 7">
            <a:extLst>
              <a:ext uri="{FF2B5EF4-FFF2-40B4-BE49-F238E27FC236}">
                <a16:creationId xmlns:a16="http://schemas.microsoft.com/office/drawing/2014/main" id="{0A5254F0-5829-D486-37BA-49F7CA797A67}"/>
              </a:ext>
            </a:extLst>
          </p:cNvPr>
          <p:cNvSpPr txBox="1">
            <a:spLocks noChangeAspect="1"/>
          </p:cNvSpPr>
          <p:nvPr userDrawn="1"/>
        </p:nvSpPr>
        <p:spPr>
          <a:xfrm>
            <a:off x="11722609" y="6446520"/>
            <a:ext cx="227692" cy="228600"/>
          </a:xfrm>
          <a:prstGeom prst="ellipse">
            <a:avLst/>
          </a:prstGeom>
          <a:solidFill>
            <a:schemeClr val="accent1"/>
          </a:solidFill>
        </p:spPr>
        <p:txBody>
          <a:bodyPr wrap="none" rtlCol="0" anchor="ctr">
            <a:noAutofit/>
          </a:bodyPr>
          <a:lstStyle/>
          <a:p>
            <a:pPr algn="ctr"/>
            <a:fld id="{9F77B881-CDA4-7041-897F-97D0053686EF}" type="slidenum">
              <a:rPr lang="en-US" sz="700" b="1" i="0" smtClean="0">
                <a:solidFill>
                  <a:schemeClr val="bg1"/>
                </a:solidFill>
                <a:latin typeface="+mn-lt"/>
              </a:rPr>
              <a:pPr algn="ctr"/>
              <a:t>‹#›</a:t>
            </a:fld>
            <a:endParaRPr lang="en-US" sz="700" b="1" i="0">
              <a:solidFill>
                <a:schemeClr val="bg1"/>
              </a:solidFill>
              <a:latin typeface="+mn-lt"/>
            </a:endParaRPr>
          </a:p>
        </p:txBody>
      </p:sp>
      <p:sp>
        <p:nvSpPr>
          <p:cNvPr id="3" name="Rectangle 2">
            <a:extLst>
              <a:ext uri="{FF2B5EF4-FFF2-40B4-BE49-F238E27FC236}">
                <a16:creationId xmlns:a16="http://schemas.microsoft.com/office/drawing/2014/main" id="{C6B29020-062B-F0D0-351B-5DEA9A4D7850}"/>
              </a:ext>
            </a:extLst>
          </p:cNvPr>
          <p:cNvSpPr/>
          <p:nvPr userDrawn="1"/>
        </p:nvSpPr>
        <p:spPr>
          <a:xfrm rot="5400000" flipV="1">
            <a:off x="8729393" y="3392424"/>
            <a:ext cx="6858000" cy="73152"/>
          </a:xfrm>
          <a:prstGeom prst="rect">
            <a:avLst/>
          </a:prstGeom>
          <a:gradFill flip="none" rotWithShape="1">
            <a:gsLst>
              <a:gs pos="68000">
                <a:schemeClr val="accent2"/>
              </a:gs>
              <a:gs pos="8000">
                <a:schemeClr val="accent5"/>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549789025"/>
      </p:ext>
    </p:extLst>
  </p:cSld>
  <p:clrMapOvr>
    <a:masterClrMapping/>
  </p:clrMapOvr>
  <p:extLst>
    <p:ext uri="{DCECCB84-F9BA-43D5-87BE-67443E8EF086}">
      <p15:sldGuideLst xmlns:p15="http://schemas.microsoft.com/office/powerpoint/2012/main">
        <p15:guide id="1" orient="horz" pos="216">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itle and Content - dark blue bar">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90E8F40-B475-3545-BED8-A85FBD965DDF}"/>
              </a:ext>
            </a:extLst>
          </p:cNvPr>
          <p:cNvSpPr/>
          <p:nvPr userDrawn="1"/>
        </p:nvSpPr>
        <p:spPr>
          <a:xfrm>
            <a:off x="0" y="-1"/>
            <a:ext cx="12192000" cy="126435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863EAB8-4634-EF44-A5A5-6EA15B8EA366}"/>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5" name="Content Placeholder 4">
            <a:extLst>
              <a:ext uri="{FF2B5EF4-FFF2-40B4-BE49-F238E27FC236}">
                <a16:creationId xmlns:a16="http://schemas.microsoft.com/office/drawing/2014/main" id="{4950D2C1-F0C4-124C-A887-A8C530F424A4}"/>
              </a:ext>
            </a:extLst>
          </p:cNvPr>
          <p:cNvSpPr>
            <a:spLocks noGrp="1"/>
          </p:cNvSpPr>
          <p:nvPr>
            <p:ph sz="quarter" idx="10"/>
          </p:nvPr>
        </p:nvSpPr>
        <p:spPr>
          <a:xfrm>
            <a:off x="214257" y="1490472"/>
            <a:ext cx="11759004" cy="91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14835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0.xml><?xml version="1.0" encoding="utf-8"?>
<p:sldLayout xmlns:a="http://schemas.openxmlformats.org/drawingml/2006/main" xmlns:r="http://schemas.openxmlformats.org/officeDocument/2006/relationships" xmlns:p="http://schemas.openxmlformats.org/presentationml/2006/main" type="blank" preserve="1">
  <p:cSld name="4_Blank">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BD53DFD-FB7B-83EA-89A4-02723EF985B6}"/>
              </a:ext>
            </a:extLst>
          </p:cNvPr>
          <p:cNvSpPr/>
          <p:nvPr userDrawn="1"/>
        </p:nvSpPr>
        <p:spPr>
          <a:xfrm rot="5400000" flipV="1">
            <a:off x="8729393" y="3392424"/>
            <a:ext cx="6858000" cy="73152"/>
          </a:xfrm>
          <a:prstGeom prst="rect">
            <a:avLst/>
          </a:prstGeom>
          <a:gradFill flip="none" rotWithShape="1">
            <a:gsLst>
              <a:gs pos="68000">
                <a:schemeClr val="accent2"/>
              </a:gs>
              <a:gs pos="8000">
                <a:schemeClr val="accent5"/>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507623327"/>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type="blank" preserve="1">
  <p:cSld name="3_Blank">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4905A03-B6E9-6990-105A-44D3B399DAF4}"/>
              </a:ext>
            </a:extLst>
          </p:cNvPr>
          <p:cNvSpPr/>
          <p:nvPr userDrawn="1"/>
        </p:nvSpPr>
        <p:spPr>
          <a:xfrm rot="5400000" flipV="1">
            <a:off x="8729393" y="3392424"/>
            <a:ext cx="6858000" cy="73152"/>
          </a:xfrm>
          <a:prstGeom prst="rect">
            <a:avLst/>
          </a:prstGeom>
          <a:gradFill flip="none" rotWithShape="1">
            <a:gsLst>
              <a:gs pos="68000">
                <a:srgbClr val="ED7D31"/>
              </a:gs>
              <a:gs pos="8000">
                <a:srgbClr val="5B9BD5"/>
              </a:gs>
            </a:gsLst>
            <a:lin ang="0" scaled="1"/>
            <a:tileRect/>
          </a:gradFill>
          <a:ln w="12700" cap="flat" cmpd="sng" algn="ctr">
            <a:noFill/>
            <a:prstDash val="solid"/>
            <a:miter lim="800000"/>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venir Next LT Pro"/>
              <a:ea typeface="+mn-ea"/>
              <a:cs typeface="+mn-cs"/>
            </a:endParaRPr>
          </a:p>
        </p:txBody>
      </p:sp>
    </p:spTree>
    <p:extLst>
      <p:ext uri="{BB962C8B-B14F-4D97-AF65-F5344CB8AC3E}">
        <p14:creationId xmlns:p14="http://schemas.microsoft.com/office/powerpoint/2010/main" val="1438054393"/>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preserve="1" userDrawn="1">
  <p:cSld name="5_Title and Content with Picture">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D9A6EFC-ADCF-F342-0B1D-2EBAF943EFC1}"/>
              </a:ext>
            </a:extLst>
          </p:cNvPr>
          <p:cNvSpPr>
            <a:spLocks noGrp="1"/>
          </p:cNvSpPr>
          <p:nvPr>
            <p:ph type="title"/>
          </p:nvPr>
        </p:nvSpPr>
        <p:spPr>
          <a:xfrm>
            <a:off x="237746" y="283464"/>
            <a:ext cx="6959991" cy="1159192"/>
          </a:xfrm>
        </p:spPr>
        <p:txBody>
          <a:bodyPr/>
          <a:lstStyle/>
          <a:p>
            <a:r>
              <a:rPr lang="en-US"/>
              <a:t>Click to edit Master title style</a:t>
            </a:r>
          </a:p>
        </p:txBody>
      </p:sp>
      <p:sp>
        <p:nvSpPr>
          <p:cNvPr id="13" name="Picture Placeholder 12">
            <a:extLst>
              <a:ext uri="{FF2B5EF4-FFF2-40B4-BE49-F238E27FC236}">
                <a16:creationId xmlns:a16="http://schemas.microsoft.com/office/drawing/2014/main" id="{B5FA9863-4D47-75E4-CF32-381ED9DF47D1}"/>
              </a:ext>
            </a:extLst>
          </p:cNvPr>
          <p:cNvSpPr>
            <a:spLocks noGrp="1"/>
          </p:cNvSpPr>
          <p:nvPr>
            <p:ph type="pic" sz="quarter" idx="27" hasCustomPrompt="1"/>
          </p:nvPr>
        </p:nvSpPr>
        <p:spPr>
          <a:xfrm>
            <a:off x="7725981" y="371875"/>
            <a:ext cx="4472084" cy="6485860"/>
          </a:xfrm>
          <a:custGeom>
            <a:avLst/>
            <a:gdLst>
              <a:gd name="connsiteX0" fmla="*/ 331657 w 4472084"/>
              <a:gd name="connsiteY0" fmla="*/ 0 h 6485860"/>
              <a:gd name="connsiteX1" fmla="*/ 4472084 w 4472084"/>
              <a:gd name="connsiteY1" fmla="*/ 0 h 6485860"/>
              <a:gd name="connsiteX2" fmla="*/ 4472084 w 4472084"/>
              <a:gd name="connsiteY2" fmla="*/ 6485860 h 6485860"/>
              <a:gd name="connsiteX3" fmla="*/ 0 w 4472084"/>
              <a:gd name="connsiteY3" fmla="*/ 6485860 h 6485860"/>
              <a:gd name="connsiteX4" fmla="*/ 0 w 4472084"/>
              <a:gd name="connsiteY4" fmla="*/ 331657 h 6485860"/>
              <a:gd name="connsiteX5" fmla="*/ 331657 w 4472084"/>
              <a:gd name="connsiteY5" fmla="*/ 0 h 6485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72084" h="6485860">
                <a:moveTo>
                  <a:pt x="331657" y="0"/>
                </a:moveTo>
                <a:lnTo>
                  <a:pt x="4472084" y="0"/>
                </a:lnTo>
                <a:lnTo>
                  <a:pt x="4472084" y="6485860"/>
                </a:lnTo>
                <a:lnTo>
                  <a:pt x="0" y="6485860"/>
                </a:lnTo>
                <a:lnTo>
                  <a:pt x="0" y="331657"/>
                </a:lnTo>
                <a:cubicBezTo>
                  <a:pt x="0" y="148488"/>
                  <a:pt x="148488" y="0"/>
                  <a:pt x="331657" y="0"/>
                </a:cubicBezTo>
                <a:close/>
              </a:path>
            </a:pathLst>
          </a:custGeom>
          <a:solidFill>
            <a:schemeClr val="bg1">
              <a:lumMod val="95000"/>
            </a:schemeClr>
          </a:solidFill>
          <a:ln w="60325">
            <a:noFill/>
          </a:ln>
        </p:spPr>
        <p:txBody>
          <a:bodyPr vert="horz" wrap="square" lIns="0" tIns="45720" rIns="0" bIns="45720" rtlCol="0">
            <a:noAutofit/>
          </a:bodyPr>
          <a:lstStyle>
            <a:lvl1pPr>
              <a:defRPr lang="en-US" dirty="0"/>
            </a:lvl1pPr>
          </a:lstStyle>
          <a:p>
            <a:pPr marL="7938" lvl="0" indent="0">
              <a:buNone/>
            </a:pPr>
            <a:r>
              <a:rPr lang="en-US"/>
              <a:t>      </a:t>
            </a:r>
          </a:p>
        </p:txBody>
      </p:sp>
      <p:pic>
        <p:nvPicPr>
          <p:cNvPr id="10" name="Picture 9" descr="Shape&#10;&#10;Description automatically generated with medium confidence">
            <a:extLst>
              <a:ext uri="{FF2B5EF4-FFF2-40B4-BE49-F238E27FC236}">
                <a16:creationId xmlns:a16="http://schemas.microsoft.com/office/drawing/2014/main" id="{48F8A456-453D-C82B-AE97-14D926D10F36}"/>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7556397" y="186436"/>
            <a:ext cx="4635603" cy="6684264"/>
          </a:xfrm>
          <a:prstGeom prst="rect">
            <a:avLst/>
          </a:prstGeom>
        </p:spPr>
      </p:pic>
      <p:pic>
        <p:nvPicPr>
          <p:cNvPr id="2" name="Picture 1">
            <a:extLst>
              <a:ext uri="{FF2B5EF4-FFF2-40B4-BE49-F238E27FC236}">
                <a16:creationId xmlns:a16="http://schemas.microsoft.com/office/drawing/2014/main" id="{36C1D9B5-7DC7-371A-0C39-5E23FBDC81E2}"/>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256033" y="6254497"/>
            <a:ext cx="292100" cy="368300"/>
          </a:xfrm>
          <a:prstGeom prst="rect">
            <a:avLst/>
          </a:prstGeom>
        </p:spPr>
      </p:pic>
      <p:sp>
        <p:nvSpPr>
          <p:cNvPr id="7" name="TextBox 6">
            <a:extLst>
              <a:ext uri="{FF2B5EF4-FFF2-40B4-BE49-F238E27FC236}">
                <a16:creationId xmlns:a16="http://schemas.microsoft.com/office/drawing/2014/main" id="{10CF315E-538D-03C6-33DF-629B1DB6297E}"/>
              </a:ext>
            </a:extLst>
          </p:cNvPr>
          <p:cNvSpPr txBox="1">
            <a:spLocks noChangeArrowheads="1"/>
          </p:cNvSpPr>
          <p:nvPr userDrawn="1"/>
        </p:nvSpPr>
        <p:spPr bwMode="auto">
          <a:xfrm>
            <a:off x="691527" y="6544037"/>
            <a:ext cx="5726287" cy="923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marL="0" lvl="0" indent="0" algn="l">
              <a:lnSpc>
                <a:spcPct val="100000"/>
              </a:lnSpc>
              <a:defRPr sz="1800">
                <a:solidFill>
                  <a:srgbClr val="000000"/>
                </a:solidFill>
              </a:defRPr>
            </a:pPr>
            <a:r>
              <a:rPr lang="ga-IE" sz="600" b="0" i="0" baseline="0">
                <a:solidFill>
                  <a:schemeClr val="bg1">
                    <a:lumMod val="85000"/>
                  </a:schemeClr>
                </a:solidFill>
                <a:latin typeface="+mn-lt"/>
              </a:rPr>
              <a:t>© 2023 Epsilon Data Management, LLC. All rights reserved. Proprietary and confidential.</a:t>
            </a:r>
          </a:p>
        </p:txBody>
      </p:sp>
      <p:sp>
        <p:nvSpPr>
          <p:cNvPr id="12" name="Content Placeholder 11">
            <a:extLst>
              <a:ext uri="{FF2B5EF4-FFF2-40B4-BE49-F238E27FC236}">
                <a16:creationId xmlns:a16="http://schemas.microsoft.com/office/drawing/2014/main" id="{0524104E-8875-AEF8-9A89-83403880F011}"/>
              </a:ext>
            </a:extLst>
          </p:cNvPr>
          <p:cNvSpPr>
            <a:spLocks noGrp="1"/>
          </p:cNvSpPr>
          <p:nvPr>
            <p:ph sz="quarter" idx="28"/>
          </p:nvPr>
        </p:nvSpPr>
        <p:spPr>
          <a:xfrm>
            <a:off x="237744" y="1442656"/>
            <a:ext cx="6959600" cy="43929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16239414"/>
      </p:ext>
    </p:extLst>
  </p:cSld>
  <p:clrMapOvr>
    <a:masterClrMapping/>
  </p:clrMapOvr>
  <p:extLst>
    <p:ext uri="{DCECCB84-F9BA-43D5-87BE-67443E8EF086}">
      <p15:sldGuideLst xmlns:p15="http://schemas.microsoft.com/office/powerpoint/2012/main">
        <p15:guide id="1" orient="horz" pos="216">
          <p15:clr>
            <a:srgbClr val="FBAE40"/>
          </p15:clr>
        </p15:guide>
      </p15:sldGuideLst>
    </p:ext>
  </p:extLst>
</p:sldLayout>
</file>

<file path=ppt/slideLayouts/slideLayout243.xml><?xml version="1.0" encoding="utf-8"?>
<p:sldLayout xmlns:a="http://schemas.openxmlformats.org/drawingml/2006/main" xmlns:r="http://schemas.openxmlformats.org/officeDocument/2006/relationships" xmlns:p="http://schemas.openxmlformats.org/presentationml/2006/main" preserve="1" userDrawn="1">
  <p:cSld name="5_Title and Content with Devic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B64A2E2E-6091-6B6A-43B3-04D6AF80A441}"/>
              </a:ext>
            </a:extLst>
          </p:cNvPr>
          <p:cNvSpPr/>
          <p:nvPr userDrawn="1"/>
        </p:nvSpPr>
        <p:spPr>
          <a:xfrm>
            <a:off x="8779837" y="0"/>
            <a:ext cx="341216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 name="Title 4">
            <a:extLst>
              <a:ext uri="{FF2B5EF4-FFF2-40B4-BE49-F238E27FC236}">
                <a16:creationId xmlns:a16="http://schemas.microsoft.com/office/drawing/2014/main" id="{9D9A6EFC-ADCF-F342-0B1D-2EBAF943EFC1}"/>
              </a:ext>
            </a:extLst>
          </p:cNvPr>
          <p:cNvSpPr>
            <a:spLocks noGrp="1"/>
          </p:cNvSpPr>
          <p:nvPr>
            <p:ph type="title"/>
          </p:nvPr>
        </p:nvSpPr>
        <p:spPr>
          <a:xfrm>
            <a:off x="237744" y="283464"/>
            <a:ext cx="8214360" cy="1159192"/>
          </a:xfrm>
        </p:spPr>
        <p:txBody>
          <a:bodyPr/>
          <a:lstStyle/>
          <a:p>
            <a:r>
              <a:rPr lang="en-US"/>
              <a:t>Click to edit Master title style</a:t>
            </a:r>
          </a:p>
        </p:txBody>
      </p:sp>
      <p:sp>
        <p:nvSpPr>
          <p:cNvPr id="16" name="Picture Placeholder 15">
            <a:extLst>
              <a:ext uri="{FF2B5EF4-FFF2-40B4-BE49-F238E27FC236}">
                <a16:creationId xmlns:a16="http://schemas.microsoft.com/office/drawing/2014/main" id="{439E130D-C8DE-12B0-67FD-66FA74982F03}"/>
              </a:ext>
            </a:extLst>
          </p:cNvPr>
          <p:cNvSpPr>
            <a:spLocks noGrp="1"/>
          </p:cNvSpPr>
          <p:nvPr>
            <p:ph type="pic" sz="quarter" idx="34"/>
          </p:nvPr>
        </p:nvSpPr>
        <p:spPr>
          <a:xfrm>
            <a:off x="9335814" y="1025247"/>
            <a:ext cx="2353295" cy="5050988"/>
          </a:xfrm>
          <a:prstGeom prst="roundRect">
            <a:avLst>
              <a:gd name="adj" fmla="val 10748"/>
            </a:avLst>
          </a:prstGeom>
          <a:solidFill>
            <a:schemeClr val="bg1">
              <a:lumMod val="95000"/>
            </a:schemeClr>
          </a:solidFill>
        </p:spPr>
        <p:txBody>
          <a:bodyPr wrap="square" anchor="ctr">
            <a:noAutofit/>
          </a:bodyPr>
          <a:lstStyle>
            <a:lvl1pPr algn="ctr">
              <a:defRPr/>
            </a:lvl1pPr>
          </a:lstStyle>
          <a:p>
            <a:r>
              <a:rPr lang="en-US"/>
              <a:t>Click icon to add picture</a:t>
            </a:r>
          </a:p>
        </p:txBody>
      </p:sp>
      <p:sp>
        <p:nvSpPr>
          <p:cNvPr id="17" name="Freeform 16">
            <a:extLst>
              <a:ext uri="{FF2B5EF4-FFF2-40B4-BE49-F238E27FC236}">
                <a16:creationId xmlns:a16="http://schemas.microsoft.com/office/drawing/2014/main" id="{FBF3DAC0-297B-867F-C921-75E5663FA869}"/>
              </a:ext>
            </a:extLst>
          </p:cNvPr>
          <p:cNvSpPr/>
          <p:nvPr userDrawn="1"/>
        </p:nvSpPr>
        <p:spPr>
          <a:xfrm rot="16200000">
            <a:off x="7828861" y="2179739"/>
            <a:ext cx="5367201" cy="2719004"/>
          </a:xfrm>
          <a:custGeom>
            <a:avLst/>
            <a:gdLst>
              <a:gd name="connsiteX0" fmla="*/ 5194023 w 5367201"/>
              <a:gd name="connsiteY0" fmla="*/ 444849 h 2719004"/>
              <a:gd name="connsiteX1" fmla="*/ 4935467 w 5367201"/>
              <a:gd name="connsiteY1" fmla="*/ 186293 h 2719004"/>
              <a:gd name="connsiteX2" fmla="*/ 416674 w 5367201"/>
              <a:gd name="connsiteY2" fmla="*/ 186292 h 2719004"/>
              <a:gd name="connsiteX3" fmla="*/ 158118 w 5367201"/>
              <a:gd name="connsiteY3" fmla="*/ 444848 h 2719004"/>
              <a:gd name="connsiteX4" fmla="*/ 158118 w 5367201"/>
              <a:gd name="connsiteY4" fmla="*/ 2268668 h 2719004"/>
              <a:gd name="connsiteX5" fmla="*/ 416674 w 5367201"/>
              <a:gd name="connsiteY5" fmla="*/ 2527224 h 2719004"/>
              <a:gd name="connsiteX6" fmla="*/ 4935467 w 5367201"/>
              <a:gd name="connsiteY6" fmla="*/ 2527224 h 2719004"/>
              <a:gd name="connsiteX7" fmla="*/ 5194023 w 5367201"/>
              <a:gd name="connsiteY7" fmla="*/ 2268669 h 2719004"/>
              <a:gd name="connsiteX8" fmla="*/ 5194023 w 5367201"/>
              <a:gd name="connsiteY8" fmla="*/ 2004263 h 2719004"/>
              <a:gd name="connsiteX9" fmla="*/ 5193667 w 5367201"/>
              <a:gd name="connsiteY9" fmla="*/ 2004263 h 2719004"/>
              <a:gd name="connsiteX10" fmla="*/ 5193667 w 5367201"/>
              <a:gd name="connsiteY10" fmla="*/ 709254 h 2719004"/>
              <a:gd name="connsiteX11" fmla="*/ 5194023 w 5367201"/>
              <a:gd name="connsiteY11" fmla="*/ 709254 h 2719004"/>
              <a:gd name="connsiteX12" fmla="*/ 5367201 w 5367201"/>
              <a:gd name="connsiteY12" fmla="*/ 439030 h 2719004"/>
              <a:gd name="connsiteX13" fmla="*/ 5367201 w 5367201"/>
              <a:gd name="connsiteY13" fmla="*/ 2274488 h 2719004"/>
              <a:gd name="connsiteX14" fmla="*/ 4950867 w 5367201"/>
              <a:gd name="connsiteY14" fmla="*/ 2690822 h 2719004"/>
              <a:gd name="connsiteX15" fmla="*/ 4130463 w 5367201"/>
              <a:gd name="connsiteY15" fmla="*/ 2690822 h 2719004"/>
              <a:gd name="connsiteX16" fmla="*/ 4130463 w 5367201"/>
              <a:gd name="connsiteY16" fmla="*/ 2699972 h 2719004"/>
              <a:gd name="connsiteX17" fmla="*/ 4111430 w 5367201"/>
              <a:gd name="connsiteY17" fmla="*/ 2719004 h 2719004"/>
              <a:gd name="connsiteX18" fmla="*/ 3516297 w 5367201"/>
              <a:gd name="connsiteY18" fmla="*/ 2719004 h 2719004"/>
              <a:gd name="connsiteX19" fmla="*/ 3497264 w 5367201"/>
              <a:gd name="connsiteY19" fmla="*/ 2699972 h 2719004"/>
              <a:gd name="connsiteX20" fmla="*/ 3497265 w 5367201"/>
              <a:gd name="connsiteY20" fmla="*/ 2690822 h 2719004"/>
              <a:gd name="connsiteX21" fmla="*/ 416334 w 5367201"/>
              <a:gd name="connsiteY21" fmla="*/ 2690821 h 2719004"/>
              <a:gd name="connsiteX22" fmla="*/ 0 w 5367201"/>
              <a:gd name="connsiteY22" fmla="*/ 2274487 h 2719004"/>
              <a:gd name="connsiteX23" fmla="*/ 0 w 5367201"/>
              <a:gd name="connsiteY23" fmla="*/ 439029 h 2719004"/>
              <a:gd name="connsiteX24" fmla="*/ 416334 w 5367201"/>
              <a:gd name="connsiteY24" fmla="*/ 22695 h 2719004"/>
              <a:gd name="connsiteX25" fmla="*/ 3361841 w 5367201"/>
              <a:gd name="connsiteY25" fmla="*/ 22695 h 2719004"/>
              <a:gd name="connsiteX26" fmla="*/ 3361841 w 5367201"/>
              <a:gd name="connsiteY26" fmla="*/ 19033 h 2719004"/>
              <a:gd name="connsiteX27" fmla="*/ 3380873 w 5367201"/>
              <a:gd name="connsiteY27" fmla="*/ 0 h 2719004"/>
              <a:gd name="connsiteX28" fmla="*/ 3723461 w 5367201"/>
              <a:gd name="connsiteY28" fmla="*/ 0 h 2719004"/>
              <a:gd name="connsiteX29" fmla="*/ 3742494 w 5367201"/>
              <a:gd name="connsiteY29" fmla="*/ 19033 h 2719004"/>
              <a:gd name="connsiteX30" fmla="*/ 3742494 w 5367201"/>
              <a:gd name="connsiteY30" fmla="*/ 22696 h 2719004"/>
              <a:gd name="connsiteX31" fmla="*/ 3877915 w 5367201"/>
              <a:gd name="connsiteY31" fmla="*/ 22696 h 2719004"/>
              <a:gd name="connsiteX32" fmla="*/ 3877915 w 5367201"/>
              <a:gd name="connsiteY32" fmla="*/ 19034 h 2719004"/>
              <a:gd name="connsiteX33" fmla="*/ 3896948 w 5367201"/>
              <a:gd name="connsiteY33" fmla="*/ 1 h 2719004"/>
              <a:gd name="connsiteX34" fmla="*/ 4239536 w 5367201"/>
              <a:gd name="connsiteY34" fmla="*/ 1 h 2719004"/>
              <a:gd name="connsiteX35" fmla="*/ 4258569 w 5367201"/>
              <a:gd name="connsiteY35" fmla="*/ 19034 h 2719004"/>
              <a:gd name="connsiteX36" fmla="*/ 4258569 w 5367201"/>
              <a:gd name="connsiteY36" fmla="*/ 22696 h 2719004"/>
              <a:gd name="connsiteX37" fmla="*/ 4413611 w 5367201"/>
              <a:gd name="connsiteY37" fmla="*/ 22696 h 2719004"/>
              <a:gd name="connsiteX38" fmla="*/ 4413611 w 5367201"/>
              <a:gd name="connsiteY38" fmla="*/ 19036 h 2719004"/>
              <a:gd name="connsiteX39" fmla="*/ 4432644 w 5367201"/>
              <a:gd name="connsiteY39" fmla="*/ 3 h 2719004"/>
              <a:gd name="connsiteX40" fmla="*/ 4622971 w 5367201"/>
              <a:gd name="connsiteY40" fmla="*/ 3 h 2719004"/>
              <a:gd name="connsiteX41" fmla="*/ 4642004 w 5367201"/>
              <a:gd name="connsiteY41" fmla="*/ 19036 h 2719004"/>
              <a:gd name="connsiteX42" fmla="*/ 4642004 w 5367201"/>
              <a:gd name="connsiteY42" fmla="*/ 22696 h 2719004"/>
              <a:gd name="connsiteX43" fmla="*/ 4950867 w 5367201"/>
              <a:gd name="connsiteY43" fmla="*/ 22696 h 2719004"/>
              <a:gd name="connsiteX44" fmla="*/ 5367201 w 5367201"/>
              <a:gd name="connsiteY44" fmla="*/ 439030 h 271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5367201" h="2719004">
                <a:moveTo>
                  <a:pt x="5194023" y="444849"/>
                </a:moveTo>
                <a:cubicBezTo>
                  <a:pt x="5194023" y="302052"/>
                  <a:pt x="5078264" y="186293"/>
                  <a:pt x="4935467" y="186293"/>
                </a:cubicBezTo>
                <a:lnTo>
                  <a:pt x="416674" y="186292"/>
                </a:lnTo>
                <a:cubicBezTo>
                  <a:pt x="273878" y="186292"/>
                  <a:pt x="158118" y="302051"/>
                  <a:pt x="158118" y="444848"/>
                </a:cubicBezTo>
                <a:lnTo>
                  <a:pt x="158118" y="2268668"/>
                </a:lnTo>
                <a:cubicBezTo>
                  <a:pt x="158118" y="2411464"/>
                  <a:pt x="273878" y="2527224"/>
                  <a:pt x="416674" y="2527224"/>
                </a:cubicBezTo>
                <a:lnTo>
                  <a:pt x="4935467" y="2527224"/>
                </a:lnTo>
                <a:cubicBezTo>
                  <a:pt x="5078264" y="2527224"/>
                  <a:pt x="5194023" y="2411465"/>
                  <a:pt x="5194023" y="2268669"/>
                </a:cubicBezTo>
                <a:lnTo>
                  <a:pt x="5194023" y="2004263"/>
                </a:lnTo>
                <a:lnTo>
                  <a:pt x="5193667" y="2004263"/>
                </a:lnTo>
                <a:lnTo>
                  <a:pt x="5193667" y="709254"/>
                </a:lnTo>
                <a:lnTo>
                  <a:pt x="5194023" y="709254"/>
                </a:lnTo>
                <a:close/>
                <a:moveTo>
                  <a:pt x="5367201" y="439030"/>
                </a:moveTo>
                <a:lnTo>
                  <a:pt x="5367201" y="2274488"/>
                </a:lnTo>
                <a:cubicBezTo>
                  <a:pt x="5367201" y="2504423"/>
                  <a:pt x="5180802" y="2690822"/>
                  <a:pt x="4950867" y="2690822"/>
                </a:cubicBezTo>
                <a:lnTo>
                  <a:pt x="4130463" y="2690822"/>
                </a:lnTo>
                <a:lnTo>
                  <a:pt x="4130463" y="2699972"/>
                </a:lnTo>
                <a:cubicBezTo>
                  <a:pt x="4130463" y="2710483"/>
                  <a:pt x="4121942" y="2719004"/>
                  <a:pt x="4111430" y="2719004"/>
                </a:cubicBezTo>
                <a:lnTo>
                  <a:pt x="3516297" y="2719004"/>
                </a:lnTo>
                <a:cubicBezTo>
                  <a:pt x="3505786" y="2719004"/>
                  <a:pt x="3497264" y="2710483"/>
                  <a:pt x="3497264" y="2699972"/>
                </a:cubicBezTo>
                <a:lnTo>
                  <a:pt x="3497265" y="2690822"/>
                </a:lnTo>
                <a:lnTo>
                  <a:pt x="416334" y="2690821"/>
                </a:lnTo>
                <a:cubicBezTo>
                  <a:pt x="186399" y="2690821"/>
                  <a:pt x="0" y="2504422"/>
                  <a:pt x="0" y="2274487"/>
                </a:cubicBezTo>
                <a:lnTo>
                  <a:pt x="0" y="439029"/>
                </a:lnTo>
                <a:cubicBezTo>
                  <a:pt x="0" y="209094"/>
                  <a:pt x="186399" y="22695"/>
                  <a:pt x="416334" y="22695"/>
                </a:cubicBezTo>
                <a:lnTo>
                  <a:pt x="3361841" y="22695"/>
                </a:lnTo>
                <a:lnTo>
                  <a:pt x="3361841" y="19033"/>
                </a:lnTo>
                <a:cubicBezTo>
                  <a:pt x="3361841" y="8522"/>
                  <a:pt x="3370362" y="0"/>
                  <a:pt x="3380873" y="0"/>
                </a:cubicBezTo>
                <a:lnTo>
                  <a:pt x="3723461" y="0"/>
                </a:lnTo>
                <a:cubicBezTo>
                  <a:pt x="3733973" y="0"/>
                  <a:pt x="3742494" y="8522"/>
                  <a:pt x="3742494" y="19033"/>
                </a:cubicBezTo>
                <a:lnTo>
                  <a:pt x="3742494" y="22696"/>
                </a:lnTo>
                <a:lnTo>
                  <a:pt x="3877915" y="22696"/>
                </a:lnTo>
                <a:lnTo>
                  <a:pt x="3877915" y="19034"/>
                </a:lnTo>
                <a:cubicBezTo>
                  <a:pt x="3877915" y="8523"/>
                  <a:pt x="3886437" y="1"/>
                  <a:pt x="3896948" y="1"/>
                </a:cubicBezTo>
                <a:lnTo>
                  <a:pt x="4239536" y="1"/>
                </a:lnTo>
                <a:cubicBezTo>
                  <a:pt x="4250048" y="1"/>
                  <a:pt x="4258569" y="8523"/>
                  <a:pt x="4258569" y="19034"/>
                </a:cubicBezTo>
                <a:lnTo>
                  <a:pt x="4258569" y="22696"/>
                </a:lnTo>
                <a:lnTo>
                  <a:pt x="4413611" y="22696"/>
                </a:lnTo>
                <a:lnTo>
                  <a:pt x="4413611" y="19036"/>
                </a:lnTo>
                <a:cubicBezTo>
                  <a:pt x="4413611" y="8524"/>
                  <a:pt x="4422133" y="3"/>
                  <a:pt x="4432644" y="3"/>
                </a:cubicBezTo>
                <a:lnTo>
                  <a:pt x="4622971" y="3"/>
                </a:lnTo>
                <a:cubicBezTo>
                  <a:pt x="4633482" y="3"/>
                  <a:pt x="4642004" y="8524"/>
                  <a:pt x="4642004" y="19036"/>
                </a:cubicBezTo>
                <a:lnTo>
                  <a:pt x="4642004" y="22696"/>
                </a:lnTo>
                <a:lnTo>
                  <a:pt x="4950867" y="22696"/>
                </a:lnTo>
                <a:cubicBezTo>
                  <a:pt x="5180802" y="22696"/>
                  <a:pt x="5367201" y="209095"/>
                  <a:pt x="5367201" y="43903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600" b="0" i="0" err="1">
              <a:latin typeface="+mn-lt"/>
            </a:endParaRPr>
          </a:p>
        </p:txBody>
      </p:sp>
      <p:pic>
        <p:nvPicPr>
          <p:cNvPr id="4" name="Picture 3">
            <a:extLst>
              <a:ext uri="{FF2B5EF4-FFF2-40B4-BE49-F238E27FC236}">
                <a16:creationId xmlns:a16="http://schemas.microsoft.com/office/drawing/2014/main" id="{4713E6BA-061F-B5F4-ED6A-C0739392361C}"/>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256033" y="6254497"/>
            <a:ext cx="292100" cy="368300"/>
          </a:xfrm>
          <a:prstGeom prst="rect">
            <a:avLst/>
          </a:prstGeom>
        </p:spPr>
      </p:pic>
      <p:sp>
        <p:nvSpPr>
          <p:cNvPr id="6" name="TextBox 5">
            <a:extLst>
              <a:ext uri="{FF2B5EF4-FFF2-40B4-BE49-F238E27FC236}">
                <a16:creationId xmlns:a16="http://schemas.microsoft.com/office/drawing/2014/main" id="{AB1D9AF6-C6A4-BF61-116F-56689BDC503F}"/>
              </a:ext>
            </a:extLst>
          </p:cNvPr>
          <p:cNvSpPr txBox="1">
            <a:spLocks noChangeArrowheads="1"/>
          </p:cNvSpPr>
          <p:nvPr userDrawn="1"/>
        </p:nvSpPr>
        <p:spPr bwMode="auto">
          <a:xfrm>
            <a:off x="691527" y="6544037"/>
            <a:ext cx="5726287" cy="923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marL="0" lvl="0" indent="0" algn="l">
              <a:lnSpc>
                <a:spcPct val="100000"/>
              </a:lnSpc>
              <a:defRPr sz="1800">
                <a:solidFill>
                  <a:srgbClr val="000000"/>
                </a:solidFill>
              </a:defRPr>
            </a:pPr>
            <a:r>
              <a:rPr lang="ga-IE" sz="600" b="0" i="0" baseline="0">
                <a:solidFill>
                  <a:schemeClr val="bg1">
                    <a:lumMod val="85000"/>
                  </a:schemeClr>
                </a:solidFill>
                <a:latin typeface="+mn-lt"/>
              </a:rPr>
              <a:t>© 2023 Epsilon Data Management, LLC. All rights reserved. Proprietary and confidential.</a:t>
            </a:r>
          </a:p>
        </p:txBody>
      </p:sp>
      <p:sp>
        <p:nvSpPr>
          <p:cNvPr id="7" name="TextBox 6">
            <a:extLst>
              <a:ext uri="{FF2B5EF4-FFF2-40B4-BE49-F238E27FC236}">
                <a16:creationId xmlns:a16="http://schemas.microsoft.com/office/drawing/2014/main" id="{D73DC317-0E26-6D63-7DE6-F187DA2803D1}"/>
              </a:ext>
            </a:extLst>
          </p:cNvPr>
          <p:cNvSpPr txBox="1">
            <a:spLocks noChangeAspect="1"/>
          </p:cNvSpPr>
          <p:nvPr userDrawn="1"/>
        </p:nvSpPr>
        <p:spPr>
          <a:xfrm>
            <a:off x="11725098" y="6447240"/>
            <a:ext cx="227692" cy="228600"/>
          </a:xfrm>
          <a:prstGeom prst="ellipse">
            <a:avLst/>
          </a:prstGeom>
          <a:solidFill>
            <a:schemeClr val="bg1"/>
          </a:solidFill>
        </p:spPr>
        <p:txBody>
          <a:bodyPr wrap="none" rtlCol="0" anchor="ctr">
            <a:noAutofit/>
          </a:bodyPr>
          <a:lstStyle/>
          <a:p>
            <a:pPr algn="ctr"/>
            <a:fld id="{9F77B881-CDA4-7041-897F-97D0053686EF}" type="slidenum">
              <a:rPr lang="en-US" sz="700" b="1" i="0" smtClean="0">
                <a:solidFill>
                  <a:schemeClr val="accent1"/>
                </a:solidFill>
                <a:latin typeface="+mn-lt"/>
              </a:rPr>
              <a:pPr algn="ctr"/>
              <a:t>‹#›</a:t>
            </a:fld>
            <a:endParaRPr lang="en-US" sz="700" b="1" i="0">
              <a:solidFill>
                <a:schemeClr val="accent1"/>
              </a:solidFill>
              <a:latin typeface="+mn-lt"/>
            </a:endParaRPr>
          </a:p>
        </p:txBody>
      </p:sp>
      <p:sp>
        <p:nvSpPr>
          <p:cNvPr id="10" name="Content Placeholder 9">
            <a:extLst>
              <a:ext uri="{FF2B5EF4-FFF2-40B4-BE49-F238E27FC236}">
                <a16:creationId xmlns:a16="http://schemas.microsoft.com/office/drawing/2014/main" id="{617B985E-3602-9CE9-AA15-FA0867A49D7C}"/>
              </a:ext>
            </a:extLst>
          </p:cNvPr>
          <p:cNvSpPr>
            <a:spLocks noGrp="1"/>
          </p:cNvSpPr>
          <p:nvPr>
            <p:ph sz="quarter" idx="35"/>
          </p:nvPr>
        </p:nvSpPr>
        <p:spPr>
          <a:xfrm>
            <a:off x="237744" y="1442656"/>
            <a:ext cx="8213725" cy="43929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86749233"/>
      </p:ext>
    </p:extLst>
  </p:cSld>
  <p:clrMapOvr>
    <a:masterClrMapping/>
  </p:clrMapOvr>
  <p:extLst>
    <p:ext uri="{DCECCB84-F9BA-43D5-87BE-67443E8EF086}">
      <p15:sldGuideLst xmlns:p15="http://schemas.microsoft.com/office/powerpoint/2012/main">
        <p15:guide id="1" orient="horz" pos="216">
          <p15:clr>
            <a:srgbClr val="FBAE40"/>
          </p15:clr>
        </p15:guide>
      </p15:sldGuideLst>
    </p:ext>
  </p:extLst>
</p:sldLayout>
</file>

<file path=ppt/slideLayouts/slideLayout244.xml><?xml version="1.0" encoding="utf-8"?>
<p:sldLayout xmlns:a="http://schemas.openxmlformats.org/drawingml/2006/main" xmlns:r="http://schemas.openxmlformats.org/officeDocument/2006/relationships" xmlns:p="http://schemas.openxmlformats.org/presentationml/2006/main" preserve="1" userDrawn="1">
  <p:cSld name="5_Two Column">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678F2DDA-84BA-0809-50FD-D38BEA671F00}"/>
              </a:ext>
            </a:extLst>
          </p:cNvPr>
          <p:cNvSpPr>
            <a:spLocks noGrp="1"/>
          </p:cNvSpPr>
          <p:nvPr>
            <p:ph type="body" sz="quarter" idx="11"/>
          </p:nvPr>
        </p:nvSpPr>
        <p:spPr>
          <a:xfrm>
            <a:off x="228601" y="1463040"/>
            <a:ext cx="5726417" cy="408571"/>
          </a:xfrm>
          <a:prstGeom prst="rect">
            <a:avLst/>
          </a:prstGeom>
        </p:spPr>
        <p:txBody>
          <a:bodyPr anchor="t"/>
          <a:lstStyle>
            <a:lvl1pPr marL="0" indent="0">
              <a:buNone/>
              <a:defRPr b="1" i="0">
                <a:solidFill>
                  <a:schemeClr val="accent2"/>
                </a:solidFill>
                <a:latin typeface="+mj-lt"/>
              </a:defRPr>
            </a:lvl1pPr>
            <a:lvl2pPr marL="457189" indent="0">
              <a:buNone/>
              <a:defRPr b="1" i="0">
                <a:latin typeface="Avenir Next LT Pro Demi" panose="020B0504020202020204" pitchFamily="34" charset="77"/>
              </a:defRPr>
            </a:lvl2pPr>
            <a:lvl3pPr marL="914377" indent="0">
              <a:buNone/>
              <a:defRPr b="1" i="0">
                <a:latin typeface="Avenir Next LT Pro Demi" panose="020B0504020202020204" pitchFamily="34" charset="77"/>
              </a:defRPr>
            </a:lvl3pPr>
            <a:lvl4pPr marL="1371566" indent="0">
              <a:buNone/>
              <a:defRPr b="1" i="0">
                <a:latin typeface="Avenir Next LT Pro Demi" panose="020B0504020202020204" pitchFamily="34" charset="77"/>
              </a:defRPr>
            </a:lvl4pPr>
            <a:lvl5pPr marL="1828754" indent="0">
              <a:buNone/>
              <a:defRPr b="1" i="0">
                <a:latin typeface="Avenir Next LT Pro Demi" panose="020B0504020202020204" pitchFamily="34" charset="77"/>
              </a:defRPr>
            </a:lvl5pPr>
          </a:lstStyle>
          <a:p>
            <a:pPr lvl="0"/>
            <a:r>
              <a:rPr lang="en-US"/>
              <a:t>Click to edit Master text styles</a:t>
            </a:r>
          </a:p>
        </p:txBody>
      </p:sp>
      <p:sp>
        <p:nvSpPr>
          <p:cNvPr id="8" name="Text Placeholder 4">
            <a:extLst>
              <a:ext uri="{FF2B5EF4-FFF2-40B4-BE49-F238E27FC236}">
                <a16:creationId xmlns:a16="http://schemas.microsoft.com/office/drawing/2014/main" id="{10E8FF0D-5EB3-44AA-5DBC-14DC1ABAE14F}"/>
              </a:ext>
            </a:extLst>
          </p:cNvPr>
          <p:cNvSpPr>
            <a:spLocks noGrp="1"/>
          </p:cNvSpPr>
          <p:nvPr>
            <p:ph type="body" sz="quarter" idx="13"/>
          </p:nvPr>
        </p:nvSpPr>
        <p:spPr>
          <a:xfrm>
            <a:off x="6236481" y="1463040"/>
            <a:ext cx="5666785" cy="408571"/>
          </a:xfrm>
          <a:prstGeom prst="rect">
            <a:avLst/>
          </a:prstGeom>
        </p:spPr>
        <p:txBody>
          <a:bodyPr anchor="t"/>
          <a:lstStyle>
            <a:lvl1pPr marL="0" indent="0">
              <a:buNone/>
              <a:defRPr b="1" i="0">
                <a:solidFill>
                  <a:schemeClr val="accent2"/>
                </a:solidFill>
                <a:latin typeface="+mj-lt"/>
              </a:defRPr>
            </a:lvl1pPr>
            <a:lvl2pPr marL="457189" indent="0">
              <a:buNone/>
              <a:defRPr b="1" i="0">
                <a:latin typeface="Avenir Next LT Pro Demi" panose="020B0504020202020204" pitchFamily="34" charset="77"/>
              </a:defRPr>
            </a:lvl2pPr>
            <a:lvl3pPr marL="914377" indent="0">
              <a:buNone/>
              <a:defRPr b="1" i="0">
                <a:latin typeface="Avenir Next LT Pro Demi" panose="020B0504020202020204" pitchFamily="34" charset="77"/>
              </a:defRPr>
            </a:lvl3pPr>
            <a:lvl4pPr marL="1371566" indent="0">
              <a:buNone/>
              <a:defRPr b="1" i="0">
                <a:latin typeface="Avenir Next LT Pro Demi" panose="020B0504020202020204" pitchFamily="34" charset="77"/>
              </a:defRPr>
            </a:lvl4pPr>
            <a:lvl5pPr marL="1828754" indent="0">
              <a:buNone/>
              <a:defRPr b="1" i="0">
                <a:latin typeface="Avenir Next LT Pro Demi" panose="020B0504020202020204" pitchFamily="34" charset="77"/>
              </a:defRPr>
            </a:lvl5pPr>
          </a:lstStyle>
          <a:p>
            <a:pPr lvl="0"/>
            <a:r>
              <a:rPr lang="en-US"/>
              <a:t>Click to edit Master text styles</a:t>
            </a:r>
          </a:p>
        </p:txBody>
      </p:sp>
      <p:sp>
        <p:nvSpPr>
          <p:cNvPr id="4" name="TextBox 3">
            <a:extLst>
              <a:ext uri="{FF2B5EF4-FFF2-40B4-BE49-F238E27FC236}">
                <a16:creationId xmlns:a16="http://schemas.microsoft.com/office/drawing/2014/main" id="{4E650B3F-72F5-F33A-0E7B-C1C71CB82BA3}"/>
              </a:ext>
            </a:extLst>
          </p:cNvPr>
          <p:cNvSpPr txBox="1">
            <a:spLocks noChangeAspect="1"/>
          </p:cNvSpPr>
          <p:nvPr userDrawn="1"/>
        </p:nvSpPr>
        <p:spPr>
          <a:xfrm>
            <a:off x="11722609" y="6446520"/>
            <a:ext cx="227692" cy="228600"/>
          </a:xfrm>
          <a:prstGeom prst="ellipse">
            <a:avLst/>
          </a:prstGeom>
          <a:solidFill>
            <a:schemeClr val="accent1"/>
          </a:solidFill>
        </p:spPr>
        <p:txBody>
          <a:bodyPr wrap="none" rtlCol="0" anchor="ctr">
            <a:noAutofit/>
          </a:bodyPr>
          <a:lstStyle/>
          <a:p>
            <a:pPr algn="ctr"/>
            <a:fld id="{9F77B881-CDA4-7041-897F-97D0053686EF}" type="slidenum">
              <a:rPr lang="en-US" sz="700" b="1" i="0" smtClean="0">
                <a:solidFill>
                  <a:schemeClr val="bg1"/>
                </a:solidFill>
                <a:latin typeface="+mn-lt"/>
              </a:rPr>
              <a:pPr algn="ctr"/>
              <a:t>‹#›</a:t>
            </a:fld>
            <a:endParaRPr lang="en-US" sz="700" b="1" i="0">
              <a:solidFill>
                <a:schemeClr val="bg1"/>
              </a:solidFill>
              <a:latin typeface="+mn-lt"/>
            </a:endParaRPr>
          </a:p>
        </p:txBody>
      </p:sp>
      <p:sp>
        <p:nvSpPr>
          <p:cNvPr id="6" name="Title 5">
            <a:extLst>
              <a:ext uri="{FF2B5EF4-FFF2-40B4-BE49-F238E27FC236}">
                <a16:creationId xmlns:a16="http://schemas.microsoft.com/office/drawing/2014/main" id="{B345FCB7-B3A7-101E-C96E-6295B60609E5}"/>
              </a:ext>
            </a:extLst>
          </p:cNvPr>
          <p:cNvSpPr>
            <a:spLocks noGrp="1"/>
          </p:cNvSpPr>
          <p:nvPr>
            <p:ph type="title"/>
          </p:nvPr>
        </p:nvSpPr>
        <p:spPr>
          <a:xfrm>
            <a:off x="237744" y="283464"/>
            <a:ext cx="11649456" cy="1159192"/>
          </a:xfrm>
        </p:spPr>
        <p:txBody>
          <a:bodyPr/>
          <a:lstStyle/>
          <a:p>
            <a:r>
              <a:rPr lang="en-US"/>
              <a:t>Click to edit Master title style</a:t>
            </a:r>
          </a:p>
        </p:txBody>
      </p:sp>
      <p:pic>
        <p:nvPicPr>
          <p:cNvPr id="10" name="Picture 9">
            <a:extLst>
              <a:ext uri="{FF2B5EF4-FFF2-40B4-BE49-F238E27FC236}">
                <a16:creationId xmlns:a16="http://schemas.microsoft.com/office/drawing/2014/main" id="{C1083CEA-B2E2-DBB4-9C7C-ABB9535F6D7E}"/>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256033" y="6254497"/>
            <a:ext cx="292100" cy="368300"/>
          </a:xfrm>
          <a:prstGeom prst="rect">
            <a:avLst/>
          </a:prstGeom>
        </p:spPr>
      </p:pic>
      <p:sp>
        <p:nvSpPr>
          <p:cNvPr id="11" name="TextBox 10">
            <a:extLst>
              <a:ext uri="{FF2B5EF4-FFF2-40B4-BE49-F238E27FC236}">
                <a16:creationId xmlns:a16="http://schemas.microsoft.com/office/drawing/2014/main" id="{6A3AA0CD-09FF-7E86-B9F2-DBEE24F272D0}"/>
              </a:ext>
            </a:extLst>
          </p:cNvPr>
          <p:cNvSpPr txBox="1">
            <a:spLocks noChangeArrowheads="1"/>
          </p:cNvSpPr>
          <p:nvPr userDrawn="1"/>
        </p:nvSpPr>
        <p:spPr bwMode="auto">
          <a:xfrm>
            <a:off x="691527" y="6544037"/>
            <a:ext cx="5726287" cy="923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marL="0" lvl="0" indent="0" algn="l">
              <a:lnSpc>
                <a:spcPct val="100000"/>
              </a:lnSpc>
              <a:defRPr sz="1800">
                <a:solidFill>
                  <a:srgbClr val="000000"/>
                </a:solidFill>
              </a:defRPr>
            </a:pPr>
            <a:r>
              <a:rPr lang="ga-IE" sz="600" b="0" i="0" baseline="0">
                <a:solidFill>
                  <a:schemeClr val="bg1">
                    <a:lumMod val="85000"/>
                  </a:schemeClr>
                </a:solidFill>
                <a:latin typeface="+mn-lt"/>
              </a:rPr>
              <a:t>© 2023 Epsilon Data Management, LLC. All rights reserved. Proprietary and confidential.</a:t>
            </a:r>
          </a:p>
        </p:txBody>
      </p:sp>
      <p:sp>
        <p:nvSpPr>
          <p:cNvPr id="2" name="Rectangle 1">
            <a:extLst>
              <a:ext uri="{FF2B5EF4-FFF2-40B4-BE49-F238E27FC236}">
                <a16:creationId xmlns:a16="http://schemas.microsoft.com/office/drawing/2014/main" id="{33615B68-796E-4524-DB6D-57C68CBBD133}"/>
              </a:ext>
            </a:extLst>
          </p:cNvPr>
          <p:cNvSpPr/>
          <p:nvPr userDrawn="1"/>
        </p:nvSpPr>
        <p:spPr>
          <a:xfrm rot="5400000" flipV="1">
            <a:off x="8726424" y="3392424"/>
            <a:ext cx="6858000" cy="73152"/>
          </a:xfrm>
          <a:prstGeom prst="rect">
            <a:avLst/>
          </a:prstGeom>
          <a:gradFill flip="none" rotWithShape="1">
            <a:gsLst>
              <a:gs pos="68000">
                <a:schemeClr val="accent2"/>
              </a:gs>
              <a:gs pos="8000">
                <a:schemeClr val="accent5"/>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5" name="Content Placeholder 14">
            <a:extLst>
              <a:ext uri="{FF2B5EF4-FFF2-40B4-BE49-F238E27FC236}">
                <a16:creationId xmlns:a16="http://schemas.microsoft.com/office/drawing/2014/main" id="{7551BC16-8E0E-F16B-C8B1-948BE04E1F8F}"/>
              </a:ext>
            </a:extLst>
          </p:cNvPr>
          <p:cNvSpPr>
            <a:spLocks noGrp="1"/>
          </p:cNvSpPr>
          <p:nvPr>
            <p:ph sz="quarter" idx="14"/>
          </p:nvPr>
        </p:nvSpPr>
        <p:spPr>
          <a:xfrm>
            <a:off x="229235" y="1871611"/>
            <a:ext cx="5726287" cy="43466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14">
            <a:extLst>
              <a:ext uri="{FF2B5EF4-FFF2-40B4-BE49-F238E27FC236}">
                <a16:creationId xmlns:a16="http://schemas.microsoft.com/office/drawing/2014/main" id="{6CF30A79-C9C9-C99F-14FB-6CF4D2981E33}"/>
              </a:ext>
            </a:extLst>
          </p:cNvPr>
          <p:cNvSpPr>
            <a:spLocks noGrp="1"/>
          </p:cNvSpPr>
          <p:nvPr>
            <p:ph sz="quarter" idx="15"/>
          </p:nvPr>
        </p:nvSpPr>
        <p:spPr>
          <a:xfrm>
            <a:off x="6236482" y="1871611"/>
            <a:ext cx="5650719" cy="43466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65445428"/>
      </p:ext>
    </p:extLst>
  </p:cSld>
  <p:clrMapOvr>
    <a:masterClrMapping/>
  </p:clrMapOvr>
  <p:extLst>
    <p:ext uri="{DCECCB84-F9BA-43D5-87BE-67443E8EF086}">
      <p15:sldGuideLst xmlns:p15="http://schemas.microsoft.com/office/powerpoint/2012/main">
        <p15:guide id="1" orient="horz" pos="216">
          <p15:clr>
            <a:srgbClr val="FBAE40"/>
          </p15:clr>
        </p15:guide>
        <p15:guide id="2" pos="3840">
          <p15:clr>
            <a:srgbClr val="FBAE40"/>
          </p15:clr>
        </p15:guide>
      </p15:sldGuideLst>
    </p:ext>
  </p:extLst>
</p:sldLayout>
</file>

<file path=ppt/slideLayouts/slideLayout245.xml><?xml version="1.0" encoding="utf-8"?>
<p:sldLayout xmlns:a="http://schemas.openxmlformats.org/drawingml/2006/main" xmlns:r="http://schemas.openxmlformats.org/officeDocument/2006/relationships" xmlns:p="http://schemas.openxmlformats.org/presentationml/2006/main" preserve="1" userDrawn="1">
  <p:cSld name="6_Two Column Blu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BCABFE3-C5B1-C2B3-9C47-7264D5D2F6A8}"/>
              </a:ext>
            </a:extLst>
          </p:cNvPr>
          <p:cNvSpPr/>
          <p:nvPr userDrawn="1"/>
        </p:nvSpPr>
        <p:spPr>
          <a:xfrm flipH="1">
            <a:off x="6096000" y="0"/>
            <a:ext cx="6096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 name="Text Placeholder 4">
            <a:extLst>
              <a:ext uri="{FF2B5EF4-FFF2-40B4-BE49-F238E27FC236}">
                <a16:creationId xmlns:a16="http://schemas.microsoft.com/office/drawing/2014/main" id="{678F2DDA-84BA-0809-50FD-D38BEA671F00}"/>
              </a:ext>
            </a:extLst>
          </p:cNvPr>
          <p:cNvSpPr>
            <a:spLocks noGrp="1"/>
          </p:cNvSpPr>
          <p:nvPr>
            <p:ph type="body" sz="quarter" idx="11"/>
          </p:nvPr>
        </p:nvSpPr>
        <p:spPr>
          <a:xfrm>
            <a:off x="237745" y="1463040"/>
            <a:ext cx="5563436" cy="408571"/>
          </a:xfrm>
          <a:prstGeom prst="rect">
            <a:avLst/>
          </a:prstGeom>
        </p:spPr>
        <p:txBody>
          <a:bodyPr anchor="t"/>
          <a:lstStyle>
            <a:lvl1pPr marL="0" indent="0">
              <a:buNone/>
              <a:defRPr b="1" i="0">
                <a:solidFill>
                  <a:schemeClr val="tx1"/>
                </a:solidFill>
                <a:latin typeface="+mj-lt"/>
              </a:defRPr>
            </a:lvl1pPr>
            <a:lvl2pPr marL="457189" indent="0">
              <a:buNone/>
              <a:defRPr b="1" i="0">
                <a:latin typeface="Avenir Next LT Pro Demi" panose="020B0504020202020204" pitchFamily="34" charset="77"/>
              </a:defRPr>
            </a:lvl2pPr>
            <a:lvl3pPr marL="914377" indent="0">
              <a:buNone/>
              <a:defRPr b="1" i="0">
                <a:latin typeface="Avenir Next LT Pro Demi" panose="020B0504020202020204" pitchFamily="34" charset="77"/>
              </a:defRPr>
            </a:lvl3pPr>
            <a:lvl4pPr marL="1371566" indent="0">
              <a:buNone/>
              <a:defRPr b="1" i="0">
                <a:latin typeface="Avenir Next LT Pro Demi" panose="020B0504020202020204" pitchFamily="34" charset="77"/>
              </a:defRPr>
            </a:lvl4pPr>
            <a:lvl5pPr marL="1828754" indent="0">
              <a:buNone/>
              <a:defRPr b="1" i="0">
                <a:latin typeface="Avenir Next LT Pro Demi" panose="020B0504020202020204" pitchFamily="34" charset="77"/>
              </a:defRPr>
            </a:lvl5pPr>
          </a:lstStyle>
          <a:p>
            <a:pPr lvl="0"/>
            <a:r>
              <a:rPr lang="en-US"/>
              <a:t>Click to edit Master text styles</a:t>
            </a:r>
          </a:p>
        </p:txBody>
      </p:sp>
      <p:sp>
        <p:nvSpPr>
          <p:cNvPr id="8" name="Text Placeholder 4">
            <a:extLst>
              <a:ext uri="{FF2B5EF4-FFF2-40B4-BE49-F238E27FC236}">
                <a16:creationId xmlns:a16="http://schemas.microsoft.com/office/drawing/2014/main" id="{10E8FF0D-5EB3-44AA-5DBC-14DC1ABAE14F}"/>
              </a:ext>
            </a:extLst>
          </p:cNvPr>
          <p:cNvSpPr>
            <a:spLocks noGrp="1"/>
          </p:cNvSpPr>
          <p:nvPr>
            <p:ph type="body" sz="quarter" idx="13"/>
          </p:nvPr>
        </p:nvSpPr>
        <p:spPr>
          <a:xfrm>
            <a:off x="6417268" y="1463040"/>
            <a:ext cx="5431832" cy="408571"/>
          </a:xfrm>
          <a:prstGeom prst="rect">
            <a:avLst/>
          </a:prstGeom>
        </p:spPr>
        <p:txBody>
          <a:bodyPr anchor="t"/>
          <a:lstStyle>
            <a:lvl1pPr marL="0" indent="0">
              <a:buNone/>
              <a:defRPr b="1" i="0">
                <a:solidFill>
                  <a:schemeClr val="bg1"/>
                </a:solidFill>
                <a:latin typeface="+mj-lt"/>
              </a:defRPr>
            </a:lvl1pPr>
            <a:lvl2pPr marL="457189" indent="0">
              <a:buNone/>
              <a:defRPr b="1" i="0">
                <a:latin typeface="Avenir Next LT Pro Demi" panose="020B0504020202020204" pitchFamily="34" charset="77"/>
              </a:defRPr>
            </a:lvl2pPr>
            <a:lvl3pPr marL="914377" indent="0">
              <a:buNone/>
              <a:defRPr b="1" i="0">
                <a:latin typeface="Avenir Next LT Pro Demi" panose="020B0504020202020204" pitchFamily="34" charset="77"/>
              </a:defRPr>
            </a:lvl3pPr>
            <a:lvl4pPr marL="1371566" indent="0">
              <a:buNone/>
              <a:defRPr b="1" i="0">
                <a:latin typeface="Avenir Next LT Pro Demi" panose="020B0504020202020204" pitchFamily="34" charset="77"/>
              </a:defRPr>
            </a:lvl4pPr>
            <a:lvl5pPr marL="1828754" indent="0">
              <a:buNone/>
              <a:defRPr b="1" i="0">
                <a:latin typeface="Avenir Next LT Pro Demi" panose="020B0504020202020204" pitchFamily="34" charset="77"/>
              </a:defRPr>
            </a:lvl5pPr>
          </a:lstStyle>
          <a:p>
            <a:pPr lvl="0"/>
            <a:r>
              <a:rPr lang="en-US"/>
              <a:t>Click to edit Master text styles</a:t>
            </a:r>
          </a:p>
        </p:txBody>
      </p:sp>
      <p:sp>
        <p:nvSpPr>
          <p:cNvPr id="11" name="Title 10">
            <a:extLst>
              <a:ext uri="{FF2B5EF4-FFF2-40B4-BE49-F238E27FC236}">
                <a16:creationId xmlns:a16="http://schemas.microsoft.com/office/drawing/2014/main" id="{E3837B6E-01D6-AEE3-DC93-67607FCD2C12}"/>
              </a:ext>
            </a:extLst>
          </p:cNvPr>
          <p:cNvSpPr>
            <a:spLocks noGrp="1"/>
          </p:cNvSpPr>
          <p:nvPr>
            <p:ph type="title"/>
          </p:nvPr>
        </p:nvSpPr>
        <p:spPr>
          <a:xfrm>
            <a:off x="237745" y="283464"/>
            <a:ext cx="5563435" cy="1159192"/>
          </a:xfrm>
        </p:spPr>
        <p:txBody>
          <a:bodyPr/>
          <a:lstStyle/>
          <a:p>
            <a:r>
              <a:rPr lang="en-US"/>
              <a:t>Click to edit Master title style</a:t>
            </a:r>
          </a:p>
        </p:txBody>
      </p:sp>
      <p:pic>
        <p:nvPicPr>
          <p:cNvPr id="10" name="Picture 9">
            <a:extLst>
              <a:ext uri="{FF2B5EF4-FFF2-40B4-BE49-F238E27FC236}">
                <a16:creationId xmlns:a16="http://schemas.microsoft.com/office/drawing/2014/main" id="{58B226B9-DA3F-BBE7-FDCB-8BC72194A61F}"/>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256033" y="6254497"/>
            <a:ext cx="292100" cy="368300"/>
          </a:xfrm>
          <a:prstGeom prst="rect">
            <a:avLst/>
          </a:prstGeom>
        </p:spPr>
      </p:pic>
      <p:sp>
        <p:nvSpPr>
          <p:cNvPr id="12" name="TextBox 11">
            <a:extLst>
              <a:ext uri="{FF2B5EF4-FFF2-40B4-BE49-F238E27FC236}">
                <a16:creationId xmlns:a16="http://schemas.microsoft.com/office/drawing/2014/main" id="{98DBCCBE-6894-75EA-DD99-71C2A7C8D21B}"/>
              </a:ext>
            </a:extLst>
          </p:cNvPr>
          <p:cNvSpPr txBox="1">
            <a:spLocks noChangeArrowheads="1"/>
          </p:cNvSpPr>
          <p:nvPr userDrawn="1"/>
        </p:nvSpPr>
        <p:spPr bwMode="auto">
          <a:xfrm>
            <a:off x="691527" y="6544037"/>
            <a:ext cx="5726287" cy="923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marL="0" lvl="0" indent="0" algn="l">
              <a:lnSpc>
                <a:spcPct val="100000"/>
              </a:lnSpc>
              <a:defRPr sz="1800">
                <a:solidFill>
                  <a:srgbClr val="000000"/>
                </a:solidFill>
              </a:defRPr>
            </a:pPr>
            <a:r>
              <a:rPr lang="ga-IE" sz="600" b="0" i="0" baseline="0">
                <a:solidFill>
                  <a:schemeClr val="bg1">
                    <a:lumMod val="85000"/>
                  </a:schemeClr>
                </a:solidFill>
                <a:latin typeface="+mn-lt"/>
              </a:rPr>
              <a:t>© 2023 Epsilon Data Management, LLC. All rights reserved. Proprietary and confidential.</a:t>
            </a:r>
          </a:p>
        </p:txBody>
      </p:sp>
      <p:sp>
        <p:nvSpPr>
          <p:cNvPr id="13" name="TextBox 12">
            <a:extLst>
              <a:ext uri="{FF2B5EF4-FFF2-40B4-BE49-F238E27FC236}">
                <a16:creationId xmlns:a16="http://schemas.microsoft.com/office/drawing/2014/main" id="{99B1FAF2-0107-2583-481A-9AB3DAABE6C5}"/>
              </a:ext>
            </a:extLst>
          </p:cNvPr>
          <p:cNvSpPr txBox="1">
            <a:spLocks noChangeAspect="1"/>
          </p:cNvSpPr>
          <p:nvPr userDrawn="1"/>
        </p:nvSpPr>
        <p:spPr>
          <a:xfrm>
            <a:off x="11725098" y="6447240"/>
            <a:ext cx="227692" cy="228600"/>
          </a:xfrm>
          <a:prstGeom prst="ellipse">
            <a:avLst/>
          </a:prstGeom>
          <a:solidFill>
            <a:schemeClr val="bg1"/>
          </a:solidFill>
        </p:spPr>
        <p:txBody>
          <a:bodyPr wrap="none" rtlCol="0" anchor="ctr">
            <a:noAutofit/>
          </a:bodyPr>
          <a:lstStyle/>
          <a:p>
            <a:pPr algn="ctr"/>
            <a:fld id="{9F77B881-CDA4-7041-897F-97D0053686EF}" type="slidenum">
              <a:rPr lang="en-US" sz="700" b="1" i="0" smtClean="0">
                <a:solidFill>
                  <a:schemeClr val="accent1"/>
                </a:solidFill>
                <a:latin typeface="+mn-lt"/>
              </a:rPr>
              <a:pPr algn="ctr"/>
              <a:t>‹#›</a:t>
            </a:fld>
            <a:endParaRPr lang="en-US" sz="700" b="1" i="0">
              <a:solidFill>
                <a:schemeClr val="accent1"/>
              </a:solidFill>
              <a:latin typeface="+mn-lt"/>
            </a:endParaRPr>
          </a:p>
        </p:txBody>
      </p:sp>
      <p:sp>
        <p:nvSpPr>
          <p:cNvPr id="18" name="Content Placeholder 17">
            <a:extLst>
              <a:ext uri="{FF2B5EF4-FFF2-40B4-BE49-F238E27FC236}">
                <a16:creationId xmlns:a16="http://schemas.microsoft.com/office/drawing/2014/main" id="{79B41C33-DB17-832E-C18B-F360C3A0C57A}"/>
              </a:ext>
            </a:extLst>
          </p:cNvPr>
          <p:cNvSpPr>
            <a:spLocks noGrp="1"/>
          </p:cNvSpPr>
          <p:nvPr>
            <p:ph sz="quarter" idx="14"/>
          </p:nvPr>
        </p:nvSpPr>
        <p:spPr>
          <a:xfrm>
            <a:off x="237744" y="1871611"/>
            <a:ext cx="5562600" cy="43831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Content Placeholder 17">
            <a:extLst>
              <a:ext uri="{FF2B5EF4-FFF2-40B4-BE49-F238E27FC236}">
                <a16:creationId xmlns:a16="http://schemas.microsoft.com/office/drawing/2014/main" id="{653F9CF3-78B7-3388-1572-A4F46FD6B693}"/>
              </a:ext>
            </a:extLst>
          </p:cNvPr>
          <p:cNvSpPr>
            <a:spLocks noGrp="1"/>
          </p:cNvSpPr>
          <p:nvPr>
            <p:ph sz="quarter" idx="15"/>
          </p:nvPr>
        </p:nvSpPr>
        <p:spPr>
          <a:xfrm>
            <a:off x="6417267" y="1871611"/>
            <a:ext cx="5454059" cy="4383140"/>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77460100"/>
      </p:ext>
    </p:extLst>
  </p:cSld>
  <p:clrMapOvr>
    <a:masterClrMapping/>
  </p:clrMapOvr>
  <p:extLst>
    <p:ext uri="{DCECCB84-F9BA-43D5-87BE-67443E8EF086}">
      <p15:sldGuideLst xmlns:p15="http://schemas.microsoft.com/office/powerpoint/2012/main">
        <p15:guide id="1" orient="horz" pos="216">
          <p15:clr>
            <a:srgbClr val="FBAE40"/>
          </p15:clr>
        </p15:guide>
      </p15:sldGuideLst>
    </p:ext>
  </p:extLst>
</p:sldLayout>
</file>

<file path=ppt/slideLayouts/slideLayout246.xml><?xml version="1.0" encoding="utf-8"?>
<p:sldLayout xmlns:a="http://schemas.openxmlformats.org/drawingml/2006/main" xmlns:r="http://schemas.openxmlformats.org/officeDocument/2006/relationships" xmlns:p="http://schemas.openxmlformats.org/presentationml/2006/main" preserve="1" userDrawn="1">
  <p:cSld name="5_Presenter Slide 4 people blu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F4D4075-54D7-6A6A-50E8-3281100CF6C9}"/>
              </a:ext>
            </a:extLst>
          </p:cNvPr>
          <p:cNvSpPr/>
          <p:nvPr userDrawn="1"/>
        </p:nvSpPr>
        <p:spPr>
          <a:xfrm>
            <a:off x="0" y="0"/>
            <a:ext cx="12192000" cy="3429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Text Placeholder 7">
            <a:extLst>
              <a:ext uri="{FF2B5EF4-FFF2-40B4-BE49-F238E27FC236}">
                <a16:creationId xmlns:a16="http://schemas.microsoft.com/office/drawing/2014/main" id="{D256BAFC-DF95-BFCA-DBF8-7226DB800469}"/>
              </a:ext>
            </a:extLst>
          </p:cNvPr>
          <p:cNvSpPr>
            <a:spLocks noGrp="1"/>
          </p:cNvSpPr>
          <p:nvPr>
            <p:ph type="body" sz="quarter" idx="11" hasCustomPrompt="1"/>
          </p:nvPr>
        </p:nvSpPr>
        <p:spPr>
          <a:xfrm>
            <a:off x="447702" y="4875121"/>
            <a:ext cx="2719839" cy="307777"/>
          </a:xfrm>
          <a:prstGeom prst="rect">
            <a:avLst/>
          </a:prstGeom>
        </p:spPr>
        <p:txBody>
          <a:bodyPr wrap="square">
            <a:spAutoFit/>
          </a:bodyPr>
          <a:lstStyle>
            <a:lvl1pPr marL="0" indent="0" algn="ctr">
              <a:buNone/>
              <a:defRPr sz="1400" b="0" i="0">
                <a:latin typeface="+mn-lt"/>
              </a:defRPr>
            </a:lvl1pPr>
            <a:lvl2pPr marL="457189" indent="0">
              <a:buNone/>
              <a:defRPr/>
            </a:lvl2pPr>
            <a:lvl3pPr marL="914377" indent="0">
              <a:buNone/>
              <a:defRPr/>
            </a:lvl3pPr>
            <a:lvl4pPr marL="1371566" indent="0">
              <a:buNone/>
              <a:defRPr/>
            </a:lvl4pPr>
            <a:lvl5pPr marL="1828754" indent="0">
              <a:buNone/>
              <a:defRPr/>
            </a:lvl5pPr>
          </a:lstStyle>
          <a:p>
            <a:pPr lvl="0"/>
            <a:r>
              <a:rPr lang="en-US"/>
              <a:t>Title</a:t>
            </a:r>
          </a:p>
        </p:txBody>
      </p:sp>
      <p:sp>
        <p:nvSpPr>
          <p:cNvPr id="9" name="Text Placeholder 7">
            <a:extLst>
              <a:ext uri="{FF2B5EF4-FFF2-40B4-BE49-F238E27FC236}">
                <a16:creationId xmlns:a16="http://schemas.microsoft.com/office/drawing/2014/main" id="{4778F3F7-44C7-126F-40FB-1C988B6EEE7A}"/>
              </a:ext>
            </a:extLst>
          </p:cNvPr>
          <p:cNvSpPr>
            <a:spLocks noGrp="1"/>
          </p:cNvSpPr>
          <p:nvPr>
            <p:ph type="body" sz="quarter" idx="12" hasCustomPrompt="1"/>
          </p:nvPr>
        </p:nvSpPr>
        <p:spPr>
          <a:xfrm>
            <a:off x="447702" y="4573627"/>
            <a:ext cx="2719839" cy="338554"/>
          </a:xfrm>
          <a:prstGeom prst="rect">
            <a:avLst/>
          </a:prstGeom>
        </p:spPr>
        <p:txBody>
          <a:bodyPr wrap="square" anchor="b">
            <a:spAutoFit/>
          </a:bodyPr>
          <a:lstStyle>
            <a:lvl1pPr marL="0" indent="0" algn="ctr">
              <a:spcAft>
                <a:spcPts val="0"/>
              </a:spcAft>
              <a:buNone/>
              <a:defRPr sz="1600" b="1" i="0">
                <a:solidFill>
                  <a:schemeClr val="accent2"/>
                </a:solidFill>
                <a:latin typeface="+mj-lt"/>
              </a:defRPr>
            </a:lvl1pPr>
            <a:lvl2pPr marL="457189" indent="0">
              <a:buNone/>
              <a:defRPr/>
            </a:lvl2pPr>
            <a:lvl3pPr marL="914377" indent="0">
              <a:buNone/>
              <a:defRPr/>
            </a:lvl3pPr>
            <a:lvl4pPr marL="1371566" indent="0">
              <a:buNone/>
              <a:defRPr/>
            </a:lvl4pPr>
            <a:lvl5pPr marL="1828754" indent="0">
              <a:buNone/>
              <a:defRPr/>
            </a:lvl5pPr>
          </a:lstStyle>
          <a:p>
            <a:pPr lvl="0"/>
            <a:r>
              <a:rPr lang="en-US"/>
              <a:t>Name</a:t>
            </a:r>
          </a:p>
        </p:txBody>
      </p:sp>
      <p:sp>
        <p:nvSpPr>
          <p:cNvPr id="10" name="Picture Placeholder 9">
            <a:extLst>
              <a:ext uri="{FF2B5EF4-FFF2-40B4-BE49-F238E27FC236}">
                <a16:creationId xmlns:a16="http://schemas.microsoft.com/office/drawing/2014/main" id="{B00EE88F-AE7C-C386-1C73-1F5897B651A9}"/>
              </a:ext>
            </a:extLst>
          </p:cNvPr>
          <p:cNvSpPr>
            <a:spLocks noGrp="1"/>
          </p:cNvSpPr>
          <p:nvPr>
            <p:ph type="pic" sz="quarter" idx="13" hasCustomPrompt="1"/>
          </p:nvPr>
        </p:nvSpPr>
        <p:spPr>
          <a:xfrm>
            <a:off x="864859" y="2427767"/>
            <a:ext cx="1885524" cy="1887555"/>
          </a:xfrm>
          <a:prstGeom prst="ellipse">
            <a:avLst/>
          </a:prstGeom>
          <a:solidFill>
            <a:schemeClr val="bg1">
              <a:lumMod val="95000"/>
            </a:schemeClr>
          </a:solidFill>
          <a:ln w="38100">
            <a:solidFill>
              <a:schemeClr val="bg1"/>
            </a:solidFill>
          </a:ln>
        </p:spPr>
        <p:txBody>
          <a:bodyPr anchor="ctr"/>
          <a:lstStyle>
            <a:lvl1pPr marL="7938" indent="0" algn="ctr">
              <a:buNone/>
              <a:defRPr sz="1200"/>
            </a:lvl1pPr>
          </a:lstStyle>
          <a:p>
            <a:r>
              <a:rPr lang="en-US"/>
              <a:t>Click icon to add headshot</a:t>
            </a:r>
          </a:p>
        </p:txBody>
      </p:sp>
      <p:sp>
        <p:nvSpPr>
          <p:cNvPr id="28" name="Text Placeholder 7">
            <a:extLst>
              <a:ext uri="{FF2B5EF4-FFF2-40B4-BE49-F238E27FC236}">
                <a16:creationId xmlns:a16="http://schemas.microsoft.com/office/drawing/2014/main" id="{BAE3F959-C6F8-0682-FBC2-4F1BC30213E4}"/>
              </a:ext>
            </a:extLst>
          </p:cNvPr>
          <p:cNvSpPr>
            <a:spLocks noGrp="1"/>
          </p:cNvSpPr>
          <p:nvPr>
            <p:ph type="body" sz="quarter" idx="14" hasCustomPrompt="1"/>
          </p:nvPr>
        </p:nvSpPr>
        <p:spPr>
          <a:xfrm>
            <a:off x="3302479" y="4875121"/>
            <a:ext cx="2719839" cy="307777"/>
          </a:xfrm>
          <a:prstGeom prst="rect">
            <a:avLst/>
          </a:prstGeom>
        </p:spPr>
        <p:txBody>
          <a:bodyPr wrap="square">
            <a:spAutoFit/>
          </a:bodyPr>
          <a:lstStyle>
            <a:lvl1pPr marL="0" indent="0" algn="ctr">
              <a:buNone/>
              <a:defRPr sz="1400" b="0" i="0">
                <a:latin typeface="+mn-lt"/>
              </a:defRPr>
            </a:lvl1pPr>
            <a:lvl2pPr marL="457189" indent="0">
              <a:buNone/>
              <a:defRPr/>
            </a:lvl2pPr>
            <a:lvl3pPr marL="914377" indent="0">
              <a:buNone/>
              <a:defRPr/>
            </a:lvl3pPr>
            <a:lvl4pPr marL="1371566" indent="0">
              <a:buNone/>
              <a:defRPr/>
            </a:lvl4pPr>
            <a:lvl5pPr marL="1828754" indent="0">
              <a:buNone/>
              <a:defRPr/>
            </a:lvl5pPr>
          </a:lstStyle>
          <a:p>
            <a:pPr lvl="0"/>
            <a:r>
              <a:rPr lang="en-US"/>
              <a:t>Title</a:t>
            </a:r>
          </a:p>
        </p:txBody>
      </p:sp>
      <p:sp>
        <p:nvSpPr>
          <p:cNvPr id="29" name="Text Placeholder 7">
            <a:extLst>
              <a:ext uri="{FF2B5EF4-FFF2-40B4-BE49-F238E27FC236}">
                <a16:creationId xmlns:a16="http://schemas.microsoft.com/office/drawing/2014/main" id="{E6F3F84E-33AA-07DC-69BF-39CA8541767B}"/>
              </a:ext>
            </a:extLst>
          </p:cNvPr>
          <p:cNvSpPr>
            <a:spLocks noGrp="1"/>
          </p:cNvSpPr>
          <p:nvPr>
            <p:ph type="body" sz="quarter" idx="15" hasCustomPrompt="1"/>
          </p:nvPr>
        </p:nvSpPr>
        <p:spPr>
          <a:xfrm>
            <a:off x="3302479" y="4573627"/>
            <a:ext cx="2719839" cy="338554"/>
          </a:xfrm>
          <a:prstGeom prst="rect">
            <a:avLst/>
          </a:prstGeom>
        </p:spPr>
        <p:txBody>
          <a:bodyPr wrap="square" anchor="b">
            <a:spAutoFit/>
          </a:bodyPr>
          <a:lstStyle>
            <a:lvl1pPr marL="0" indent="0" algn="ctr">
              <a:spcAft>
                <a:spcPts val="0"/>
              </a:spcAft>
              <a:buNone/>
              <a:defRPr sz="1600" b="1" i="0">
                <a:solidFill>
                  <a:schemeClr val="accent2"/>
                </a:solidFill>
                <a:latin typeface="+mj-lt"/>
              </a:defRPr>
            </a:lvl1pPr>
            <a:lvl2pPr marL="457189" indent="0">
              <a:buNone/>
              <a:defRPr/>
            </a:lvl2pPr>
            <a:lvl3pPr marL="914377" indent="0">
              <a:buNone/>
              <a:defRPr/>
            </a:lvl3pPr>
            <a:lvl4pPr marL="1371566" indent="0">
              <a:buNone/>
              <a:defRPr/>
            </a:lvl4pPr>
            <a:lvl5pPr marL="1828754" indent="0">
              <a:buNone/>
              <a:defRPr/>
            </a:lvl5pPr>
          </a:lstStyle>
          <a:p>
            <a:pPr lvl="0"/>
            <a:r>
              <a:rPr lang="en-US"/>
              <a:t>Name</a:t>
            </a:r>
          </a:p>
        </p:txBody>
      </p:sp>
      <p:sp>
        <p:nvSpPr>
          <p:cNvPr id="30" name="Picture Placeholder 9">
            <a:extLst>
              <a:ext uri="{FF2B5EF4-FFF2-40B4-BE49-F238E27FC236}">
                <a16:creationId xmlns:a16="http://schemas.microsoft.com/office/drawing/2014/main" id="{91DC5A23-7B00-058F-528E-A343453540E3}"/>
              </a:ext>
            </a:extLst>
          </p:cNvPr>
          <p:cNvSpPr>
            <a:spLocks noGrp="1"/>
          </p:cNvSpPr>
          <p:nvPr>
            <p:ph type="pic" sz="quarter" idx="16" hasCustomPrompt="1"/>
          </p:nvPr>
        </p:nvSpPr>
        <p:spPr>
          <a:xfrm>
            <a:off x="3719637" y="2427767"/>
            <a:ext cx="1885524" cy="1887555"/>
          </a:xfrm>
          <a:prstGeom prst="ellipse">
            <a:avLst/>
          </a:prstGeom>
          <a:solidFill>
            <a:schemeClr val="bg1">
              <a:lumMod val="95000"/>
            </a:schemeClr>
          </a:solidFill>
          <a:ln w="38100">
            <a:solidFill>
              <a:schemeClr val="bg1"/>
            </a:solidFill>
          </a:ln>
        </p:spPr>
        <p:txBody>
          <a:bodyPr anchor="ctr"/>
          <a:lstStyle>
            <a:lvl1pPr marL="7938" indent="0" algn="ctr">
              <a:buNone/>
              <a:defRPr sz="1200"/>
            </a:lvl1pPr>
          </a:lstStyle>
          <a:p>
            <a:r>
              <a:rPr lang="en-US"/>
              <a:t>Click icon to add headshot</a:t>
            </a:r>
          </a:p>
        </p:txBody>
      </p:sp>
      <p:sp>
        <p:nvSpPr>
          <p:cNvPr id="31" name="Text Placeholder 7">
            <a:extLst>
              <a:ext uri="{FF2B5EF4-FFF2-40B4-BE49-F238E27FC236}">
                <a16:creationId xmlns:a16="http://schemas.microsoft.com/office/drawing/2014/main" id="{09A3A5A3-C2EA-2FFE-C3E1-C3EF426C05AB}"/>
              </a:ext>
            </a:extLst>
          </p:cNvPr>
          <p:cNvSpPr>
            <a:spLocks noGrp="1"/>
          </p:cNvSpPr>
          <p:nvPr>
            <p:ph type="body" sz="quarter" idx="17" hasCustomPrompt="1"/>
          </p:nvPr>
        </p:nvSpPr>
        <p:spPr>
          <a:xfrm>
            <a:off x="6157258" y="4875121"/>
            <a:ext cx="2719839" cy="307777"/>
          </a:xfrm>
          <a:prstGeom prst="rect">
            <a:avLst/>
          </a:prstGeom>
        </p:spPr>
        <p:txBody>
          <a:bodyPr wrap="square">
            <a:spAutoFit/>
          </a:bodyPr>
          <a:lstStyle>
            <a:lvl1pPr marL="0" indent="0" algn="ctr">
              <a:buNone/>
              <a:defRPr sz="1400" b="0" i="0">
                <a:latin typeface="+mn-lt"/>
              </a:defRPr>
            </a:lvl1pPr>
            <a:lvl2pPr marL="457189" indent="0">
              <a:buNone/>
              <a:defRPr/>
            </a:lvl2pPr>
            <a:lvl3pPr marL="914377" indent="0">
              <a:buNone/>
              <a:defRPr/>
            </a:lvl3pPr>
            <a:lvl4pPr marL="1371566" indent="0">
              <a:buNone/>
              <a:defRPr/>
            </a:lvl4pPr>
            <a:lvl5pPr marL="1828754" indent="0">
              <a:buNone/>
              <a:defRPr/>
            </a:lvl5pPr>
          </a:lstStyle>
          <a:p>
            <a:pPr lvl="0"/>
            <a:r>
              <a:rPr lang="en-US"/>
              <a:t>Title</a:t>
            </a:r>
          </a:p>
        </p:txBody>
      </p:sp>
      <p:sp>
        <p:nvSpPr>
          <p:cNvPr id="32" name="Text Placeholder 7">
            <a:extLst>
              <a:ext uri="{FF2B5EF4-FFF2-40B4-BE49-F238E27FC236}">
                <a16:creationId xmlns:a16="http://schemas.microsoft.com/office/drawing/2014/main" id="{BED2E2B4-1AE0-7D02-7D16-77F9221401C9}"/>
              </a:ext>
            </a:extLst>
          </p:cNvPr>
          <p:cNvSpPr>
            <a:spLocks noGrp="1"/>
          </p:cNvSpPr>
          <p:nvPr>
            <p:ph type="body" sz="quarter" idx="18" hasCustomPrompt="1"/>
          </p:nvPr>
        </p:nvSpPr>
        <p:spPr>
          <a:xfrm>
            <a:off x="6157258" y="4573627"/>
            <a:ext cx="2719839" cy="338554"/>
          </a:xfrm>
          <a:prstGeom prst="rect">
            <a:avLst/>
          </a:prstGeom>
        </p:spPr>
        <p:txBody>
          <a:bodyPr wrap="square" anchor="b">
            <a:spAutoFit/>
          </a:bodyPr>
          <a:lstStyle>
            <a:lvl1pPr marL="0" indent="0" algn="ctr">
              <a:spcAft>
                <a:spcPts val="0"/>
              </a:spcAft>
              <a:buNone/>
              <a:defRPr sz="1600" b="1" i="0">
                <a:solidFill>
                  <a:schemeClr val="accent2"/>
                </a:solidFill>
                <a:latin typeface="+mj-lt"/>
              </a:defRPr>
            </a:lvl1pPr>
            <a:lvl2pPr marL="457189" indent="0">
              <a:buNone/>
              <a:defRPr/>
            </a:lvl2pPr>
            <a:lvl3pPr marL="914377" indent="0">
              <a:buNone/>
              <a:defRPr/>
            </a:lvl3pPr>
            <a:lvl4pPr marL="1371566" indent="0">
              <a:buNone/>
              <a:defRPr/>
            </a:lvl4pPr>
            <a:lvl5pPr marL="1828754" indent="0">
              <a:buNone/>
              <a:defRPr/>
            </a:lvl5pPr>
          </a:lstStyle>
          <a:p>
            <a:pPr lvl="0"/>
            <a:r>
              <a:rPr lang="en-US"/>
              <a:t>Name</a:t>
            </a:r>
          </a:p>
        </p:txBody>
      </p:sp>
      <p:sp>
        <p:nvSpPr>
          <p:cNvPr id="33" name="Picture Placeholder 9">
            <a:extLst>
              <a:ext uri="{FF2B5EF4-FFF2-40B4-BE49-F238E27FC236}">
                <a16:creationId xmlns:a16="http://schemas.microsoft.com/office/drawing/2014/main" id="{6280DC09-E9DA-E0B2-477E-90EA181D0DC9}"/>
              </a:ext>
            </a:extLst>
          </p:cNvPr>
          <p:cNvSpPr>
            <a:spLocks noGrp="1"/>
          </p:cNvSpPr>
          <p:nvPr>
            <p:ph type="pic" sz="quarter" idx="19" hasCustomPrompt="1"/>
          </p:nvPr>
        </p:nvSpPr>
        <p:spPr>
          <a:xfrm>
            <a:off x="6574415" y="2427767"/>
            <a:ext cx="1885524" cy="1887555"/>
          </a:xfrm>
          <a:prstGeom prst="ellipse">
            <a:avLst/>
          </a:prstGeom>
          <a:solidFill>
            <a:schemeClr val="bg1">
              <a:lumMod val="95000"/>
            </a:schemeClr>
          </a:solidFill>
          <a:ln w="38100">
            <a:solidFill>
              <a:schemeClr val="bg1"/>
            </a:solidFill>
          </a:ln>
        </p:spPr>
        <p:txBody>
          <a:bodyPr anchor="ctr"/>
          <a:lstStyle>
            <a:lvl1pPr marL="7938" indent="0" algn="ctr">
              <a:buNone/>
              <a:defRPr sz="1200"/>
            </a:lvl1pPr>
          </a:lstStyle>
          <a:p>
            <a:r>
              <a:rPr lang="en-US"/>
              <a:t>Click icon to add headshot</a:t>
            </a:r>
          </a:p>
        </p:txBody>
      </p:sp>
      <p:sp>
        <p:nvSpPr>
          <p:cNvPr id="34" name="Text Placeholder 7">
            <a:extLst>
              <a:ext uri="{FF2B5EF4-FFF2-40B4-BE49-F238E27FC236}">
                <a16:creationId xmlns:a16="http://schemas.microsoft.com/office/drawing/2014/main" id="{9F21542E-FF09-7F51-CD09-7FB0DE1FE1EE}"/>
              </a:ext>
            </a:extLst>
          </p:cNvPr>
          <p:cNvSpPr>
            <a:spLocks noGrp="1"/>
          </p:cNvSpPr>
          <p:nvPr>
            <p:ph type="body" sz="quarter" idx="20" hasCustomPrompt="1"/>
          </p:nvPr>
        </p:nvSpPr>
        <p:spPr>
          <a:xfrm>
            <a:off x="9012035" y="4875121"/>
            <a:ext cx="2719839" cy="307777"/>
          </a:xfrm>
          <a:prstGeom prst="rect">
            <a:avLst/>
          </a:prstGeom>
        </p:spPr>
        <p:txBody>
          <a:bodyPr wrap="square">
            <a:spAutoFit/>
          </a:bodyPr>
          <a:lstStyle>
            <a:lvl1pPr marL="0" indent="0" algn="ctr">
              <a:buNone/>
              <a:defRPr sz="1400" b="0" i="0">
                <a:latin typeface="+mn-lt"/>
              </a:defRPr>
            </a:lvl1pPr>
            <a:lvl2pPr marL="457189" indent="0">
              <a:buNone/>
              <a:defRPr/>
            </a:lvl2pPr>
            <a:lvl3pPr marL="914377" indent="0">
              <a:buNone/>
              <a:defRPr/>
            </a:lvl3pPr>
            <a:lvl4pPr marL="1371566" indent="0">
              <a:buNone/>
              <a:defRPr/>
            </a:lvl4pPr>
            <a:lvl5pPr marL="1828754" indent="0">
              <a:buNone/>
              <a:defRPr/>
            </a:lvl5pPr>
          </a:lstStyle>
          <a:p>
            <a:pPr lvl="0"/>
            <a:r>
              <a:rPr lang="en-US"/>
              <a:t>Title</a:t>
            </a:r>
          </a:p>
        </p:txBody>
      </p:sp>
      <p:sp>
        <p:nvSpPr>
          <p:cNvPr id="35" name="Text Placeholder 7">
            <a:extLst>
              <a:ext uri="{FF2B5EF4-FFF2-40B4-BE49-F238E27FC236}">
                <a16:creationId xmlns:a16="http://schemas.microsoft.com/office/drawing/2014/main" id="{AA5D26A2-3A2D-129A-D37C-3731AEB15118}"/>
              </a:ext>
            </a:extLst>
          </p:cNvPr>
          <p:cNvSpPr>
            <a:spLocks noGrp="1"/>
          </p:cNvSpPr>
          <p:nvPr>
            <p:ph type="body" sz="quarter" idx="21" hasCustomPrompt="1"/>
          </p:nvPr>
        </p:nvSpPr>
        <p:spPr>
          <a:xfrm>
            <a:off x="9012035" y="4573627"/>
            <a:ext cx="2719839" cy="338554"/>
          </a:xfrm>
          <a:prstGeom prst="rect">
            <a:avLst/>
          </a:prstGeom>
        </p:spPr>
        <p:txBody>
          <a:bodyPr wrap="square" anchor="b">
            <a:spAutoFit/>
          </a:bodyPr>
          <a:lstStyle>
            <a:lvl1pPr marL="0" indent="0" algn="ctr">
              <a:spcAft>
                <a:spcPts val="0"/>
              </a:spcAft>
              <a:buNone/>
              <a:defRPr sz="1600" b="1" i="0">
                <a:solidFill>
                  <a:schemeClr val="accent2"/>
                </a:solidFill>
                <a:latin typeface="+mj-lt"/>
              </a:defRPr>
            </a:lvl1pPr>
            <a:lvl2pPr marL="457189" indent="0">
              <a:buNone/>
              <a:defRPr/>
            </a:lvl2pPr>
            <a:lvl3pPr marL="914377" indent="0">
              <a:buNone/>
              <a:defRPr/>
            </a:lvl3pPr>
            <a:lvl4pPr marL="1371566" indent="0">
              <a:buNone/>
              <a:defRPr/>
            </a:lvl4pPr>
            <a:lvl5pPr marL="1828754" indent="0">
              <a:buNone/>
              <a:defRPr/>
            </a:lvl5pPr>
          </a:lstStyle>
          <a:p>
            <a:pPr lvl="0"/>
            <a:r>
              <a:rPr lang="en-US"/>
              <a:t>Name</a:t>
            </a:r>
          </a:p>
        </p:txBody>
      </p:sp>
      <p:sp>
        <p:nvSpPr>
          <p:cNvPr id="36" name="Picture Placeholder 9">
            <a:extLst>
              <a:ext uri="{FF2B5EF4-FFF2-40B4-BE49-F238E27FC236}">
                <a16:creationId xmlns:a16="http://schemas.microsoft.com/office/drawing/2014/main" id="{4C0D3DE0-2FE9-2E46-2DDF-382521FC49CE}"/>
              </a:ext>
            </a:extLst>
          </p:cNvPr>
          <p:cNvSpPr>
            <a:spLocks noGrp="1"/>
          </p:cNvSpPr>
          <p:nvPr>
            <p:ph type="pic" sz="quarter" idx="22" hasCustomPrompt="1"/>
          </p:nvPr>
        </p:nvSpPr>
        <p:spPr>
          <a:xfrm>
            <a:off x="9429193" y="2427767"/>
            <a:ext cx="1885524" cy="1887555"/>
          </a:xfrm>
          <a:prstGeom prst="ellipse">
            <a:avLst/>
          </a:prstGeom>
          <a:solidFill>
            <a:schemeClr val="bg1">
              <a:lumMod val="95000"/>
            </a:schemeClr>
          </a:solidFill>
          <a:ln w="38100">
            <a:solidFill>
              <a:schemeClr val="bg1"/>
            </a:solidFill>
          </a:ln>
        </p:spPr>
        <p:txBody>
          <a:bodyPr anchor="ctr"/>
          <a:lstStyle>
            <a:lvl1pPr marL="7938" indent="0" algn="ctr">
              <a:buNone/>
              <a:defRPr sz="1200"/>
            </a:lvl1pPr>
          </a:lstStyle>
          <a:p>
            <a:r>
              <a:rPr lang="en-US"/>
              <a:t>Click icon to add headshot</a:t>
            </a:r>
          </a:p>
        </p:txBody>
      </p:sp>
      <p:sp>
        <p:nvSpPr>
          <p:cNvPr id="37" name="Title 36">
            <a:extLst>
              <a:ext uri="{FF2B5EF4-FFF2-40B4-BE49-F238E27FC236}">
                <a16:creationId xmlns:a16="http://schemas.microsoft.com/office/drawing/2014/main" id="{D9670E94-D140-B500-FBCF-AABE7EEBABAE}"/>
              </a:ext>
            </a:extLst>
          </p:cNvPr>
          <p:cNvSpPr>
            <a:spLocks noGrp="1"/>
          </p:cNvSpPr>
          <p:nvPr>
            <p:ph type="title"/>
          </p:nvPr>
        </p:nvSpPr>
        <p:spPr>
          <a:xfrm>
            <a:off x="237745" y="283465"/>
            <a:ext cx="11566479" cy="936620"/>
          </a:xfrm>
        </p:spPr>
        <p:txBody>
          <a:bodyPr anchor="t"/>
          <a:lstStyle>
            <a:lvl1pPr>
              <a:defRPr>
                <a:solidFill>
                  <a:schemeClr val="bg1"/>
                </a:solidFill>
              </a:defRPr>
            </a:lvl1pPr>
          </a:lstStyle>
          <a:p>
            <a:r>
              <a:rPr lang="en-US"/>
              <a:t>Click to edit Master title style</a:t>
            </a:r>
          </a:p>
        </p:txBody>
      </p:sp>
      <p:pic>
        <p:nvPicPr>
          <p:cNvPr id="6" name="Picture 5">
            <a:extLst>
              <a:ext uri="{FF2B5EF4-FFF2-40B4-BE49-F238E27FC236}">
                <a16:creationId xmlns:a16="http://schemas.microsoft.com/office/drawing/2014/main" id="{F56897B0-7EF6-866D-0182-9741523E2FFE}"/>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256033" y="6254497"/>
            <a:ext cx="292100" cy="368300"/>
          </a:xfrm>
          <a:prstGeom prst="rect">
            <a:avLst/>
          </a:prstGeom>
        </p:spPr>
      </p:pic>
      <p:sp>
        <p:nvSpPr>
          <p:cNvPr id="7" name="TextBox 6">
            <a:extLst>
              <a:ext uri="{FF2B5EF4-FFF2-40B4-BE49-F238E27FC236}">
                <a16:creationId xmlns:a16="http://schemas.microsoft.com/office/drawing/2014/main" id="{C4549FE0-17A2-51D8-6E18-E5518AFECB20}"/>
              </a:ext>
            </a:extLst>
          </p:cNvPr>
          <p:cNvSpPr txBox="1">
            <a:spLocks noChangeArrowheads="1"/>
          </p:cNvSpPr>
          <p:nvPr userDrawn="1"/>
        </p:nvSpPr>
        <p:spPr bwMode="auto">
          <a:xfrm>
            <a:off x="691527" y="6544037"/>
            <a:ext cx="5726287" cy="923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marL="0" lvl="0" indent="0" algn="l">
              <a:lnSpc>
                <a:spcPct val="100000"/>
              </a:lnSpc>
              <a:defRPr sz="1800">
                <a:solidFill>
                  <a:srgbClr val="000000"/>
                </a:solidFill>
              </a:defRPr>
            </a:pPr>
            <a:r>
              <a:rPr lang="ga-IE" sz="600" b="0" i="0" baseline="0">
                <a:solidFill>
                  <a:schemeClr val="bg1">
                    <a:lumMod val="85000"/>
                  </a:schemeClr>
                </a:solidFill>
                <a:latin typeface="+mn-lt"/>
              </a:rPr>
              <a:t>© 2023 Epsilon Data Management, LLC. All rights reserved. Proprietary and confidential.</a:t>
            </a:r>
          </a:p>
        </p:txBody>
      </p:sp>
      <p:sp>
        <p:nvSpPr>
          <p:cNvPr id="11" name="TextBox 10">
            <a:extLst>
              <a:ext uri="{FF2B5EF4-FFF2-40B4-BE49-F238E27FC236}">
                <a16:creationId xmlns:a16="http://schemas.microsoft.com/office/drawing/2014/main" id="{F88E0E73-5C7A-A23A-299E-49D5A6A45555}"/>
              </a:ext>
            </a:extLst>
          </p:cNvPr>
          <p:cNvSpPr txBox="1">
            <a:spLocks noChangeAspect="1"/>
          </p:cNvSpPr>
          <p:nvPr userDrawn="1"/>
        </p:nvSpPr>
        <p:spPr>
          <a:xfrm>
            <a:off x="11722609" y="6446520"/>
            <a:ext cx="227692" cy="228600"/>
          </a:xfrm>
          <a:prstGeom prst="ellipse">
            <a:avLst/>
          </a:prstGeom>
          <a:solidFill>
            <a:schemeClr val="accent1"/>
          </a:solidFill>
        </p:spPr>
        <p:txBody>
          <a:bodyPr wrap="none" rtlCol="0" anchor="ctr">
            <a:noAutofit/>
          </a:bodyPr>
          <a:lstStyle/>
          <a:p>
            <a:pPr algn="ctr"/>
            <a:fld id="{9F77B881-CDA4-7041-897F-97D0053686EF}" type="slidenum">
              <a:rPr lang="en-US" sz="700" b="1" i="0" smtClean="0">
                <a:solidFill>
                  <a:schemeClr val="bg1"/>
                </a:solidFill>
                <a:latin typeface="+mn-lt"/>
              </a:rPr>
              <a:pPr algn="ctr"/>
              <a:t>‹#›</a:t>
            </a:fld>
            <a:endParaRPr lang="en-US" sz="700" b="1" i="0">
              <a:solidFill>
                <a:schemeClr val="bg1"/>
              </a:solidFill>
              <a:latin typeface="+mn-lt"/>
            </a:endParaRPr>
          </a:p>
        </p:txBody>
      </p:sp>
    </p:spTree>
    <p:extLst>
      <p:ext uri="{BB962C8B-B14F-4D97-AF65-F5344CB8AC3E}">
        <p14:creationId xmlns:p14="http://schemas.microsoft.com/office/powerpoint/2010/main" val="1765738626"/>
      </p:ext>
    </p:extLst>
  </p:cSld>
  <p:clrMapOvr>
    <a:masterClrMapping/>
  </p:clrMapOvr>
  <p:extLst>
    <p:ext uri="{DCECCB84-F9BA-43D5-87BE-67443E8EF086}">
      <p15:sldGuideLst xmlns:p15="http://schemas.microsoft.com/office/powerpoint/2012/main">
        <p15:guide id="1" orient="horz" pos="216">
          <p15:clr>
            <a:srgbClr val="FBAE40"/>
          </p15:clr>
        </p15:guide>
      </p15:sldGuideLst>
    </p:ext>
  </p:extLst>
</p:sldLayout>
</file>

<file path=ppt/slideLayouts/slideLayout247.xml><?xml version="1.0" encoding="utf-8"?>
<p:sldLayout xmlns:a="http://schemas.openxmlformats.org/drawingml/2006/main" xmlns:r="http://schemas.openxmlformats.org/officeDocument/2006/relationships" xmlns:p="http://schemas.openxmlformats.org/presentationml/2006/main" preserve="1" userDrawn="1">
  <p:cSld name="5_Presenter Slide 8 people blue">
    <p:bg>
      <p:bgPr>
        <a:solidFill>
          <a:schemeClr val="accent1"/>
        </a:solidFill>
        <a:effectLst/>
      </p:bgPr>
    </p:bg>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D256BAFC-DF95-BFCA-DBF8-7226DB800469}"/>
              </a:ext>
            </a:extLst>
          </p:cNvPr>
          <p:cNvSpPr>
            <a:spLocks noGrp="1"/>
          </p:cNvSpPr>
          <p:nvPr>
            <p:ph type="body" sz="quarter" idx="11" hasCustomPrompt="1"/>
          </p:nvPr>
        </p:nvSpPr>
        <p:spPr>
          <a:xfrm>
            <a:off x="447702" y="3340649"/>
            <a:ext cx="2719839" cy="276999"/>
          </a:xfrm>
          <a:prstGeom prst="rect">
            <a:avLst/>
          </a:prstGeom>
        </p:spPr>
        <p:txBody>
          <a:bodyPr wrap="square">
            <a:spAutoFit/>
          </a:bodyPr>
          <a:lstStyle>
            <a:lvl1pPr marL="0" indent="0" algn="ctr">
              <a:buNone/>
              <a:defRPr sz="1200" b="0" i="0">
                <a:solidFill>
                  <a:schemeClr val="bg1">
                    <a:lumMod val="85000"/>
                  </a:schemeClr>
                </a:solidFill>
                <a:latin typeface="+mn-lt"/>
              </a:defRPr>
            </a:lvl1pPr>
            <a:lvl2pPr marL="457189" indent="0">
              <a:buNone/>
              <a:defRPr/>
            </a:lvl2pPr>
            <a:lvl3pPr marL="914377" indent="0">
              <a:buNone/>
              <a:defRPr/>
            </a:lvl3pPr>
            <a:lvl4pPr marL="1371566" indent="0">
              <a:buNone/>
              <a:defRPr/>
            </a:lvl4pPr>
            <a:lvl5pPr marL="1828754" indent="0">
              <a:buNone/>
              <a:defRPr/>
            </a:lvl5pPr>
          </a:lstStyle>
          <a:p>
            <a:pPr lvl="0"/>
            <a:r>
              <a:rPr lang="en-US"/>
              <a:t>Title</a:t>
            </a:r>
          </a:p>
        </p:txBody>
      </p:sp>
      <p:sp>
        <p:nvSpPr>
          <p:cNvPr id="9" name="Text Placeholder 7">
            <a:extLst>
              <a:ext uri="{FF2B5EF4-FFF2-40B4-BE49-F238E27FC236}">
                <a16:creationId xmlns:a16="http://schemas.microsoft.com/office/drawing/2014/main" id="{4778F3F7-44C7-126F-40FB-1C988B6EEE7A}"/>
              </a:ext>
            </a:extLst>
          </p:cNvPr>
          <p:cNvSpPr>
            <a:spLocks noGrp="1"/>
          </p:cNvSpPr>
          <p:nvPr>
            <p:ph type="body" sz="quarter" idx="12" hasCustomPrompt="1"/>
          </p:nvPr>
        </p:nvSpPr>
        <p:spPr>
          <a:xfrm>
            <a:off x="447702" y="3086569"/>
            <a:ext cx="2719839" cy="307777"/>
          </a:xfrm>
          <a:prstGeom prst="rect">
            <a:avLst/>
          </a:prstGeom>
        </p:spPr>
        <p:txBody>
          <a:bodyPr wrap="square">
            <a:spAutoFit/>
          </a:bodyPr>
          <a:lstStyle>
            <a:lvl1pPr marL="0" indent="0" algn="ctr">
              <a:buNone/>
              <a:defRPr sz="1400" b="1" i="0">
                <a:solidFill>
                  <a:schemeClr val="bg1"/>
                </a:solidFill>
                <a:latin typeface="+mj-lt"/>
              </a:defRPr>
            </a:lvl1pPr>
            <a:lvl2pPr marL="457189" indent="0">
              <a:buNone/>
              <a:defRPr/>
            </a:lvl2pPr>
            <a:lvl3pPr marL="914377" indent="0">
              <a:buNone/>
              <a:defRPr/>
            </a:lvl3pPr>
            <a:lvl4pPr marL="1371566" indent="0">
              <a:buNone/>
              <a:defRPr/>
            </a:lvl4pPr>
            <a:lvl5pPr marL="1828754" indent="0">
              <a:buNone/>
              <a:defRPr/>
            </a:lvl5pPr>
          </a:lstStyle>
          <a:p>
            <a:pPr lvl="0"/>
            <a:r>
              <a:rPr lang="en-US"/>
              <a:t>Name</a:t>
            </a:r>
          </a:p>
        </p:txBody>
      </p:sp>
      <p:sp>
        <p:nvSpPr>
          <p:cNvPr id="10" name="Picture Placeholder 9">
            <a:extLst>
              <a:ext uri="{FF2B5EF4-FFF2-40B4-BE49-F238E27FC236}">
                <a16:creationId xmlns:a16="http://schemas.microsoft.com/office/drawing/2014/main" id="{B00EE88F-AE7C-C386-1C73-1F5897B651A9}"/>
              </a:ext>
            </a:extLst>
          </p:cNvPr>
          <p:cNvSpPr>
            <a:spLocks noGrp="1"/>
          </p:cNvSpPr>
          <p:nvPr>
            <p:ph type="pic" sz="quarter" idx="13" hasCustomPrompt="1"/>
          </p:nvPr>
        </p:nvSpPr>
        <p:spPr>
          <a:xfrm>
            <a:off x="1045578" y="1510703"/>
            <a:ext cx="1524087" cy="1527048"/>
          </a:xfrm>
          <a:prstGeom prst="ellipse">
            <a:avLst/>
          </a:prstGeom>
          <a:ln w="38100">
            <a:solidFill>
              <a:schemeClr val="bg1"/>
            </a:solidFill>
          </a:ln>
        </p:spPr>
        <p:txBody>
          <a:bodyPr anchor="ctr"/>
          <a:lstStyle>
            <a:lvl1pPr marL="7938" indent="0" algn="ctr">
              <a:buNone/>
              <a:defRPr sz="1200">
                <a:solidFill>
                  <a:schemeClr val="bg1"/>
                </a:solidFill>
              </a:defRPr>
            </a:lvl1pPr>
          </a:lstStyle>
          <a:p>
            <a:r>
              <a:rPr lang="en-US"/>
              <a:t>Click icon to add headshot</a:t>
            </a:r>
          </a:p>
        </p:txBody>
      </p:sp>
      <p:sp>
        <p:nvSpPr>
          <p:cNvPr id="28" name="Text Placeholder 7">
            <a:extLst>
              <a:ext uri="{FF2B5EF4-FFF2-40B4-BE49-F238E27FC236}">
                <a16:creationId xmlns:a16="http://schemas.microsoft.com/office/drawing/2014/main" id="{BAE3F959-C6F8-0682-FBC2-4F1BC30213E4}"/>
              </a:ext>
            </a:extLst>
          </p:cNvPr>
          <p:cNvSpPr>
            <a:spLocks noGrp="1"/>
          </p:cNvSpPr>
          <p:nvPr>
            <p:ph type="body" sz="quarter" idx="14" hasCustomPrompt="1"/>
          </p:nvPr>
        </p:nvSpPr>
        <p:spPr>
          <a:xfrm>
            <a:off x="3302479" y="3340649"/>
            <a:ext cx="2719839" cy="276999"/>
          </a:xfrm>
          <a:prstGeom prst="rect">
            <a:avLst/>
          </a:prstGeom>
        </p:spPr>
        <p:txBody>
          <a:bodyPr wrap="square">
            <a:spAutoFit/>
          </a:bodyPr>
          <a:lstStyle>
            <a:lvl1pPr marL="0" indent="0" algn="ctr">
              <a:buNone/>
              <a:defRPr sz="1200" b="0" i="0">
                <a:solidFill>
                  <a:schemeClr val="bg1">
                    <a:lumMod val="85000"/>
                  </a:schemeClr>
                </a:solidFill>
                <a:latin typeface="+mn-lt"/>
              </a:defRPr>
            </a:lvl1pPr>
            <a:lvl2pPr marL="457189" indent="0">
              <a:buNone/>
              <a:defRPr/>
            </a:lvl2pPr>
            <a:lvl3pPr marL="914377" indent="0">
              <a:buNone/>
              <a:defRPr/>
            </a:lvl3pPr>
            <a:lvl4pPr marL="1371566" indent="0">
              <a:buNone/>
              <a:defRPr/>
            </a:lvl4pPr>
            <a:lvl5pPr marL="1828754" indent="0">
              <a:buNone/>
              <a:defRPr/>
            </a:lvl5pPr>
          </a:lstStyle>
          <a:p>
            <a:pPr lvl="0"/>
            <a:r>
              <a:rPr lang="en-US"/>
              <a:t>Title</a:t>
            </a:r>
          </a:p>
        </p:txBody>
      </p:sp>
      <p:sp>
        <p:nvSpPr>
          <p:cNvPr id="29" name="Text Placeholder 7">
            <a:extLst>
              <a:ext uri="{FF2B5EF4-FFF2-40B4-BE49-F238E27FC236}">
                <a16:creationId xmlns:a16="http://schemas.microsoft.com/office/drawing/2014/main" id="{E6F3F84E-33AA-07DC-69BF-39CA8541767B}"/>
              </a:ext>
            </a:extLst>
          </p:cNvPr>
          <p:cNvSpPr>
            <a:spLocks noGrp="1"/>
          </p:cNvSpPr>
          <p:nvPr>
            <p:ph type="body" sz="quarter" idx="15" hasCustomPrompt="1"/>
          </p:nvPr>
        </p:nvSpPr>
        <p:spPr>
          <a:xfrm>
            <a:off x="3302479" y="3086569"/>
            <a:ext cx="2719839" cy="307777"/>
          </a:xfrm>
          <a:prstGeom prst="rect">
            <a:avLst/>
          </a:prstGeom>
        </p:spPr>
        <p:txBody>
          <a:bodyPr wrap="square">
            <a:spAutoFit/>
          </a:bodyPr>
          <a:lstStyle>
            <a:lvl1pPr marL="0" indent="0" algn="ctr">
              <a:buNone/>
              <a:defRPr sz="1400" b="1" i="0">
                <a:solidFill>
                  <a:schemeClr val="bg1"/>
                </a:solidFill>
                <a:latin typeface="+mj-lt"/>
              </a:defRPr>
            </a:lvl1pPr>
            <a:lvl2pPr marL="457189" indent="0">
              <a:buNone/>
              <a:defRPr/>
            </a:lvl2pPr>
            <a:lvl3pPr marL="914377" indent="0">
              <a:buNone/>
              <a:defRPr/>
            </a:lvl3pPr>
            <a:lvl4pPr marL="1371566" indent="0">
              <a:buNone/>
              <a:defRPr/>
            </a:lvl4pPr>
            <a:lvl5pPr marL="1828754" indent="0">
              <a:buNone/>
              <a:defRPr/>
            </a:lvl5pPr>
          </a:lstStyle>
          <a:p>
            <a:pPr lvl="0"/>
            <a:r>
              <a:rPr lang="en-US"/>
              <a:t>Name</a:t>
            </a:r>
          </a:p>
        </p:txBody>
      </p:sp>
      <p:sp>
        <p:nvSpPr>
          <p:cNvPr id="30" name="Picture Placeholder 9">
            <a:extLst>
              <a:ext uri="{FF2B5EF4-FFF2-40B4-BE49-F238E27FC236}">
                <a16:creationId xmlns:a16="http://schemas.microsoft.com/office/drawing/2014/main" id="{91DC5A23-7B00-058F-528E-A343453540E3}"/>
              </a:ext>
            </a:extLst>
          </p:cNvPr>
          <p:cNvSpPr>
            <a:spLocks noGrp="1"/>
          </p:cNvSpPr>
          <p:nvPr>
            <p:ph type="pic" sz="quarter" idx="16" hasCustomPrompt="1"/>
          </p:nvPr>
        </p:nvSpPr>
        <p:spPr>
          <a:xfrm>
            <a:off x="3900357" y="1510703"/>
            <a:ext cx="1524087" cy="1527048"/>
          </a:xfrm>
          <a:prstGeom prst="ellipse">
            <a:avLst/>
          </a:prstGeom>
          <a:ln w="38100">
            <a:solidFill>
              <a:schemeClr val="bg1"/>
            </a:solidFill>
          </a:ln>
        </p:spPr>
        <p:txBody>
          <a:bodyPr anchor="ctr"/>
          <a:lstStyle>
            <a:lvl1pPr marL="7938" indent="0" algn="ctr">
              <a:buNone/>
              <a:defRPr sz="1200">
                <a:solidFill>
                  <a:schemeClr val="bg1"/>
                </a:solidFill>
              </a:defRPr>
            </a:lvl1pPr>
          </a:lstStyle>
          <a:p>
            <a:r>
              <a:rPr lang="en-US"/>
              <a:t>Click icon to add headshot</a:t>
            </a:r>
          </a:p>
        </p:txBody>
      </p:sp>
      <p:sp>
        <p:nvSpPr>
          <p:cNvPr id="31" name="Text Placeholder 7">
            <a:extLst>
              <a:ext uri="{FF2B5EF4-FFF2-40B4-BE49-F238E27FC236}">
                <a16:creationId xmlns:a16="http://schemas.microsoft.com/office/drawing/2014/main" id="{09A3A5A3-C2EA-2FFE-C3E1-C3EF426C05AB}"/>
              </a:ext>
            </a:extLst>
          </p:cNvPr>
          <p:cNvSpPr>
            <a:spLocks noGrp="1"/>
          </p:cNvSpPr>
          <p:nvPr>
            <p:ph type="body" sz="quarter" idx="17" hasCustomPrompt="1"/>
          </p:nvPr>
        </p:nvSpPr>
        <p:spPr>
          <a:xfrm>
            <a:off x="6157258" y="3340649"/>
            <a:ext cx="2719839" cy="276999"/>
          </a:xfrm>
          <a:prstGeom prst="rect">
            <a:avLst/>
          </a:prstGeom>
        </p:spPr>
        <p:txBody>
          <a:bodyPr wrap="square">
            <a:spAutoFit/>
          </a:bodyPr>
          <a:lstStyle>
            <a:lvl1pPr marL="0" indent="0" algn="ctr">
              <a:buNone/>
              <a:defRPr sz="1200" b="0" i="0">
                <a:solidFill>
                  <a:schemeClr val="bg1">
                    <a:lumMod val="85000"/>
                  </a:schemeClr>
                </a:solidFill>
                <a:latin typeface="+mn-lt"/>
              </a:defRPr>
            </a:lvl1pPr>
            <a:lvl2pPr marL="457189" indent="0">
              <a:buNone/>
              <a:defRPr/>
            </a:lvl2pPr>
            <a:lvl3pPr marL="914377" indent="0">
              <a:buNone/>
              <a:defRPr/>
            </a:lvl3pPr>
            <a:lvl4pPr marL="1371566" indent="0">
              <a:buNone/>
              <a:defRPr/>
            </a:lvl4pPr>
            <a:lvl5pPr marL="1828754" indent="0">
              <a:buNone/>
              <a:defRPr/>
            </a:lvl5pPr>
          </a:lstStyle>
          <a:p>
            <a:pPr lvl="0"/>
            <a:r>
              <a:rPr lang="en-US"/>
              <a:t>Title</a:t>
            </a:r>
          </a:p>
        </p:txBody>
      </p:sp>
      <p:sp>
        <p:nvSpPr>
          <p:cNvPr id="32" name="Text Placeholder 7">
            <a:extLst>
              <a:ext uri="{FF2B5EF4-FFF2-40B4-BE49-F238E27FC236}">
                <a16:creationId xmlns:a16="http://schemas.microsoft.com/office/drawing/2014/main" id="{BED2E2B4-1AE0-7D02-7D16-77F9221401C9}"/>
              </a:ext>
            </a:extLst>
          </p:cNvPr>
          <p:cNvSpPr>
            <a:spLocks noGrp="1"/>
          </p:cNvSpPr>
          <p:nvPr>
            <p:ph type="body" sz="quarter" idx="18" hasCustomPrompt="1"/>
          </p:nvPr>
        </p:nvSpPr>
        <p:spPr>
          <a:xfrm>
            <a:off x="6157258" y="3086569"/>
            <a:ext cx="2719839" cy="307777"/>
          </a:xfrm>
          <a:prstGeom prst="rect">
            <a:avLst/>
          </a:prstGeom>
        </p:spPr>
        <p:txBody>
          <a:bodyPr wrap="square">
            <a:spAutoFit/>
          </a:bodyPr>
          <a:lstStyle>
            <a:lvl1pPr marL="0" indent="0" algn="ctr">
              <a:buNone/>
              <a:defRPr sz="1400" b="1" i="0">
                <a:solidFill>
                  <a:schemeClr val="bg1"/>
                </a:solidFill>
                <a:latin typeface="+mj-lt"/>
              </a:defRPr>
            </a:lvl1pPr>
            <a:lvl2pPr marL="457189" indent="0">
              <a:buNone/>
              <a:defRPr/>
            </a:lvl2pPr>
            <a:lvl3pPr marL="914377" indent="0">
              <a:buNone/>
              <a:defRPr/>
            </a:lvl3pPr>
            <a:lvl4pPr marL="1371566" indent="0">
              <a:buNone/>
              <a:defRPr/>
            </a:lvl4pPr>
            <a:lvl5pPr marL="1828754" indent="0">
              <a:buNone/>
              <a:defRPr/>
            </a:lvl5pPr>
          </a:lstStyle>
          <a:p>
            <a:pPr lvl="0"/>
            <a:r>
              <a:rPr lang="en-US"/>
              <a:t>Name</a:t>
            </a:r>
          </a:p>
        </p:txBody>
      </p:sp>
      <p:sp>
        <p:nvSpPr>
          <p:cNvPr id="33" name="Picture Placeholder 9">
            <a:extLst>
              <a:ext uri="{FF2B5EF4-FFF2-40B4-BE49-F238E27FC236}">
                <a16:creationId xmlns:a16="http://schemas.microsoft.com/office/drawing/2014/main" id="{6280DC09-E9DA-E0B2-477E-90EA181D0DC9}"/>
              </a:ext>
            </a:extLst>
          </p:cNvPr>
          <p:cNvSpPr>
            <a:spLocks noGrp="1"/>
          </p:cNvSpPr>
          <p:nvPr>
            <p:ph type="pic" sz="quarter" idx="19" hasCustomPrompt="1"/>
          </p:nvPr>
        </p:nvSpPr>
        <p:spPr>
          <a:xfrm>
            <a:off x="6755134" y="1510703"/>
            <a:ext cx="1524087" cy="1527048"/>
          </a:xfrm>
          <a:prstGeom prst="ellipse">
            <a:avLst/>
          </a:prstGeom>
          <a:ln w="38100">
            <a:solidFill>
              <a:schemeClr val="bg1"/>
            </a:solidFill>
          </a:ln>
        </p:spPr>
        <p:txBody>
          <a:bodyPr anchor="ctr"/>
          <a:lstStyle>
            <a:lvl1pPr marL="7938" indent="0" algn="ctr">
              <a:buNone/>
              <a:defRPr sz="1200">
                <a:solidFill>
                  <a:schemeClr val="bg1"/>
                </a:solidFill>
              </a:defRPr>
            </a:lvl1pPr>
          </a:lstStyle>
          <a:p>
            <a:r>
              <a:rPr lang="en-US"/>
              <a:t>Click icon to add headshot</a:t>
            </a:r>
          </a:p>
        </p:txBody>
      </p:sp>
      <p:sp>
        <p:nvSpPr>
          <p:cNvPr id="34" name="Text Placeholder 7">
            <a:extLst>
              <a:ext uri="{FF2B5EF4-FFF2-40B4-BE49-F238E27FC236}">
                <a16:creationId xmlns:a16="http://schemas.microsoft.com/office/drawing/2014/main" id="{9F21542E-FF09-7F51-CD09-7FB0DE1FE1EE}"/>
              </a:ext>
            </a:extLst>
          </p:cNvPr>
          <p:cNvSpPr>
            <a:spLocks noGrp="1"/>
          </p:cNvSpPr>
          <p:nvPr>
            <p:ph type="body" sz="quarter" idx="20" hasCustomPrompt="1"/>
          </p:nvPr>
        </p:nvSpPr>
        <p:spPr>
          <a:xfrm>
            <a:off x="9012035" y="3340649"/>
            <a:ext cx="2719839" cy="276999"/>
          </a:xfrm>
          <a:prstGeom prst="rect">
            <a:avLst/>
          </a:prstGeom>
        </p:spPr>
        <p:txBody>
          <a:bodyPr wrap="square">
            <a:spAutoFit/>
          </a:bodyPr>
          <a:lstStyle>
            <a:lvl1pPr marL="0" indent="0" algn="ctr">
              <a:buNone/>
              <a:defRPr sz="1200" b="0" i="0">
                <a:solidFill>
                  <a:schemeClr val="bg1">
                    <a:lumMod val="85000"/>
                  </a:schemeClr>
                </a:solidFill>
                <a:latin typeface="+mn-lt"/>
              </a:defRPr>
            </a:lvl1pPr>
            <a:lvl2pPr marL="457189" indent="0">
              <a:buNone/>
              <a:defRPr/>
            </a:lvl2pPr>
            <a:lvl3pPr marL="914377" indent="0">
              <a:buNone/>
              <a:defRPr/>
            </a:lvl3pPr>
            <a:lvl4pPr marL="1371566" indent="0">
              <a:buNone/>
              <a:defRPr/>
            </a:lvl4pPr>
            <a:lvl5pPr marL="1828754" indent="0">
              <a:buNone/>
              <a:defRPr/>
            </a:lvl5pPr>
          </a:lstStyle>
          <a:p>
            <a:pPr lvl="0"/>
            <a:r>
              <a:rPr lang="en-US"/>
              <a:t>Title</a:t>
            </a:r>
          </a:p>
        </p:txBody>
      </p:sp>
      <p:sp>
        <p:nvSpPr>
          <p:cNvPr id="35" name="Text Placeholder 7">
            <a:extLst>
              <a:ext uri="{FF2B5EF4-FFF2-40B4-BE49-F238E27FC236}">
                <a16:creationId xmlns:a16="http://schemas.microsoft.com/office/drawing/2014/main" id="{AA5D26A2-3A2D-129A-D37C-3731AEB15118}"/>
              </a:ext>
            </a:extLst>
          </p:cNvPr>
          <p:cNvSpPr>
            <a:spLocks noGrp="1"/>
          </p:cNvSpPr>
          <p:nvPr>
            <p:ph type="body" sz="quarter" idx="21" hasCustomPrompt="1"/>
          </p:nvPr>
        </p:nvSpPr>
        <p:spPr>
          <a:xfrm>
            <a:off x="9012035" y="3086569"/>
            <a:ext cx="2719839" cy="307777"/>
          </a:xfrm>
          <a:prstGeom prst="rect">
            <a:avLst/>
          </a:prstGeom>
        </p:spPr>
        <p:txBody>
          <a:bodyPr wrap="square">
            <a:spAutoFit/>
          </a:bodyPr>
          <a:lstStyle>
            <a:lvl1pPr marL="0" indent="0" algn="ctr">
              <a:buNone/>
              <a:defRPr sz="1400" b="1" i="0">
                <a:solidFill>
                  <a:schemeClr val="bg1"/>
                </a:solidFill>
                <a:latin typeface="+mj-lt"/>
              </a:defRPr>
            </a:lvl1pPr>
            <a:lvl2pPr marL="457189" indent="0">
              <a:buNone/>
              <a:defRPr/>
            </a:lvl2pPr>
            <a:lvl3pPr marL="914377" indent="0">
              <a:buNone/>
              <a:defRPr/>
            </a:lvl3pPr>
            <a:lvl4pPr marL="1371566" indent="0">
              <a:buNone/>
              <a:defRPr/>
            </a:lvl4pPr>
            <a:lvl5pPr marL="1828754" indent="0">
              <a:buNone/>
              <a:defRPr/>
            </a:lvl5pPr>
          </a:lstStyle>
          <a:p>
            <a:pPr lvl="0"/>
            <a:r>
              <a:rPr lang="en-US"/>
              <a:t>Name</a:t>
            </a:r>
          </a:p>
        </p:txBody>
      </p:sp>
      <p:sp>
        <p:nvSpPr>
          <p:cNvPr id="36" name="Picture Placeholder 9">
            <a:extLst>
              <a:ext uri="{FF2B5EF4-FFF2-40B4-BE49-F238E27FC236}">
                <a16:creationId xmlns:a16="http://schemas.microsoft.com/office/drawing/2014/main" id="{4C0D3DE0-2FE9-2E46-2DDF-382521FC49CE}"/>
              </a:ext>
            </a:extLst>
          </p:cNvPr>
          <p:cNvSpPr>
            <a:spLocks noGrp="1"/>
          </p:cNvSpPr>
          <p:nvPr>
            <p:ph type="pic" sz="quarter" idx="22" hasCustomPrompt="1"/>
          </p:nvPr>
        </p:nvSpPr>
        <p:spPr>
          <a:xfrm>
            <a:off x="9609913" y="1510703"/>
            <a:ext cx="1524087" cy="1527048"/>
          </a:xfrm>
          <a:prstGeom prst="ellipse">
            <a:avLst/>
          </a:prstGeom>
          <a:ln w="38100">
            <a:solidFill>
              <a:schemeClr val="bg1"/>
            </a:solidFill>
          </a:ln>
        </p:spPr>
        <p:txBody>
          <a:bodyPr anchor="ctr"/>
          <a:lstStyle>
            <a:lvl1pPr marL="7938" indent="0" algn="ctr">
              <a:buNone/>
              <a:defRPr sz="1200">
                <a:solidFill>
                  <a:schemeClr val="bg1"/>
                </a:solidFill>
              </a:defRPr>
            </a:lvl1pPr>
          </a:lstStyle>
          <a:p>
            <a:r>
              <a:rPr lang="en-US"/>
              <a:t>Click icon to add headshot</a:t>
            </a:r>
          </a:p>
        </p:txBody>
      </p:sp>
      <p:sp>
        <p:nvSpPr>
          <p:cNvPr id="37" name="Title 36">
            <a:extLst>
              <a:ext uri="{FF2B5EF4-FFF2-40B4-BE49-F238E27FC236}">
                <a16:creationId xmlns:a16="http://schemas.microsoft.com/office/drawing/2014/main" id="{D9670E94-D140-B500-FBCF-AABE7EEBABAE}"/>
              </a:ext>
            </a:extLst>
          </p:cNvPr>
          <p:cNvSpPr>
            <a:spLocks noGrp="1"/>
          </p:cNvSpPr>
          <p:nvPr>
            <p:ph type="title"/>
          </p:nvPr>
        </p:nvSpPr>
        <p:spPr>
          <a:xfrm>
            <a:off x="237745" y="283465"/>
            <a:ext cx="11566479" cy="936620"/>
          </a:xfrm>
        </p:spPr>
        <p:txBody>
          <a:bodyPr anchor="t"/>
          <a:lstStyle>
            <a:lvl1pPr>
              <a:defRPr>
                <a:solidFill>
                  <a:schemeClr val="bg1"/>
                </a:solidFill>
              </a:defRPr>
            </a:lvl1pPr>
          </a:lstStyle>
          <a:p>
            <a:r>
              <a:rPr lang="en-US"/>
              <a:t>Click to edit Master title style</a:t>
            </a:r>
          </a:p>
        </p:txBody>
      </p:sp>
      <p:sp>
        <p:nvSpPr>
          <p:cNvPr id="2" name="Text Placeholder 7">
            <a:extLst>
              <a:ext uri="{FF2B5EF4-FFF2-40B4-BE49-F238E27FC236}">
                <a16:creationId xmlns:a16="http://schemas.microsoft.com/office/drawing/2014/main" id="{A5AC46BD-5E5D-B9DD-D3BF-E4A397FD523A}"/>
              </a:ext>
            </a:extLst>
          </p:cNvPr>
          <p:cNvSpPr>
            <a:spLocks noGrp="1"/>
          </p:cNvSpPr>
          <p:nvPr>
            <p:ph type="body" sz="quarter" idx="23" hasCustomPrompt="1"/>
          </p:nvPr>
        </p:nvSpPr>
        <p:spPr>
          <a:xfrm>
            <a:off x="447702" y="5764728"/>
            <a:ext cx="2719839" cy="276999"/>
          </a:xfrm>
          <a:prstGeom prst="rect">
            <a:avLst/>
          </a:prstGeom>
        </p:spPr>
        <p:txBody>
          <a:bodyPr wrap="square">
            <a:spAutoFit/>
          </a:bodyPr>
          <a:lstStyle>
            <a:lvl1pPr marL="0" indent="0" algn="ctr">
              <a:buNone/>
              <a:defRPr sz="1200" b="0" i="0">
                <a:solidFill>
                  <a:schemeClr val="bg1">
                    <a:lumMod val="85000"/>
                  </a:schemeClr>
                </a:solidFill>
                <a:latin typeface="+mn-lt"/>
              </a:defRPr>
            </a:lvl1pPr>
            <a:lvl2pPr marL="457189" indent="0">
              <a:buNone/>
              <a:defRPr/>
            </a:lvl2pPr>
            <a:lvl3pPr marL="914377" indent="0">
              <a:buNone/>
              <a:defRPr/>
            </a:lvl3pPr>
            <a:lvl4pPr marL="1371566" indent="0">
              <a:buNone/>
              <a:defRPr/>
            </a:lvl4pPr>
            <a:lvl5pPr marL="1828754" indent="0">
              <a:buNone/>
              <a:defRPr/>
            </a:lvl5pPr>
          </a:lstStyle>
          <a:p>
            <a:pPr lvl="0"/>
            <a:r>
              <a:rPr lang="en-US"/>
              <a:t>Title</a:t>
            </a:r>
          </a:p>
        </p:txBody>
      </p:sp>
      <p:sp>
        <p:nvSpPr>
          <p:cNvPr id="5" name="Text Placeholder 7">
            <a:extLst>
              <a:ext uri="{FF2B5EF4-FFF2-40B4-BE49-F238E27FC236}">
                <a16:creationId xmlns:a16="http://schemas.microsoft.com/office/drawing/2014/main" id="{F59E349D-8015-626D-8333-970B2FD39C88}"/>
              </a:ext>
            </a:extLst>
          </p:cNvPr>
          <p:cNvSpPr>
            <a:spLocks noGrp="1"/>
          </p:cNvSpPr>
          <p:nvPr>
            <p:ph type="body" sz="quarter" idx="24" hasCustomPrompt="1"/>
          </p:nvPr>
        </p:nvSpPr>
        <p:spPr>
          <a:xfrm>
            <a:off x="447702" y="5510648"/>
            <a:ext cx="2719839" cy="307777"/>
          </a:xfrm>
          <a:prstGeom prst="rect">
            <a:avLst/>
          </a:prstGeom>
        </p:spPr>
        <p:txBody>
          <a:bodyPr wrap="square">
            <a:spAutoFit/>
          </a:bodyPr>
          <a:lstStyle>
            <a:lvl1pPr marL="0" indent="0" algn="ctr">
              <a:buNone/>
              <a:defRPr sz="1400" b="1" i="0">
                <a:solidFill>
                  <a:schemeClr val="bg1"/>
                </a:solidFill>
                <a:latin typeface="+mj-lt"/>
              </a:defRPr>
            </a:lvl1pPr>
            <a:lvl2pPr marL="457189" indent="0">
              <a:buNone/>
              <a:defRPr/>
            </a:lvl2pPr>
            <a:lvl3pPr marL="914377" indent="0">
              <a:buNone/>
              <a:defRPr/>
            </a:lvl3pPr>
            <a:lvl4pPr marL="1371566" indent="0">
              <a:buNone/>
              <a:defRPr/>
            </a:lvl4pPr>
            <a:lvl5pPr marL="1828754" indent="0">
              <a:buNone/>
              <a:defRPr/>
            </a:lvl5pPr>
          </a:lstStyle>
          <a:p>
            <a:pPr lvl="0"/>
            <a:r>
              <a:rPr lang="en-US"/>
              <a:t>Name</a:t>
            </a:r>
          </a:p>
        </p:txBody>
      </p:sp>
      <p:sp>
        <p:nvSpPr>
          <p:cNvPr id="11" name="Picture Placeholder 9">
            <a:extLst>
              <a:ext uri="{FF2B5EF4-FFF2-40B4-BE49-F238E27FC236}">
                <a16:creationId xmlns:a16="http://schemas.microsoft.com/office/drawing/2014/main" id="{4860F50D-8294-9796-A66D-A9F70056FB02}"/>
              </a:ext>
            </a:extLst>
          </p:cNvPr>
          <p:cNvSpPr>
            <a:spLocks noGrp="1"/>
          </p:cNvSpPr>
          <p:nvPr>
            <p:ph type="pic" sz="quarter" idx="25" hasCustomPrompt="1"/>
          </p:nvPr>
        </p:nvSpPr>
        <p:spPr>
          <a:xfrm>
            <a:off x="1045578" y="3934781"/>
            <a:ext cx="1524087" cy="1527048"/>
          </a:xfrm>
          <a:prstGeom prst="ellipse">
            <a:avLst/>
          </a:prstGeom>
          <a:ln w="38100">
            <a:solidFill>
              <a:schemeClr val="bg1"/>
            </a:solidFill>
          </a:ln>
        </p:spPr>
        <p:txBody>
          <a:bodyPr anchor="ctr"/>
          <a:lstStyle>
            <a:lvl1pPr marL="7938" indent="0" algn="ctr">
              <a:buNone/>
              <a:defRPr sz="1200">
                <a:solidFill>
                  <a:schemeClr val="bg1"/>
                </a:solidFill>
              </a:defRPr>
            </a:lvl1pPr>
          </a:lstStyle>
          <a:p>
            <a:r>
              <a:rPr lang="en-US"/>
              <a:t>Click icon to add headshot</a:t>
            </a:r>
          </a:p>
        </p:txBody>
      </p:sp>
      <p:sp>
        <p:nvSpPr>
          <p:cNvPr id="12" name="Text Placeholder 7">
            <a:extLst>
              <a:ext uri="{FF2B5EF4-FFF2-40B4-BE49-F238E27FC236}">
                <a16:creationId xmlns:a16="http://schemas.microsoft.com/office/drawing/2014/main" id="{D5BAFB55-E6C5-F765-DB88-21B2FFEA3E11}"/>
              </a:ext>
            </a:extLst>
          </p:cNvPr>
          <p:cNvSpPr>
            <a:spLocks noGrp="1"/>
          </p:cNvSpPr>
          <p:nvPr>
            <p:ph type="body" sz="quarter" idx="26" hasCustomPrompt="1"/>
          </p:nvPr>
        </p:nvSpPr>
        <p:spPr>
          <a:xfrm>
            <a:off x="3302479" y="5764728"/>
            <a:ext cx="2719839" cy="276999"/>
          </a:xfrm>
          <a:prstGeom prst="rect">
            <a:avLst/>
          </a:prstGeom>
        </p:spPr>
        <p:txBody>
          <a:bodyPr wrap="square">
            <a:spAutoFit/>
          </a:bodyPr>
          <a:lstStyle>
            <a:lvl1pPr marL="0" indent="0" algn="ctr">
              <a:buNone/>
              <a:defRPr sz="1200" b="0" i="0">
                <a:solidFill>
                  <a:schemeClr val="bg1">
                    <a:lumMod val="85000"/>
                  </a:schemeClr>
                </a:solidFill>
                <a:latin typeface="+mn-lt"/>
              </a:defRPr>
            </a:lvl1pPr>
            <a:lvl2pPr marL="457189" indent="0">
              <a:buNone/>
              <a:defRPr/>
            </a:lvl2pPr>
            <a:lvl3pPr marL="914377" indent="0">
              <a:buNone/>
              <a:defRPr/>
            </a:lvl3pPr>
            <a:lvl4pPr marL="1371566" indent="0">
              <a:buNone/>
              <a:defRPr/>
            </a:lvl4pPr>
            <a:lvl5pPr marL="1828754" indent="0">
              <a:buNone/>
              <a:defRPr/>
            </a:lvl5pPr>
          </a:lstStyle>
          <a:p>
            <a:pPr lvl="0"/>
            <a:r>
              <a:rPr lang="en-US"/>
              <a:t>Title</a:t>
            </a:r>
          </a:p>
        </p:txBody>
      </p:sp>
      <p:sp>
        <p:nvSpPr>
          <p:cNvPr id="13" name="Text Placeholder 7">
            <a:extLst>
              <a:ext uri="{FF2B5EF4-FFF2-40B4-BE49-F238E27FC236}">
                <a16:creationId xmlns:a16="http://schemas.microsoft.com/office/drawing/2014/main" id="{2EE7E1FF-2470-790C-D0B6-198F2AB2EECF}"/>
              </a:ext>
            </a:extLst>
          </p:cNvPr>
          <p:cNvSpPr>
            <a:spLocks noGrp="1"/>
          </p:cNvSpPr>
          <p:nvPr>
            <p:ph type="body" sz="quarter" idx="27" hasCustomPrompt="1"/>
          </p:nvPr>
        </p:nvSpPr>
        <p:spPr>
          <a:xfrm>
            <a:off x="3302479" y="5510648"/>
            <a:ext cx="2719839" cy="307777"/>
          </a:xfrm>
          <a:prstGeom prst="rect">
            <a:avLst/>
          </a:prstGeom>
        </p:spPr>
        <p:txBody>
          <a:bodyPr wrap="square">
            <a:spAutoFit/>
          </a:bodyPr>
          <a:lstStyle>
            <a:lvl1pPr marL="0" indent="0" algn="ctr">
              <a:buNone/>
              <a:defRPr sz="1400" b="1" i="0">
                <a:solidFill>
                  <a:schemeClr val="bg1"/>
                </a:solidFill>
                <a:latin typeface="+mj-lt"/>
              </a:defRPr>
            </a:lvl1pPr>
            <a:lvl2pPr marL="457189" indent="0">
              <a:buNone/>
              <a:defRPr/>
            </a:lvl2pPr>
            <a:lvl3pPr marL="914377" indent="0">
              <a:buNone/>
              <a:defRPr/>
            </a:lvl3pPr>
            <a:lvl4pPr marL="1371566" indent="0">
              <a:buNone/>
              <a:defRPr/>
            </a:lvl4pPr>
            <a:lvl5pPr marL="1828754" indent="0">
              <a:buNone/>
              <a:defRPr/>
            </a:lvl5pPr>
          </a:lstStyle>
          <a:p>
            <a:pPr lvl="0"/>
            <a:r>
              <a:rPr lang="en-US"/>
              <a:t>Name</a:t>
            </a:r>
          </a:p>
        </p:txBody>
      </p:sp>
      <p:sp>
        <p:nvSpPr>
          <p:cNvPr id="14" name="Picture Placeholder 9">
            <a:extLst>
              <a:ext uri="{FF2B5EF4-FFF2-40B4-BE49-F238E27FC236}">
                <a16:creationId xmlns:a16="http://schemas.microsoft.com/office/drawing/2014/main" id="{E1722736-F5D8-DDEE-EA42-7DCA2AF9507B}"/>
              </a:ext>
            </a:extLst>
          </p:cNvPr>
          <p:cNvSpPr>
            <a:spLocks noGrp="1"/>
          </p:cNvSpPr>
          <p:nvPr>
            <p:ph type="pic" sz="quarter" idx="28" hasCustomPrompt="1"/>
          </p:nvPr>
        </p:nvSpPr>
        <p:spPr>
          <a:xfrm>
            <a:off x="3900357" y="3934781"/>
            <a:ext cx="1524087" cy="1527048"/>
          </a:xfrm>
          <a:prstGeom prst="ellipse">
            <a:avLst/>
          </a:prstGeom>
          <a:ln w="38100">
            <a:solidFill>
              <a:schemeClr val="bg1"/>
            </a:solidFill>
          </a:ln>
        </p:spPr>
        <p:txBody>
          <a:bodyPr anchor="ctr"/>
          <a:lstStyle>
            <a:lvl1pPr marL="7938" indent="0" algn="ctr">
              <a:buNone/>
              <a:defRPr sz="1200">
                <a:solidFill>
                  <a:schemeClr val="bg1"/>
                </a:solidFill>
              </a:defRPr>
            </a:lvl1pPr>
          </a:lstStyle>
          <a:p>
            <a:r>
              <a:rPr lang="en-US"/>
              <a:t>Click icon to add headshot</a:t>
            </a:r>
          </a:p>
        </p:txBody>
      </p:sp>
      <p:sp>
        <p:nvSpPr>
          <p:cNvPr id="15" name="Text Placeholder 7">
            <a:extLst>
              <a:ext uri="{FF2B5EF4-FFF2-40B4-BE49-F238E27FC236}">
                <a16:creationId xmlns:a16="http://schemas.microsoft.com/office/drawing/2014/main" id="{EF5EDD91-1D03-07DC-AD88-1162EF9394C3}"/>
              </a:ext>
            </a:extLst>
          </p:cNvPr>
          <p:cNvSpPr>
            <a:spLocks noGrp="1"/>
          </p:cNvSpPr>
          <p:nvPr>
            <p:ph type="body" sz="quarter" idx="29" hasCustomPrompt="1"/>
          </p:nvPr>
        </p:nvSpPr>
        <p:spPr>
          <a:xfrm>
            <a:off x="6157258" y="5764728"/>
            <a:ext cx="2719839" cy="276999"/>
          </a:xfrm>
          <a:prstGeom prst="rect">
            <a:avLst/>
          </a:prstGeom>
        </p:spPr>
        <p:txBody>
          <a:bodyPr wrap="square">
            <a:spAutoFit/>
          </a:bodyPr>
          <a:lstStyle>
            <a:lvl1pPr marL="0" indent="0" algn="ctr">
              <a:buNone/>
              <a:defRPr sz="1200" b="0" i="0">
                <a:solidFill>
                  <a:schemeClr val="bg1">
                    <a:lumMod val="85000"/>
                  </a:schemeClr>
                </a:solidFill>
                <a:latin typeface="+mn-lt"/>
              </a:defRPr>
            </a:lvl1pPr>
            <a:lvl2pPr marL="457189" indent="0">
              <a:buNone/>
              <a:defRPr/>
            </a:lvl2pPr>
            <a:lvl3pPr marL="914377" indent="0">
              <a:buNone/>
              <a:defRPr/>
            </a:lvl3pPr>
            <a:lvl4pPr marL="1371566" indent="0">
              <a:buNone/>
              <a:defRPr/>
            </a:lvl4pPr>
            <a:lvl5pPr marL="1828754" indent="0">
              <a:buNone/>
              <a:defRPr/>
            </a:lvl5pPr>
          </a:lstStyle>
          <a:p>
            <a:pPr lvl="0"/>
            <a:r>
              <a:rPr lang="en-US"/>
              <a:t>Title</a:t>
            </a:r>
          </a:p>
        </p:txBody>
      </p:sp>
      <p:sp>
        <p:nvSpPr>
          <p:cNvPr id="16" name="Text Placeholder 7">
            <a:extLst>
              <a:ext uri="{FF2B5EF4-FFF2-40B4-BE49-F238E27FC236}">
                <a16:creationId xmlns:a16="http://schemas.microsoft.com/office/drawing/2014/main" id="{5AFEB971-DBA9-E990-7CAE-E1ED2AAA8FF1}"/>
              </a:ext>
            </a:extLst>
          </p:cNvPr>
          <p:cNvSpPr>
            <a:spLocks noGrp="1"/>
          </p:cNvSpPr>
          <p:nvPr>
            <p:ph type="body" sz="quarter" idx="30" hasCustomPrompt="1"/>
          </p:nvPr>
        </p:nvSpPr>
        <p:spPr>
          <a:xfrm>
            <a:off x="6157258" y="5510648"/>
            <a:ext cx="2719839" cy="307777"/>
          </a:xfrm>
          <a:prstGeom prst="rect">
            <a:avLst/>
          </a:prstGeom>
        </p:spPr>
        <p:txBody>
          <a:bodyPr wrap="square">
            <a:spAutoFit/>
          </a:bodyPr>
          <a:lstStyle>
            <a:lvl1pPr marL="0" indent="0" algn="ctr">
              <a:buNone/>
              <a:defRPr sz="1400" b="1" i="0">
                <a:solidFill>
                  <a:schemeClr val="bg1"/>
                </a:solidFill>
                <a:latin typeface="+mj-lt"/>
              </a:defRPr>
            </a:lvl1pPr>
            <a:lvl2pPr marL="457189" indent="0">
              <a:buNone/>
              <a:defRPr/>
            </a:lvl2pPr>
            <a:lvl3pPr marL="914377" indent="0">
              <a:buNone/>
              <a:defRPr/>
            </a:lvl3pPr>
            <a:lvl4pPr marL="1371566" indent="0">
              <a:buNone/>
              <a:defRPr/>
            </a:lvl4pPr>
            <a:lvl5pPr marL="1828754" indent="0">
              <a:buNone/>
              <a:defRPr/>
            </a:lvl5pPr>
          </a:lstStyle>
          <a:p>
            <a:pPr lvl="0"/>
            <a:r>
              <a:rPr lang="en-US"/>
              <a:t>Name</a:t>
            </a:r>
          </a:p>
        </p:txBody>
      </p:sp>
      <p:sp>
        <p:nvSpPr>
          <p:cNvPr id="17" name="Picture Placeholder 9">
            <a:extLst>
              <a:ext uri="{FF2B5EF4-FFF2-40B4-BE49-F238E27FC236}">
                <a16:creationId xmlns:a16="http://schemas.microsoft.com/office/drawing/2014/main" id="{45AED3C9-E056-7C50-3414-F9255B619449}"/>
              </a:ext>
            </a:extLst>
          </p:cNvPr>
          <p:cNvSpPr>
            <a:spLocks noGrp="1"/>
          </p:cNvSpPr>
          <p:nvPr>
            <p:ph type="pic" sz="quarter" idx="31" hasCustomPrompt="1"/>
          </p:nvPr>
        </p:nvSpPr>
        <p:spPr>
          <a:xfrm>
            <a:off x="6755134" y="3934781"/>
            <a:ext cx="1524087" cy="1527048"/>
          </a:xfrm>
          <a:prstGeom prst="ellipse">
            <a:avLst/>
          </a:prstGeom>
          <a:ln w="38100">
            <a:solidFill>
              <a:schemeClr val="bg1"/>
            </a:solidFill>
          </a:ln>
        </p:spPr>
        <p:txBody>
          <a:bodyPr anchor="ctr"/>
          <a:lstStyle>
            <a:lvl1pPr marL="7938" indent="0" algn="ctr">
              <a:buNone/>
              <a:defRPr sz="1200">
                <a:solidFill>
                  <a:schemeClr val="bg1"/>
                </a:solidFill>
              </a:defRPr>
            </a:lvl1pPr>
          </a:lstStyle>
          <a:p>
            <a:r>
              <a:rPr lang="en-US"/>
              <a:t>Click icon to add headshot</a:t>
            </a:r>
          </a:p>
        </p:txBody>
      </p:sp>
      <p:sp>
        <p:nvSpPr>
          <p:cNvPr id="18" name="Text Placeholder 7">
            <a:extLst>
              <a:ext uri="{FF2B5EF4-FFF2-40B4-BE49-F238E27FC236}">
                <a16:creationId xmlns:a16="http://schemas.microsoft.com/office/drawing/2014/main" id="{17174ED6-04C6-72E8-8ED0-0FDB0D69A261}"/>
              </a:ext>
            </a:extLst>
          </p:cNvPr>
          <p:cNvSpPr>
            <a:spLocks noGrp="1"/>
          </p:cNvSpPr>
          <p:nvPr>
            <p:ph type="body" sz="quarter" idx="32" hasCustomPrompt="1"/>
          </p:nvPr>
        </p:nvSpPr>
        <p:spPr>
          <a:xfrm>
            <a:off x="9012035" y="5764728"/>
            <a:ext cx="2719839" cy="276999"/>
          </a:xfrm>
          <a:prstGeom prst="rect">
            <a:avLst/>
          </a:prstGeom>
        </p:spPr>
        <p:txBody>
          <a:bodyPr wrap="square">
            <a:spAutoFit/>
          </a:bodyPr>
          <a:lstStyle>
            <a:lvl1pPr marL="0" indent="0" algn="ctr">
              <a:buNone/>
              <a:defRPr sz="1200" b="0" i="0">
                <a:solidFill>
                  <a:schemeClr val="bg1">
                    <a:lumMod val="85000"/>
                  </a:schemeClr>
                </a:solidFill>
                <a:latin typeface="+mn-lt"/>
              </a:defRPr>
            </a:lvl1pPr>
            <a:lvl2pPr marL="457189" indent="0">
              <a:buNone/>
              <a:defRPr/>
            </a:lvl2pPr>
            <a:lvl3pPr marL="914377" indent="0">
              <a:buNone/>
              <a:defRPr/>
            </a:lvl3pPr>
            <a:lvl4pPr marL="1371566" indent="0">
              <a:buNone/>
              <a:defRPr/>
            </a:lvl4pPr>
            <a:lvl5pPr marL="1828754" indent="0">
              <a:buNone/>
              <a:defRPr/>
            </a:lvl5pPr>
          </a:lstStyle>
          <a:p>
            <a:pPr lvl="0"/>
            <a:r>
              <a:rPr lang="en-US"/>
              <a:t>Title</a:t>
            </a:r>
          </a:p>
        </p:txBody>
      </p:sp>
      <p:sp>
        <p:nvSpPr>
          <p:cNvPr id="19" name="Text Placeholder 7">
            <a:extLst>
              <a:ext uri="{FF2B5EF4-FFF2-40B4-BE49-F238E27FC236}">
                <a16:creationId xmlns:a16="http://schemas.microsoft.com/office/drawing/2014/main" id="{81C91E7B-F907-0C98-2956-1C2681009C05}"/>
              </a:ext>
            </a:extLst>
          </p:cNvPr>
          <p:cNvSpPr>
            <a:spLocks noGrp="1"/>
          </p:cNvSpPr>
          <p:nvPr>
            <p:ph type="body" sz="quarter" idx="33" hasCustomPrompt="1"/>
          </p:nvPr>
        </p:nvSpPr>
        <p:spPr>
          <a:xfrm>
            <a:off x="9012035" y="5510648"/>
            <a:ext cx="2719839" cy="307777"/>
          </a:xfrm>
          <a:prstGeom prst="rect">
            <a:avLst/>
          </a:prstGeom>
        </p:spPr>
        <p:txBody>
          <a:bodyPr wrap="square">
            <a:spAutoFit/>
          </a:bodyPr>
          <a:lstStyle>
            <a:lvl1pPr marL="0" indent="0" algn="ctr">
              <a:buNone/>
              <a:defRPr sz="1400" b="1" i="0">
                <a:solidFill>
                  <a:schemeClr val="bg1"/>
                </a:solidFill>
                <a:latin typeface="+mj-lt"/>
              </a:defRPr>
            </a:lvl1pPr>
            <a:lvl2pPr marL="457189" indent="0">
              <a:buNone/>
              <a:defRPr/>
            </a:lvl2pPr>
            <a:lvl3pPr marL="914377" indent="0">
              <a:buNone/>
              <a:defRPr/>
            </a:lvl3pPr>
            <a:lvl4pPr marL="1371566" indent="0">
              <a:buNone/>
              <a:defRPr/>
            </a:lvl4pPr>
            <a:lvl5pPr marL="1828754" indent="0">
              <a:buNone/>
              <a:defRPr/>
            </a:lvl5pPr>
          </a:lstStyle>
          <a:p>
            <a:pPr lvl="0"/>
            <a:r>
              <a:rPr lang="en-US"/>
              <a:t>Name</a:t>
            </a:r>
          </a:p>
        </p:txBody>
      </p:sp>
      <p:sp>
        <p:nvSpPr>
          <p:cNvPr id="20" name="Picture Placeholder 9">
            <a:extLst>
              <a:ext uri="{FF2B5EF4-FFF2-40B4-BE49-F238E27FC236}">
                <a16:creationId xmlns:a16="http://schemas.microsoft.com/office/drawing/2014/main" id="{0740F477-2D98-010C-09C5-3D5D016A768D}"/>
              </a:ext>
            </a:extLst>
          </p:cNvPr>
          <p:cNvSpPr>
            <a:spLocks noGrp="1"/>
          </p:cNvSpPr>
          <p:nvPr>
            <p:ph type="pic" sz="quarter" idx="34" hasCustomPrompt="1"/>
          </p:nvPr>
        </p:nvSpPr>
        <p:spPr>
          <a:xfrm>
            <a:off x="9609913" y="3934781"/>
            <a:ext cx="1524087" cy="1527048"/>
          </a:xfrm>
          <a:prstGeom prst="ellipse">
            <a:avLst/>
          </a:prstGeom>
          <a:ln w="38100">
            <a:solidFill>
              <a:schemeClr val="bg1"/>
            </a:solidFill>
          </a:ln>
        </p:spPr>
        <p:txBody>
          <a:bodyPr anchor="ctr"/>
          <a:lstStyle>
            <a:lvl1pPr marL="7938" indent="0" algn="ctr">
              <a:buNone/>
              <a:defRPr sz="1200">
                <a:solidFill>
                  <a:schemeClr val="bg1"/>
                </a:solidFill>
              </a:defRPr>
            </a:lvl1pPr>
          </a:lstStyle>
          <a:p>
            <a:r>
              <a:rPr lang="en-US"/>
              <a:t>Click icon to add headshot</a:t>
            </a:r>
          </a:p>
        </p:txBody>
      </p:sp>
      <p:sp>
        <p:nvSpPr>
          <p:cNvPr id="3" name="TextBox 2">
            <a:extLst>
              <a:ext uri="{FF2B5EF4-FFF2-40B4-BE49-F238E27FC236}">
                <a16:creationId xmlns:a16="http://schemas.microsoft.com/office/drawing/2014/main" id="{43A52483-B16D-3C9B-4BE3-1D2015F21FC8}"/>
              </a:ext>
            </a:extLst>
          </p:cNvPr>
          <p:cNvSpPr txBox="1">
            <a:spLocks noChangeAspect="1"/>
          </p:cNvSpPr>
          <p:nvPr userDrawn="1"/>
        </p:nvSpPr>
        <p:spPr>
          <a:xfrm>
            <a:off x="11725098" y="6447240"/>
            <a:ext cx="227692" cy="228600"/>
          </a:xfrm>
          <a:prstGeom prst="ellipse">
            <a:avLst/>
          </a:prstGeom>
          <a:solidFill>
            <a:schemeClr val="bg1"/>
          </a:solidFill>
        </p:spPr>
        <p:txBody>
          <a:bodyPr wrap="none" rtlCol="0" anchor="ctr">
            <a:noAutofit/>
          </a:bodyPr>
          <a:lstStyle/>
          <a:p>
            <a:pPr algn="ctr"/>
            <a:fld id="{9F77B881-CDA4-7041-897F-97D0053686EF}" type="slidenum">
              <a:rPr lang="en-US" sz="700" b="1" i="0" smtClean="0">
                <a:solidFill>
                  <a:schemeClr val="accent1"/>
                </a:solidFill>
                <a:latin typeface="+mn-lt"/>
              </a:rPr>
              <a:pPr algn="ctr"/>
              <a:t>‹#›</a:t>
            </a:fld>
            <a:endParaRPr lang="en-US" sz="700" b="1" i="0">
              <a:solidFill>
                <a:schemeClr val="accent1"/>
              </a:solidFill>
              <a:latin typeface="+mn-lt"/>
            </a:endParaRPr>
          </a:p>
        </p:txBody>
      </p:sp>
      <p:pic>
        <p:nvPicPr>
          <p:cNvPr id="4" name="Picture 3" descr="Icon&#10;&#10;Description automatically generated">
            <a:extLst>
              <a:ext uri="{FF2B5EF4-FFF2-40B4-BE49-F238E27FC236}">
                <a16:creationId xmlns:a16="http://schemas.microsoft.com/office/drawing/2014/main" id="{E40EA63D-F0A9-1D66-EF49-3E0F901A32D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60549" y="6251543"/>
            <a:ext cx="292100" cy="368300"/>
          </a:xfrm>
          <a:prstGeom prst="rect">
            <a:avLst/>
          </a:prstGeom>
        </p:spPr>
      </p:pic>
      <p:sp>
        <p:nvSpPr>
          <p:cNvPr id="21" name="TextBox 20">
            <a:extLst>
              <a:ext uri="{FF2B5EF4-FFF2-40B4-BE49-F238E27FC236}">
                <a16:creationId xmlns:a16="http://schemas.microsoft.com/office/drawing/2014/main" id="{959276FB-81CB-6349-E3B7-222B315636D9}"/>
              </a:ext>
            </a:extLst>
          </p:cNvPr>
          <p:cNvSpPr txBox="1">
            <a:spLocks noChangeArrowheads="1"/>
          </p:cNvSpPr>
          <p:nvPr userDrawn="1"/>
        </p:nvSpPr>
        <p:spPr bwMode="auto">
          <a:xfrm>
            <a:off x="691527" y="6544037"/>
            <a:ext cx="5726287" cy="923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marL="0" lvl="0" indent="0" algn="l">
              <a:lnSpc>
                <a:spcPct val="100000"/>
              </a:lnSpc>
              <a:defRPr sz="1800">
                <a:solidFill>
                  <a:srgbClr val="000000"/>
                </a:solidFill>
              </a:defRPr>
            </a:pPr>
            <a:r>
              <a:rPr lang="ga-IE" sz="600" b="0" i="0" baseline="0">
                <a:solidFill>
                  <a:schemeClr val="bg1">
                    <a:lumMod val="85000"/>
                  </a:schemeClr>
                </a:solidFill>
                <a:latin typeface="+mn-lt"/>
              </a:rPr>
              <a:t>© 2023 Epsilon Data Management, LLC. All rights reserved. Proprietary and confidential.</a:t>
            </a:r>
          </a:p>
        </p:txBody>
      </p:sp>
    </p:spTree>
    <p:extLst>
      <p:ext uri="{BB962C8B-B14F-4D97-AF65-F5344CB8AC3E}">
        <p14:creationId xmlns:p14="http://schemas.microsoft.com/office/powerpoint/2010/main" val="556810859"/>
      </p:ext>
    </p:extLst>
  </p:cSld>
  <p:clrMapOvr>
    <a:masterClrMapping/>
  </p:clrMapOvr>
  <p:extLst>
    <p:ext uri="{DCECCB84-F9BA-43D5-87BE-67443E8EF086}">
      <p15:sldGuideLst xmlns:p15="http://schemas.microsoft.com/office/powerpoint/2012/main">
        <p15:guide id="1" orient="horz" pos="216">
          <p15:clr>
            <a:srgbClr val="FBAE40"/>
          </p15:clr>
        </p15:guide>
      </p15:sldGuideLst>
    </p:ext>
  </p:extLst>
</p:sldLayout>
</file>

<file path=ppt/slideLayouts/slideLayout248.xml><?xml version="1.0" encoding="utf-8"?>
<p:sldLayout xmlns:a="http://schemas.openxmlformats.org/drawingml/2006/main" xmlns:r="http://schemas.openxmlformats.org/officeDocument/2006/relationships" xmlns:p="http://schemas.openxmlformats.org/presentationml/2006/main" preserve="1" userDrawn="1">
  <p:cSld name="6_Bottom Blu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969A92A-509F-637C-F216-D423515646B7}"/>
              </a:ext>
            </a:extLst>
          </p:cNvPr>
          <p:cNvSpPr/>
          <p:nvPr userDrawn="1"/>
        </p:nvSpPr>
        <p:spPr>
          <a:xfrm>
            <a:off x="0" y="4551528"/>
            <a:ext cx="12192000" cy="23064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 name="Text Placeholder 4">
            <a:extLst>
              <a:ext uri="{FF2B5EF4-FFF2-40B4-BE49-F238E27FC236}">
                <a16:creationId xmlns:a16="http://schemas.microsoft.com/office/drawing/2014/main" id="{678F2DDA-84BA-0809-50FD-D38BEA671F00}"/>
              </a:ext>
            </a:extLst>
          </p:cNvPr>
          <p:cNvSpPr>
            <a:spLocks noGrp="1"/>
          </p:cNvSpPr>
          <p:nvPr>
            <p:ph type="body" sz="quarter" idx="11"/>
          </p:nvPr>
        </p:nvSpPr>
        <p:spPr>
          <a:xfrm>
            <a:off x="237746" y="1463040"/>
            <a:ext cx="11544303" cy="457200"/>
          </a:xfrm>
          <a:prstGeom prst="rect">
            <a:avLst/>
          </a:prstGeom>
        </p:spPr>
        <p:txBody>
          <a:bodyPr/>
          <a:lstStyle>
            <a:lvl1pPr marL="0" indent="0">
              <a:buNone/>
              <a:defRPr b="1" i="0">
                <a:latin typeface="+mj-lt"/>
              </a:defRPr>
            </a:lvl1pPr>
            <a:lvl2pPr marL="457189" indent="0">
              <a:buNone/>
              <a:defRPr b="1" i="0">
                <a:latin typeface="Avenir Next LT Pro Demi" panose="020B0504020202020204" pitchFamily="34" charset="77"/>
              </a:defRPr>
            </a:lvl2pPr>
            <a:lvl3pPr marL="914377" indent="0">
              <a:buNone/>
              <a:defRPr b="1" i="0">
                <a:latin typeface="Avenir Next LT Pro Demi" panose="020B0504020202020204" pitchFamily="34" charset="77"/>
              </a:defRPr>
            </a:lvl3pPr>
            <a:lvl4pPr marL="1371566" indent="0">
              <a:buNone/>
              <a:defRPr b="1" i="0">
                <a:latin typeface="Avenir Next LT Pro Demi" panose="020B0504020202020204" pitchFamily="34" charset="77"/>
              </a:defRPr>
            </a:lvl4pPr>
            <a:lvl5pPr marL="1828754" indent="0">
              <a:buNone/>
              <a:defRPr b="1" i="0">
                <a:latin typeface="Avenir Next LT Pro Demi" panose="020B0504020202020204" pitchFamily="34" charset="77"/>
              </a:defRPr>
            </a:lvl5pPr>
          </a:lstStyle>
          <a:p>
            <a:pPr lvl="0"/>
            <a:r>
              <a:rPr lang="en-US"/>
              <a:t>Click to edit Master text styles</a:t>
            </a:r>
          </a:p>
        </p:txBody>
      </p:sp>
      <p:sp>
        <p:nvSpPr>
          <p:cNvPr id="6" name="Title 5">
            <a:extLst>
              <a:ext uri="{FF2B5EF4-FFF2-40B4-BE49-F238E27FC236}">
                <a16:creationId xmlns:a16="http://schemas.microsoft.com/office/drawing/2014/main" id="{DE8984DA-B0D6-25C5-FAFD-BDCC59ACFA5E}"/>
              </a:ext>
            </a:extLst>
          </p:cNvPr>
          <p:cNvSpPr>
            <a:spLocks noGrp="1"/>
          </p:cNvSpPr>
          <p:nvPr>
            <p:ph type="title"/>
          </p:nvPr>
        </p:nvSpPr>
        <p:spPr>
          <a:xfrm>
            <a:off x="237744" y="283464"/>
            <a:ext cx="11544301" cy="1159192"/>
          </a:xfrm>
        </p:spPr>
        <p:txBody>
          <a:bodyPr/>
          <a:lstStyle/>
          <a:p>
            <a:r>
              <a:rPr lang="en-US"/>
              <a:t>Click to edit Master title style</a:t>
            </a:r>
          </a:p>
        </p:txBody>
      </p:sp>
      <p:sp>
        <p:nvSpPr>
          <p:cNvPr id="4" name="TextBox 3">
            <a:extLst>
              <a:ext uri="{FF2B5EF4-FFF2-40B4-BE49-F238E27FC236}">
                <a16:creationId xmlns:a16="http://schemas.microsoft.com/office/drawing/2014/main" id="{6A4045F2-CA5F-E146-C10C-06700CD78B32}"/>
              </a:ext>
            </a:extLst>
          </p:cNvPr>
          <p:cNvSpPr txBox="1">
            <a:spLocks noChangeAspect="1"/>
          </p:cNvSpPr>
          <p:nvPr userDrawn="1"/>
        </p:nvSpPr>
        <p:spPr>
          <a:xfrm>
            <a:off x="11725098" y="6447240"/>
            <a:ext cx="227692" cy="228600"/>
          </a:xfrm>
          <a:prstGeom prst="ellipse">
            <a:avLst/>
          </a:prstGeom>
          <a:solidFill>
            <a:schemeClr val="bg1"/>
          </a:solidFill>
        </p:spPr>
        <p:txBody>
          <a:bodyPr wrap="none" rtlCol="0" anchor="ctr">
            <a:noAutofit/>
          </a:bodyPr>
          <a:lstStyle/>
          <a:p>
            <a:pPr algn="ctr"/>
            <a:fld id="{9F77B881-CDA4-7041-897F-97D0053686EF}" type="slidenum">
              <a:rPr lang="en-US" sz="700" b="1" i="0" smtClean="0">
                <a:solidFill>
                  <a:schemeClr val="accent1"/>
                </a:solidFill>
                <a:latin typeface="+mn-lt"/>
              </a:rPr>
              <a:pPr algn="ctr"/>
              <a:t>‹#›</a:t>
            </a:fld>
            <a:endParaRPr lang="en-US" sz="700" b="1" i="0">
              <a:solidFill>
                <a:schemeClr val="accent1"/>
              </a:solidFill>
              <a:latin typeface="+mn-lt"/>
            </a:endParaRPr>
          </a:p>
        </p:txBody>
      </p:sp>
      <p:pic>
        <p:nvPicPr>
          <p:cNvPr id="7" name="Picture 6" descr="Icon&#10;&#10;Description automatically generated">
            <a:extLst>
              <a:ext uri="{FF2B5EF4-FFF2-40B4-BE49-F238E27FC236}">
                <a16:creationId xmlns:a16="http://schemas.microsoft.com/office/drawing/2014/main" id="{5A1CE176-0CE2-E2BF-2825-7BD88FC6CFF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60549" y="6251543"/>
            <a:ext cx="292100" cy="368300"/>
          </a:xfrm>
          <a:prstGeom prst="rect">
            <a:avLst/>
          </a:prstGeom>
        </p:spPr>
      </p:pic>
      <p:sp>
        <p:nvSpPr>
          <p:cNvPr id="10" name="TextBox 9">
            <a:extLst>
              <a:ext uri="{FF2B5EF4-FFF2-40B4-BE49-F238E27FC236}">
                <a16:creationId xmlns:a16="http://schemas.microsoft.com/office/drawing/2014/main" id="{89CAF227-9FBC-EA0A-A748-C5E0CAEA9629}"/>
              </a:ext>
            </a:extLst>
          </p:cNvPr>
          <p:cNvSpPr txBox="1">
            <a:spLocks noChangeArrowheads="1"/>
          </p:cNvSpPr>
          <p:nvPr userDrawn="1"/>
        </p:nvSpPr>
        <p:spPr bwMode="auto">
          <a:xfrm>
            <a:off x="691527" y="6544037"/>
            <a:ext cx="5726287" cy="923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marL="0" lvl="0" indent="0" algn="l">
              <a:lnSpc>
                <a:spcPct val="100000"/>
              </a:lnSpc>
              <a:defRPr sz="1800">
                <a:solidFill>
                  <a:srgbClr val="000000"/>
                </a:solidFill>
              </a:defRPr>
            </a:pPr>
            <a:r>
              <a:rPr lang="ga-IE" sz="600" b="0" i="0" baseline="0">
                <a:solidFill>
                  <a:schemeClr val="bg1">
                    <a:lumMod val="85000"/>
                  </a:schemeClr>
                </a:solidFill>
                <a:latin typeface="+mn-lt"/>
              </a:rPr>
              <a:t>© 2023 Epsilon Data Management, LLC. All rights reserved. Proprietary and confidential.</a:t>
            </a:r>
          </a:p>
        </p:txBody>
      </p:sp>
      <p:sp>
        <p:nvSpPr>
          <p:cNvPr id="8" name="Content Placeholder 7">
            <a:extLst>
              <a:ext uri="{FF2B5EF4-FFF2-40B4-BE49-F238E27FC236}">
                <a16:creationId xmlns:a16="http://schemas.microsoft.com/office/drawing/2014/main" id="{8C20ADB1-07C2-1069-0E42-A6457F496717}"/>
              </a:ext>
            </a:extLst>
          </p:cNvPr>
          <p:cNvSpPr>
            <a:spLocks noGrp="1"/>
          </p:cNvSpPr>
          <p:nvPr>
            <p:ph sz="quarter" idx="12"/>
          </p:nvPr>
        </p:nvSpPr>
        <p:spPr>
          <a:xfrm>
            <a:off x="237744" y="1875101"/>
            <a:ext cx="11550651" cy="254643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05996304"/>
      </p:ext>
    </p:extLst>
  </p:cSld>
  <p:clrMapOvr>
    <a:masterClrMapping/>
  </p:clrMapOvr>
  <p:extLst>
    <p:ext uri="{DCECCB84-F9BA-43D5-87BE-67443E8EF086}">
      <p15:sldGuideLst xmlns:p15="http://schemas.microsoft.com/office/powerpoint/2012/main">
        <p15:guide id="1" orient="horz" pos="216">
          <p15:clr>
            <a:srgbClr val="FBAE40"/>
          </p15:clr>
        </p15:guide>
      </p15:sldGuideLst>
    </p:ext>
  </p:extLst>
</p:sldLayout>
</file>

<file path=ppt/slideLayouts/slideLayout249.xml><?xml version="1.0" encoding="utf-8"?>
<p:sldLayout xmlns:a="http://schemas.openxmlformats.org/drawingml/2006/main" xmlns:r="http://schemas.openxmlformats.org/officeDocument/2006/relationships" xmlns:p="http://schemas.openxmlformats.org/presentationml/2006/main" preserve="1" userDrawn="1">
  <p:cSld name="5_3 Icons White">
    <p:bg>
      <p:bgPr>
        <a:solidFill>
          <a:schemeClr val="bg1"/>
        </a:solidFill>
        <a:effectLst/>
      </p:bgPr>
    </p:bg>
    <p:spTree>
      <p:nvGrpSpPr>
        <p:cNvPr id="1" name=""/>
        <p:cNvGrpSpPr/>
        <p:nvPr/>
      </p:nvGrpSpPr>
      <p:grpSpPr>
        <a:xfrm>
          <a:off x="0" y="0"/>
          <a:ext cx="0" cy="0"/>
          <a:chOff x="0" y="0"/>
          <a:chExt cx="0" cy="0"/>
        </a:xfrm>
      </p:grpSpPr>
      <p:sp>
        <p:nvSpPr>
          <p:cNvPr id="6" name="Oval 5">
            <a:extLst>
              <a:ext uri="{FF2B5EF4-FFF2-40B4-BE49-F238E27FC236}">
                <a16:creationId xmlns:a16="http://schemas.microsoft.com/office/drawing/2014/main" id="{FE14257C-3E40-D7D0-2946-29D523863166}"/>
              </a:ext>
            </a:extLst>
          </p:cNvPr>
          <p:cNvSpPr/>
          <p:nvPr userDrawn="1"/>
        </p:nvSpPr>
        <p:spPr>
          <a:xfrm>
            <a:off x="1323871" y="2029767"/>
            <a:ext cx="2270928" cy="2270928"/>
          </a:xfrm>
          <a:prstGeom prst="ellipse">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0" i="0" err="1">
              <a:latin typeface="+mn-lt"/>
            </a:endParaRPr>
          </a:p>
        </p:txBody>
      </p:sp>
      <p:sp>
        <p:nvSpPr>
          <p:cNvPr id="9" name="Oval 8">
            <a:extLst>
              <a:ext uri="{FF2B5EF4-FFF2-40B4-BE49-F238E27FC236}">
                <a16:creationId xmlns:a16="http://schemas.microsoft.com/office/drawing/2014/main" id="{08BA352F-50E1-F671-C044-6A7E85D54BEC}"/>
              </a:ext>
            </a:extLst>
          </p:cNvPr>
          <p:cNvSpPr/>
          <p:nvPr userDrawn="1"/>
        </p:nvSpPr>
        <p:spPr>
          <a:xfrm>
            <a:off x="4960536" y="2029767"/>
            <a:ext cx="2270928" cy="2270928"/>
          </a:xfrm>
          <a:prstGeom prst="ellipse">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0" i="0" err="1">
              <a:latin typeface="+mn-lt"/>
            </a:endParaRPr>
          </a:p>
        </p:txBody>
      </p:sp>
      <p:sp>
        <p:nvSpPr>
          <p:cNvPr id="13" name="Oval 12">
            <a:extLst>
              <a:ext uri="{FF2B5EF4-FFF2-40B4-BE49-F238E27FC236}">
                <a16:creationId xmlns:a16="http://schemas.microsoft.com/office/drawing/2014/main" id="{3199D322-F5A2-FCA0-4A71-492C30D8B2ED}"/>
              </a:ext>
            </a:extLst>
          </p:cNvPr>
          <p:cNvSpPr/>
          <p:nvPr userDrawn="1"/>
        </p:nvSpPr>
        <p:spPr>
          <a:xfrm>
            <a:off x="8597201" y="2029767"/>
            <a:ext cx="2270928" cy="2270928"/>
          </a:xfrm>
          <a:prstGeom prst="ellipse">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0" i="0" err="1">
              <a:latin typeface="+mn-lt"/>
            </a:endParaRPr>
          </a:p>
        </p:txBody>
      </p:sp>
      <p:sp>
        <p:nvSpPr>
          <p:cNvPr id="15" name="Picture Placeholder 14">
            <a:extLst>
              <a:ext uri="{FF2B5EF4-FFF2-40B4-BE49-F238E27FC236}">
                <a16:creationId xmlns:a16="http://schemas.microsoft.com/office/drawing/2014/main" id="{DEBD4B28-9B8E-4FB5-2365-22107EB6D858}"/>
              </a:ext>
            </a:extLst>
          </p:cNvPr>
          <p:cNvSpPr>
            <a:spLocks noGrp="1" noChangeAspect="1"/>
          </p:cNvSpPr>
          <p:nvPr>
            <p:ph type="pic" sz="quarter" idx="11" hasCustomPrompt="1"/>
          </p:nvPr>
        </p:nvSpPr>
        <p:spPr>
          <a:xfrm>
            <a:off x="1747578" y="2457491"/>
            <a:ext cx="1423516" cy="1418660"/>
          </a:xfrm>
          <a:prstGeom prst="rect">
            <a:avLst/>
          </a:prstGeom>
        </p:spPr>
        <p:txBody>
          <a:bodyPr anchor="ctr">
            <a:normAutofit/>
          </a:bodyPr>
          <a:lstStyle>
            <a:lvl1pPr marL="0" indent="0" algn="ctr">
              <a:buNone/>
              <a:defRPr sz="1600"/>
            </a:lvl1pPr>
          </a:lstStyle>
          <a:p>
            <a:r>
              <a:rPr lang="en-US"/>
              <a:t>Click to add icon from Epicenter</a:t>
            </a:r>
            <a:br>
              <a:rPr lang="en-US"/>
            </a:br>
            <a:r>
              <a:rPr lang="en-US"/>
              <a:t>(NO PHOTOS)</a:t>
            </a:r>
          </a:p>
        </p:txBody>
      </p:sp>
      <p:sp>
        <p:nvSpPr>
          <p:cNvPr id="17" name="Picture Placeholder 14">
            <a:extLst>
              <a:ext uri="{FF2B5EF4-FFF2-40B4-BE49-F238E27FC236}">
                <a16:creationId xmlns:a16="http://schemas.microsoft.com/office/drawing/2014/main" id="{3AF64053-FC6E-BF87-81DE-2924F705E45F}"/>
              </a:ext>
            </a:extLst>
          </p:cNvPr>
          <p:cNvSpPr>
            <a:spLocks noGrp="1" noChangeAspect="1"/>
          </p:cNvSpPr>
          <p:nvPr>
            <p:ph type="pic" sz="quarter" idx="12" hasCustomPrompt="1"/>
          </p:nvPr>
        </p:nvSpPr>
        <p:spPr>
          <a:xfrm>
            <a:off x="5384243" y="2457491"/>
            <a:ext cx="1423516" cy="1418660"/>
          </a:xfrm>
          <a:prstGeom prst="rect">
            <a:avLst/>
          </a:prstGeom>
        </p:spPr>
        <p:txBody>
          <a:bodyPr anchor="ctr">
            <a:normAutofit/>
          </a:bodyPr>
          <a:lstStyle>
            <a:lvl1pPr marL="0" indent="0" algn="ctr">
              <a:buNone/>
              <a:defRPr sz="1600"/>
            </a:lvl1pPr>
          </a:lstStyle>
          <a:p>
            <a:r>
              <a:rPr lang="en-US"/>
              <a:t>Click to add icon from Epicenter</a:t>
            </a:r>
            <a:br>
              <a:rPr lang="en-US"/>
            </a:br>
            <a:r>
              <a:rPr lang="en-US"/>
              <a:t>(NO PHOTOS)</a:t>
            </a:r>
          </a:p>
        </p:txBody>
      </p:sp>
      <p:sp>
        <p:nvSpPr>
          <p:cNvPr id="18" name="Picture Placeholder 14">
            <a:extLst>
              <a:ext uri="{FF2B5EF4-FFF2-40B4-BE49-F238E27FC236}">
                <a16:creationId xmlns:a16="http://schemas.microsoft.com/office/drawing/2014/main" id="{6F09818A-913A-01BE-6E29-BC79232FDBAB}"/>
              </a:ext>
            </a:extLst>
          </p:cNvPr>
          <p:cNvSpPr>
            <a:spLocks noGrp="1" noChangeAspect="1"/>
          </p:cNvSpPr>
          <p:nvPr>
            <p:ph type="pic" sz="quarter" idx="13" hasCustomPrompt="1"/>
          </p:nvPr>
        </p:nvSpPr>
        <p:spPr>
          <a:xfrm>
            <a:off x="9020907" y="2457491"/>
            <a:ext cx="1423516" cy="1418660"/>
          </a:xfrm>
          <a:prstGeom prst="rect">
            <a:avLst/>
          </a:prstGeom>
        </p:spPr>
        <p:txBody>
          <a:bodyPr anchor="ctr">
            <a:normAutofit/>
          </a:bodyPr>
          <a:lstStyle>
            <a:lvl1pPr marL="0" indent="0" algn="ctr">
              <a:buNone/>
              <a:defRPr sz="1600"/>
            </a:lvl1pPr>
          </a:lstStyle>
          <a:p>
            <a:r>
              <a:rPr lang="en-US"/>
              <a:t>Click to add icon from Epicenter</a:t>
            </a:r>
            <a:br>
              <a:rPr lang="en-US"/>
            </a:br>
            <a:r>
              <a:rPr lang="en-US"/>
              <a:t>(NO PHOTOS)</a:t>
            </a:r>
          </a:p>
        </p:txBody>
      </p:sp>
      <p:sp>
        <p:nvSpPr>
          <p:cNvPr id="20" name="Text Placeholder 19">
            <a:extLst>
              <a:ext uri="{FF2B5EF4-FFF2-40B4-BE49-F238E27FC236}">
                <a16:creationId xmlns:a16="http://schemas.microsoft.com/office/drawing/2014/main" id="{E99F68A0-63A2-E6E2-8517-BB15AD5B2F55}"/>
              </a:ext>
            </a:extLst>
          </p:cNvPr>
          <p:cNvSpPr>
            <a:spLocks noGrp="1"/>
          </p:cNvSpPr>
          <p:nvPr>
            <p:ph type="body" sz="quarter" idx="14" hasCustomPrompt="1"/>
          </p:nvPr>
        </p:nvSpPr>
        <p:spPr>
          <a:xfrm>
            <a:off x="1024933" y="4451699"/>
            <a:ext cx="2868807" cy="914400"/>
          </a:xfrm>
          <a:prstGeom prst="rect">
            <a:avLst/>
          </a:prstGeom>
        </p:spPr>
        <p:txBody>
          <a:bodyPr/>
          <a:lstStyle>
            <a:lvl1pPr marL="0" indent="0" algn="ctr">
              <a:buNone/>
              <a:defRPr>
                <a:solidFill>
                  <a:schemeClr val="tx1"/>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a:t>Description</a:t>
            </a:r>
          </a:p>
        </p:txBody>
      </p:sp>
      <p:sp>
        <p:nvSpPr>
          <p:cNvPr id="21" name="Text Placeholder 19">
            <a:extLst>
              <a:ext uri="{FF2B5EF4-FFF2-40B4-BE49-F238E27FC236}">
                <a16:creationId xmlns:a16="http://schemas.microsoft.com/office/drawing/2014/main" id="{AA158197-4C61-E3A5-FBDD-AEBF7519DF8E}"/>
              </a:ext>
            </a:extLst>
          </p:cNvPr>
          <p:cNvSpPr>
            <a:spLocks noGrp="1"/>
          </p:cNvSpPr>
          <p:nvPr>
            <p:ph type="body" sz="quarter" idx="15" hasCustomPrompt="1"/>
          </p:nvPr>
        </p:nvSpPr>
        <p:spPr>
          <a:xfrm>
            <a:off x="4661598" y="4451699"/>
            <a:ext cx="2868807" cy="914400"/>
          </a:xfrm>
          <a:prstGeom prst="rect">
            <a:avLst/>
          </a:prstGeom>
        </p:spPr>
        <p:txBody>
          <a:bodyPr/>
          <a:lstStyle>
            <a:lvl1pPr marL="0" indent="0" algn="ctr">
              <a:buNone/>
              <a:defRPr>
                <a:solidFill>
                  <a:schemeClr val="tx1"/>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a:t>Description</a:t>
            </a:r>
          </a:p>
        </p:txBody>
      </p:sp>
      <p:sp>
        <p:nvSpPr>
          <p:cNvPr id="22" name="Text Placeholder 19">
            <a:extLst>
              <a:ext uri="{FF2B5EF4-FFF2-40B4-BE49-F238E27FC236}">
                <a16:creationId xmlns:a16="http://schemas.microsoft.com/office/drawing/2014/main" id="{B1DC87DD-606F-D305-D685-7DA1C1B74A9D}"/>
              </a:ext>
            </a:extLst>
          </p:cNvPr>
          <p:cNvSpPr>
            <a:spLocks noGrp="1"/>
          </p:cNvSpPr>
          <p:nvPr>
            <p:ph type="body" sz="quarter" idx="16" hasCustomPrompt="1"/>
          </p:nvPr>
        </p:nvSpPr>
        <p:spPr>
          <a:xfrm>
            <a:off x="8298262" y="4451699"/>
            <a:ext cx="2868807" cy="914400"/>
          </a:xfrm>
          <a:prstGeom prst="rect">
            <a:avLst/>
          </a:prstGeom>
        </p:spPr>
        <p:txBody>
          <a:bodyPr/>
          <a:lstStyle>
            <a:lvl1pPr marL="0" indent="0" algn="ctr">
              <a:buNone/>
              <a:defRPr>
                <a:solidFill>
                  <a:schemeClr val="tx1"/>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a:t>Description</a:t>
            </a:r>
          </a:p>
        </p:txBody>
      </p:sp>
      <p:sp>
        <p:nvSpPr>
          <p:cNvPr id="3" name="Title 2">
            <a:extLst>
              <a:ext uri="{FF2B5EF4-FFF2-40B4-BE49-F238E27FC236}">
                <a16:creationId xmlns:a16="http://schemas.microsoft.com/office/drawing/2014/main" id="{D0356C1C-B997-183C-9491-DD8C01461E41}"/>
              </a:ext>
            </a:extLst>
          </p:cNvPr>
          <p:cNvSpPr>
            <a:spLocks noGrp="1"/>
          </p:cNvSpPr>
          <p:nvPr>
            <p:ph type="title"/>
          </p:nvPr>
        </p:nvSpPr>
        <p:spPr/>
        <p:txBody>
          <a:bodyPr/>
          <a:lstStyle>
            <a:lvl1pPr>
              <a:defRPr>
                <a:solidFill>
                  <a:schemeClr val="accent1"/>
                </a:solidFill>
              </a:defRPr>
            </a:lvl1pPr>
          </a:lstStyle>
          <a:p>
            <a:r>
              <a:rPr lang="en-US"/>
              <a:t>Click to edit Master title style</a:t>
            </a:r>
          </a:p>
        </p:txBody>
      </p:sp>
      <p:pic>
        <p:nvPicPr>
          <p:cNvPr id="5" name="Picture 4">
            <a:extLst>
              <a:ext uri="{FF2B5EF4-FFF2-40B4-BE49-F238E27FC236}">
                <a16:creationId xmlns:a16="http://schemas.microsoft.com/office/drawing/2014/main" id="{08AB88DF-CFD6-27A0-3312-6F6DB2A8A41B}"/>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256033" y="6254497"/>
            <a:ext cx="292100" cy="368300"/>
          </a:xfrm>
          <a:prstGeom prst="rect">
            <a:avLst/>
          </a:prstGeom>
        </p:spPr>
      </p:pic>
      <p:sp>
        <p:nvSpPr>
          <p:cNvPr id="8" name="TextBox 7">
            <a:extLst>
              <a:ext uri="{FF2B5EF4-FFF2-40B4-BE49-F238E27FC236}">
                <a16:creationId xmlns:a16="http://schemas.microsoft.com/office/drawing/2014/main" id="{2570DD26-5FA2-9AE0-94F0-10B9EB9E6825}"/>
              </a:ext>
            </a:extLst>
          </p:cNvPr>
          <p:cNvSpPr txBox="1">
            <a:spLocks noChangeArrowheads="1"/>
          </p:cNvSpPr>
          <p:nvPr userDrawn="1"/>
        </p:nvSpPr>
        <p:spPr bwMode="auto">
          <a:xfrm>
            <a:off x="691527" y="6544037"/>
            <a:ext cx="5726287" cy="923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marL="0" lvl="0" indent="0" algn="l">
              <a:lnSpc>
                <a:spcPct val="100000"/>
              </a:lnSpc>
              <a:defRPr sz="1800">
                <a:solidFill>
                  <a:srgbClr val="000000"/>
                </a:solidFill>
              </a:defRPr>
            </a:pPr>
            <a:r>
              <a:rPr lang="ga-IE" sz="600" b="0" i="0" baseline="0">
                <a:solidFill>
                  <a:schemeClr val="bg1">
                    <a:lumMod val="85000"/>
                  </a:schemeClr>
                </a:solidFill>
                <a:latin typeface="+mn-lt"/>
              </a:rPr>
              <a:t>© 2023 Epsilon Data Management, LLC. All rights reserved. Proprietary and confidential.</a:t>
            </a:r>
          </a:p>
        </p:txBody>
      </p:sp>
      <p:sp>
        <p:nvSpPr>
          <p:cNvPr id="10" name="TextBox 9">
            <a:extLst>
              <a:ext uri="{FF2B5EF4-FFF2-40B4-BE49-F238E27FC236}">
                <a16:creationId xmlns:a16="http://schemas.microsoft.com/office/drawing/2014/main" id="{0F59D7FE-BF82-A08B-1342-126F70B1F1D5}"/>
              </a:ext>
            </a:extLst>
          </p:cNvPr>
          <p:cNvSpPr txBox="1">
            <a:spLocks noChangeAspect="1"/>
          </p:cNvSpPr>
          <p:nvPr userDrawn="1"/>
        </p:nvSpPr>
        <p:spPr>
          <a:xfrm>
            <a:off x="11722609" y="6446520"/>
            <a:ext cx="227692" cy="228600"/>
          </a:xfrm>
          <a:prstGeom prst="ellipse">
            <a:avLst/>
          </a:prstGeom>
          <a:solidFill>
            <a:schemeClr val="accent1"/>
          </a:solidFill>
        </p:spPr>
        <p:txBody>
          <a:bodyPr wrap="none" rtlCol="0" anchor="ctr">
            <a:noAutofit/>
          </a:bodyPr>
          <a:lstStyle/>
          <a:p>
            <a:pPr algn="ctr"/>
            <a:fld id="{9F77B881-CDA4-7041-897F-97D0053686EF}" type="slidenum">
              <a:rPr lang="en-US" sz="700" b="1" i="0" smtClean="0">
                <a:solidFill>
                  <a:schemeClr val="bg1"/>
                </a:solidFill>
                <a:latin typeface="+mn-lt"/>
              </a:rPr>
              <a:pPr algn="ctr"/>
              <a:t>‹#›</a:t>
            </a:fld>
            <a:endParaRPr lang="en-US" sz="700" b="1" i="0">
              <a:solidFill>
                <a:schemeClr val="bg1"/>
              </a:solidFill>
              <a:latin typeface="+mn-lt"/>
            </a:endParaRPr>
          </a:p>
        </p:txBody>
      </p:sp>
      <p:sp>
        <p:nvSpPr>
          <p:cNvPr id="11" name="Rectangle 10">
            <a:extLst>
              <a:ext uri="{FF2B5EF4-FFF2-40B4-BE49-F238E27FC236}">
                <a16:creationId xmlns:a16="http://schemas.microsoft.com/office/drawing/2014/main" id="{FB09E5D1-5509-2B68-53EE-23B947BD3CBC}"/>
              </a:ext>
            </a:extLst>
          </p:cNvPr>
          <p:cNvSpPr/>
          <p:nvPr userDrawn="1"/>
        </p:nvSpPr>
        <p:spPr>
          <a:xfrm rot="5400000" flipV="1">
            <a:off x="8729393" y="3392424"/>
            <a:ext cx="6858000" cy="73152"/>
          </a:xfrm>
          <a:prstGeom prst="rect">
            <a:avLst/>
          </a:prstGeom>
          <a:gradFill flip="none" rotWithShape="1">
            <a:gsLst>
              <a:gs pos="68000">
                <a:schemeClr val="accent2"/>
              </a:gs>
              <a:gs pos="8000">
                <a:schemeClr val="accent5"/>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087502163"/>
      </p:ext>
    </p:extLst>
  </p:cSld>
  <p:clrMapOvr>
    <a:masterClrMapping/>
  </p:clrMapOvr>
  <p:extLst>
    <p:ext uri="{DCECCB84-F9BA-43D5-87BE-67443E8EF086}">
      <p15:sldGuideLst xmlns:p15="http://schemas.microsoft.com/office/powerpoint/2012/main">
        <p15:guide id="1" orient="horz" pos="216">
          <p15:clr>
            <a:srgbClr val="FBAE40"/>
          </p15:clr>
        </p15:guide>
        <p15:guide id="2"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Blank Layout for all">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6DB6E6D-9D39-CFAE-AFF2-5F2C194657C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221745" y="6446041"/>
            <a:ext cx="885020" cy="234240"/>
          </a:xfrm>
          <a:prstGeom prst="rect">
            <a:avLst/>
          </a:prstGeom>
        </p:spPr>
      </p:pic>
      <p:pic>
        <p:nvPicPr>
          <p:cNvPr id="8" name="Picture 7">
            <a:extLst>
              <a:ext uri="{FF2B5EF4-FFF2-40B4-BE49-F238E27FC236}">
                <a16:creationId xmlns:a16="http://schemas.microsoft.com/office/drawing/2014/main" id="{A4102A03-6D65-6A97-34F1-7DC0C24BF1F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93905" y="6361491"/>
            <a:ext cx="1377108" cy="370181"/>
          </a:xfrm>
          <a:prstGeom prst="rect">
            <a:avLst/>
          </a:prstGeom>
        </p:spPr>
      </p:pic>
      <p:sp>
        <p:nvSpPr>
          <p:cNvPr id="10" name="Date Placeholder 9">
            <a:extLst>
              <a:ext uri="{FF2B5EF4-FFF2-40B4-BE49-F238E27FC236}">
                <a16:creationId xmlns:a16="http://schemas.microsoft.com/office/drawing/2014/main" id="{F46864CE-7E99-1CF0-A959-96964F6E7C5F}"/>
              </a:ext>
            </a:extLst>
          </p:cNvPr>
          <p:cNvSpPr>
            <a:spLocks noGrp="1"/>
          </p:cNvSpPr>
          <p:nvPr>
            <p:ph type="dt" sz="half" idx="10"/>
          </p:nvPr>
        </p:nvSpPr>
        <p:spPr/>
        <p:txBody>
          <a:bodyPr/>
          <a:lstStyle/>
          <a:p>
            <a:fld id="{C1B9AD31-ECA4-4125-B14D-942FFE32D206}" type="datetime1">
              <a:rPr lang="en-US" smtClean="0"/>
              <a:t>11/13/2025</a:t>
            </a:fld>
            <a:endParaRPr lang="en-US"/>
          </a:p>
        </p:txBody>
      </p:sp>
      <p:sp>
        <p:nvSpPr>
          <p:cNvPr id="11" name="Footer Placeholder 10">
            <a:extLst>
              <a:ext uri="{FF2B5EF4-FFF2-40B4-BE49-F238E27FC236}">
                <a16:creationId xmlns:a16="http://schemas.microsoft.com/office/drawing/2014/main" id="{5ADE582C-46D1-E4AB-4C6E-FA9F3BFB7ED4}"/>
              </a:ext>
            </a:extLst>
          </p:cNvPr>
          <p:cNvSpPr>
            <a:spLocks noGrp="1"/>
          </p:cNvSpPr>
          <p:nvPr>
            <p:ph type="ftr" sz="quarter" idx="11"/>
          </p:nvPr>
        </p:nvSpPr>
        <p:spPr/>
        <p:txBody>
          <a:bodyPr/>
          <a:lstStyle>
            <a:lvl1pPr>
              <a:defRPr>
                <a:solidFill>
                  <a:schemeClr val="tx1"/>
                </a:solidFill>
              </a:defRPr>
            </a:lvl1pPr>
          </a:lstStyle>
          <a:p>
            <a:r>
              <a:rPr lang="en-US"/>
              <a:t>|</a:t>
            </a:r>
          </a:p>
        </p:txBody>
      </p:sp>
      <p:sp>
        <p:nvSpPr>
          <p:cNvPr id="12" name="Slide Number Placeholder 11">
            <a:extLst>
              <a:ext uri="{FF2B5EF4-FFF2-40B4-BE49-F238E27FC236}">
                <a16:creationId xmlns:a16="http://schemas.microsoft.com/office/drawing/2014/main" id="{B7183EF8-E3F8-DC1C-97DC-34338827A72B}"/>
              </a:ext>
            </a:extLst>
          </p:cNvPr>
          <p:cNvSpPr>
            <a:spLocks noGrp="1"/>
          </p:cNvSpPr>
          <p:nvPr>
            <p:ph type="sldNum" sz="quarter" idx="12"/>
          </p:nvPr>
        </p:nvSpPr>
        <p:spPr/>
        <p:txBody>
          <a:bodyPr/>
          <a:lstStyle/>
          <a:p>
            <a:fld id="{2699342E-7F77-4D7C-9F9A-F3D2928711BF}" type="slidenum">
              <a:rPr lang="en-US" smtClean="0"/>
              <a:pPr/>
              <a:t>‹#›</a:t>
            </a:fld>
            <a:endParaRPr lang="en-US"/>
          </a:p>
        </p:txBody>
      </p:sp>
    </p:spTree>
    <p:extLst>
      <p:ext uri="{BB962C8B-B14F-4D97-AF65-F5344CB8AC3E}">
        <p14:creationId xmlns:p14="http://schemas.microsoft.com/office/powerpoint/2010/main" val="4246232828"/>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preserve="1" userDrawn="1">
  <p:cSld name="5_4 Icons White">
    <p:bg>
      <p:bgPr>
        <a:solidFill>
          <a:schemeClr val="bg1"/>
        </a:solidFill>
        <a:effectLst/>
      </p:bgPr>
    </p:bg>
    <p:spTree>
      <p:nvGrpSpPr>
        <p:cNvPr id="1" name=""/>
        <p:cNvGrpSpPr/>
        <p:nvPr/>
      </p:nvGrpSpPr>
      <p:grpSpPr>
        <a:xfrm>
          <a:off x="0" y="0"/>
          <a:ext cx="0" cy="0"/>
          <a:chOff x="0" y="0"/>
          <a:chExt cx="0" cy="0"/>
        </a:xfrm>
      </p:grpSpPr>
      <p:sp>
        <p:nvSpPr>
          <p:cNvPr id="6" name="Oval 5">
            <a:extLst>
              <a:ext uri="{FF2B5EF4-FFF2-40B4-BE49-F238E27FC236}">
                <a16:creationId xmlns:a16="http://schemas.microsoft.com/office/drawing/2014/main" id="{FE14257C-3E40-D7D0-2946-29D523863166}"/>
              </a:ext>
            </a:extLst>
          </p:cNvPr>
          <p:cNvSpPr/>
          <p:nvPr userDrawn="1"/>
        </p:nvSpPr>
        <p:spPr>
          <a:xfrm>
            <a:off x="775231" y="1978967"/>
            <a:ext cx="2270928" cy="2270928"/>
          </a:xfrm>
          <a:prstGeom prst="ellipse">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0" i="0" err="1">
              <a:latin typeface="+mn-lt"/>
            </a:endParaRPr>
          </a:p>
        </p:txBody>
      </p:sp>
      <p:sp>
        <p:nvSpPr>
          <p:cNvPr id="15" name="Picture Placeholder 14">
            <a:extLst>
              <a:ext uri="{FF2B5EF4-FFF2-40B4-BE49-F238E27FC236}">
                <a16:creationId xmlns:a16="http://schemas.microsoft.com/office/drawing/2014/main" id="{DEBD4B28-9B8E-4FB5-2365-22107EB6D858}"/>
              </a:ext>
            </a:extLst>
          </p:cNvPr>
          <p:cNvSpPr>
            <a:spLocks noGrp="1" noChangeAspect="1"/>
          </p:cNvSpPr>
          <p:nvPr>
            <p:ph type="pic" sz="quarter" idx="11" hasCustomPrompt="1"/>
          </p:nvPr>
        </p:nvSpPr>
        <p:spPr>
          <a:xfrm>
            <a:off x="1198938" y="2406691"/>
            <a:ext cx="1423516" cy="1418660"/>
          </a:xfrm>
          <a:prstGeom prst="rect">
            <a:avLst/>
          </a:prstGeom>
        </p:spPr>
        <p:txBody>
          <a:bodyPr anchor="ctr">
            <a:normAutofit/>
          </a:bodyPr>
          <a:lstStyle>
            <a:lvl1pPr marL="0" indent="0" algn="ctr">
              <a:buNone/>
              <a:defRPr sz="1600"/>
            </a:lvl1pPr>
          </a:lstStyle>
          <a:p>
            <a:r>
              <a:rPr lang="en-US"/>
              <a:t>Click to add icon from Epicenter</a:t>
            </a:r>
            <a:br>
              <a:rPr lang="en-US"/>
            </a:br>
            <a:r>
              <a:rPr lang="en-US"/>
              <a:t>(NO PHOTOS)</a:t>
            </a:r>
          </a:p>
        </p:txBody>
      </p:sp>
      <p:sp>
        <p:nvSpPr>
          <p:cNvPr id="20" name="Text Placeholder 19">
            <a:extLst>
              <a:ext uri="{FF2B5EF4-FFF2-40B4-BE49-F238E27FC236}">
                <a16:creationId xmlns:a16="http://schemas.microsoft.com/office/drawing/2014/main" id="{E99F68A0-63A2-E6E2-8517-BB15AD5B2F55}"/>
              </a:ext>
            </a:extLst>
          </p:cNvPr>
          <p:cNvSpPr>
            <a:spLocks noGrp="1"/>
          </p:cNvSpPr>
          <p:nvPr>
            <p:ph type="body" sz="quarter" idx="14" hasCustomPrompt="1"/>
          </p:nvPr>
        </p:nvSpPr>
        <p:spPr>
          <a:xfrm>
            <a:off x="647171" y="4390739"/>
            <a:ext cx="2398988" cy="914400"/>
          </a:xfrm>
          <a:prstGeom prst="rect">
            <a:avLst/>
          </a:prstGeom>
        </p:spPr>
        <p:txBody>
          <a:bodyPr/>
          <a:lstStyle>
            <a:lvl1pPr marL="0" indent="0" algn="ctr">
              <a:buNone/>
              <a:defRPr>
                <a:solidFill>
                  <a:schemeClr val="tx1"/>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a:t>Description</a:t>
            </a:r>
          </a:p>
        </p:txBody>
      </p:sp>
      <p:sp>
        <p:nvSpPr>
          <p:cNvPr id="3" name="Oval 2">
            <a:extLst>
              <a:ext uri="{FF2B5EF4-FFF2-40B4-BE49-F238E27FC236}">
                <a16:creationId xmlns:a16="http://schemas.microsoft.com/office/drawing/2014/main" id="{432850F7-ACD1-093C-0E81-237212D457B6}"/>
              </a:ext>
            </a:extLst>
          </p:cNvPr>
          <p:cNvSpPr/>
          <p:nvPr userDrawn="1"/>
        </p:nvSpPr>
        <p:spPr>
          <a:xfrm>
            <a:off x="3597925" y="1978967"/>
            <a:ext cx="2270928" cy="2270928"/>
          </a:xfrm>
          <a:prstGeom prst="ellipse">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0" i="0" err="1">
              <a:latin typeface="+mn-lt"/>
            </a:endParaRPr>
          </a:p>
        </p:txBody>
      </p:sp>
      <p:sp>
        <p:nvSpPr>
          <p:cNvPr id="5" name="Picture Placeholder 14">
            <a:extLst>
              <a:ext uri="{FF2B5EF4-FFF2-40B4-BE49-F238E27FC236}">
                <a16:creationId xmlns:a16="http://schemas.microsoft.com/office/drawing/2014/main" id="{7EB576A7-6768-414C-3535-018C513FEB52}"/>
              </a:ext>
            </a:extLst>
          </p:cNvPr>
          <p:cNvSpPr>
            <a:spLocks noGrp="1" noChangeAspect="1"/>
          </p:cNvSpPr>
          <p:nvPr>
            <p:ph type="pic" sz="quarter" idx="15" hasCustomPrompt="1"/>
          </p:nvPr>
        </p:nvSpPr>
        <p:spPr>
          <a:xfrm>
            <a:off x="4021631" y="2406691"/>
            <a:ext cx="1423516" cy="1418660"/>
          </a:xfrm>
          <a:prstGeom prst="rect">
            <a:avLst/>
          </a:prstGeom>
        </p:spPr>
        <p:txBody>
          <a:bodyPr anchor="ctr">
            <a:normAutofit/>
          </a:bodyPr>
          <a:lstStyle>
            <a:lvl1pPr marL="0" indent="0" algn="ctr">
              <a:buNone/>
              <a:defRPr sz="1600"/>
            </a:lvl1pPr>
          </a:lstStyle>
          <a:p>
            <a:r>
              <a:rPr lang="en-US"/>
              <a:t>Click to add icon from Epicenter</a:t>
            </a:r>
            <a:br>
              <a:rPr lang="en-US"/>
            </a:br>
            <a:r>
              <a:rPr lang="en-US"/>
              <a:t>(NO PHOTOS)</a:t>
            </a:r>
          </a:p>
        </p:txBody>
      </p:sp>
      <p:sp>
        <p:nvSpPr>
          <p:cNvPr id="7" name="Text Placeholder 19">
            <a:extLst>
              <a:ext uri="{FF2B5EF4-FFF2-40B4-BE49-F238E27FC236}">
                <a16:creationId xmlns:a16="http://schemas.microsoft.com/office/drawing/2014/main" id="{F0C78C0C-342A-8EFF-A993-4EF41DC5FCA9}"/>
              </a:ext>
            </a:extLst>
          </p:cNvPr>
          <p:cNvSpPr>
            <a:spLocks noGrp="1"/>
          </p:cNvSpPr>
          <p:nvPr>
            <p:ph type="body" sz="quarter" idx="16" hasCustomPrompt="1"/>
          </p:nvPr>
        </p:nvSpPr>
        <p:spPr>
          <a:xfrm>
            <a:off x="3469866" y="4390739"/>
            <a:ext cx="2398988" cy="914400"/>
          </a:xfrm>
          <a:prstGeom prst="rect">
            <a:avLst/>
          </a:prstGeom>
        </p:spPr>
        <p:txBody>
          <a:bodyPr/>
          <a:lstStyle>
            <a:lvl1pPr marL="0" indent="0" algn="ctr">
              <a:buNone/>
              <a:defRPr>
                <a:solidFill>
                  <a:schemeClr val="tx1"/>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a:t>Description</a:t>
            </a:r>
          </a:p>
        </p:txBody>
      </p:sp>
      <p:sp>
        <p:nvSpPr>
          <p:cNvPr id="8" name="Oval 7">
            <a:extLst>
              <a:ext uri="{FF2B5EF4-FFF2-40B4-BE49-F238E27FC236}">
                <a16:creationId xmlns:a16="http://schemas.microsoft.com/office/drawing/2014/main" id="{6A5FF676-80E2-0ED3-C4DB-08BF27AD7997}"/>
              </a:ext>
            </a:extLst>
          </p:cNvPr>
          <p:cNvSpPr/>
          <p:nvPr userDrawn="1"/>
        </p:nvSpPr>
        <p:spPr>
          <a:xfrm>
            <a:off x="6420619" y="1978967"/>
            <a:ext cx="2270928" cy="2270928"/>
          </a:xfrm>
          <a:prstGeom prst="ellipse">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0" i="0" err="1">
              <a:latin typeface="+mn-lt"/>
            </a:endParaRPr>
          </a:p>
        </p:txBody>
      </p:sp>
      <p:sp>
        <p:nvSpPr>
          <p:cNvPr id="11" name="Picture Placeholder 14">
            <a:extLst>
              <a:ext uri="{FF2B5EF4-FFF2-40B4-BE49-F238E27FC236}">
                <a16:creationId xmlns:a16="http://schemas.microsoft.com/office/drawing/2014/main" id="{3D377B90-5A9C-4E37-0EF5-596BC68591C2}"/>
              </a:ext>
            </a:extLst>
          </p:cNvPr>
          <p:cNvSpPr>
            <a:spLocks noGrp="1" noChangeAspect="1"/>
          </p:cNvSpPr>
          <p:nvPr>
            <p:ph type="pic" sz="quarter" idx="17" hasCustomPrompt="1"/>
          </p:nvPr>
        </p:nvSpPr>
        <p:spPr>
          <a:xfrm>
            <a:off x="6844326" y="2406691"/>
            <a:ext cx="1423516" cy="1418660"/>
          </a:xfrm>
          <a:prstGeom prst="rect">
            <a:avLst/>
          </a:prstGeom>
        </p:spPr>
        <p:txBody>
          <a:bodyPr anchor="ctr">
            <a:normAutofit/>
          </a:bodyPr>
          <a:lstStyle>
            <a:lvl1pPr marL="0" indent="0" algn="ctr">
              <a:buNone/>
              <a:defRPr sz="1600"/>
            </a:lvl1pPr>
          </a:lstStyle>
          <a:p>
            <a:r>
              <a:rPr lang="en-US"/>
              <a:t>Click to add icon from Epicenter</a:t>
            </a:r>
            <a:br>
              <a:rPr lang="en-US"/>
            </a:br>
            <a:r>
              <a:rPr lang="en-US"/>
              <a:t>(NO PHOTOS)</a:t>
            </a:r>
          </a:p>
        </p:txBody>
      </p:sp>
      <p:sp>
        <p:nvSpPr>
          <p:cNvPr id="12" name="Text Placeholder 19">
            <a:extLst>
              <a:ext uri="{FF2B5EF4-FFF2-40B4-BE49-F238E27FC236}">
                <a16:creationId xmlns:a16="http://schemas.microsoft.com/office/drawing/2014/main" id="{E4B83505-1950-E711-4756-B86FD26518C4}"/>
              </a:ext>
            </a:extLst>
          </p:cNvPr>
          <p:cNvSpPr>
            <a:spLocks noGrp="1"/>
          </p:cNvSpPr>
          <p:nvPr>
            <p:ph type="body" sz="quarter" idx="18" hasCustomPrompt="1"/>
          </p:nvPr>
        </p:nvSpPr>
        <p:spPr>
          <a:xfrm>
            <a:off x="6292559" y="4390739"/>
            <a:ext cx="2398988" cy="914400"/>
          </a:xfrm>
          <a:prstGeom prst="rect">
            <a:avLst/>
          </a:prstGeom>
        </p:spPr>
        <p:txBody>
          <a:bodyPr/>
          <a:lstStyle>
            <a:lvl1pPr marL="0" indent="0" algn="ctr">
              <a:buNone/>
              <a:defRPr>
                <a:solidFill>
                  <a:schemeClr val="tx1"/>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a:t>Description</a:t>
            </a:r>
          </a:p>
        </p:txBody>
      </p:sp>
      <p:sp>
        <p:nvSpPr>
          <p:cNvPr id="14" name="Oval 13">
            <a:extLst>
              <a:ext uri="{FF2B5EF4-FFF2-40B4-BE49-F238E27FC236}">
                <a16:creationId xmlns:a16="http://schemas.microsoft.com/office/drawing/2014/main" id="{DD0D29F9-2A4E-1B87-E97C-6F23CB63E250}"/>
              </a:ext>
            </a:extLst>
          </p:cNvPr>
          <p:cNvSpPr/>
          <p:nvPr userDrawn="1"/>
        </p:nvSpPr>
        <p:spPr>
          <a:xfrm>
            <a:off x="9243313" y="1978967"/>
            <a:ext cx="2270928" cy="2270928"/>
          </a:xfrm>
          <a:prstGeom prst="ellipse">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0" i="0" err="1">
              <a:latin typeface="+mn-lt"/>
            </a:endParaRPr>
          </a:p>
        </p:txBody>
      </p:sp>
      <p:sp>
        <p:nvSpPr>
          <p:cNvPr id="16" name="Picture Placeholder 14">
            <a:extLst>
              <a:ext uri="{FF2B5EF4-FFF2-40B4-BE49-F238E27FC236}">
                <a16:creationId xmlns:a16="http://schemas.microsoft.com/office/drawing/2014/main" id="{28FC774B-66C4-966C-C398-1B35B41FA845}"/>
              </a:ext>
            </a:extLst>
          </p:cNvPr>
          <p:cNvSpPr>
            <a:spLocks noGrp="1" noChangeAspect="1"/>
          </p:cNvSpPr>
          <p:nvPr>
            <p:ph type="pic" sz="quarter" idx="19" hasCustomPrompt="1"/>
          </p:nvPr>
        </p:nvSpPr>
        <p:spPr>
          <a:xfrm>
            <a:off x="9667019" y="2406691"/>
            <a:ext cx="1423516" cy="1418660"/>
          </a:xfrm>
          <a:prstGeom prst="rect">
            <a:avLst/>
          </a:prstGeom>
        </p:spPr>
        <p:txBody>
          <a:bodyPr anchor="ctr">
            <a:normAutofit/>
          </a:bodyPr>
          <a:lstStyle>
            <a:lvl1pPr marL="0" indent="0" algn="ctr">
              <a:buNone/>
              <a:defRPr sz="1600"/>
            </a:lvl1pPr>
          </a:lstStyle>
          <a:p>
            <a:r>
              <a:rPr lang="en-US"/>
              <a:t>Click to add icon from Epicenter</a:t>
            </a:r>
            <a:br>
              <a:rPr lang="en-US"/>
            </a:br>
            <a:r>
              <a:rPr lang="en-US"/>
              <a:t>(NO PHOTOS)</a:t>
            </a:r>
          </a:p>
        </p:txBody>
      </p:sp>
      <p:sp>
        <p:nvSpPr>
          <p:cNvPr id="19" name="Text Placeholder 19">
            <a:extLst>
              <a:ext uri="{FF2B5EF4-FFF2-40B4-BE49-F238E27FC236}">
                <a16:creationId xmlns:a16="http://schemas.microsoft.com/office/drawing/2014/main" id="{7ED27F08-4F4F-DDE9-01E4-57FD44920BE7}"/>
              </a:ext>
            </a:extLst>
          </p:cNvPr>
          <p:cNvSpPr>
            <a:spLocks noGrp="1"/>
          </p:cNvSpPr>
          <p:nvPr>
            <p:ph type="body" sz="quarter" idx="20" hasCustomPrompt="1"/>
          </p:nvPr>
        </p:nvSpPr>
        <p:spPr>
          <a:xfrm>
            <a:off x="9115254" y="4390739"/>
            <a:ext cx="2398988" cy="914400"/>
          </a:xfrm>
          <a:prstGeom prst="rect">
            <a:avLst/>
          </a:prstGeom>
        </p:spPr>
        <p:txBody>
          <a:bodyPr/>
          <a:lstStyle>
            <a:lvl1pPr marL="0" indent="0" algn="ctr">
              <a:buNone/>
              <a:defRPr>
                <a:solidFill>
                  <a:schemeClr val="tx1"/>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a:t>Description</a:t>
            </a:r>
          </a:p>
        </p:txBody>
      </p:sp>
      <p:sp>
        <p:nvSpPr>
          <p:cNvPr id="9" name="Title 8">
            <a:extLst>
              <a:ext uri="{FF2B5EF4-FFF2-40B4-BE49-F238E27FC236}">
                <a16:creationId xmlns:a16="http://schemas.microsoft.com/office/drawing/2014/main" id="{1FF8935B-7D93-F768-6E5D-9DD17BAF7E36}"/>
              </a:ext>
            </a:extLst>
          </p:cNvPr>
          <p:cNvSpPr>
            <a:spLocks noGrp="1"/>
          </p:cNvSpPr>
          <p:nvPr>
            <p:ph type="title"/>
          </p:nvPr>
        </p:nvSpPr>
        <p:spPr/>
        <p:txBody>
          <a:bodyPr/>
          <a:lstStyle>
            <a:lvl1pPr>
              <a:defRPr>
                <a:solidFill>
                  <a:schemeClr val="accent1"/>
                </a:solidFill>
              </a:defRPr>
            </a:lvl1pPr>
          </a:lstStyle>
          <a:p>
            <a:r>
              <a:rPr lang="en-US"/>
              <a:t>Click to edit Master title style</a:t>
            </a:r>
          </a:p>
        </p:txBody>
      </p:sp>
      <p:pic>
        <p:nvPicPr>
          <p:cNvPr id="2" name="Picture 1">
            <a:extLst>
              <a:ext uri="{FF2B5EF4-FFF2-40B4-BE49-F238E27FC236}">
                <a16:creationId xmlns:a16="http://schemas.microsoft.com/office/drawing/2014/main" id="{B95DB8F4-21E7-B544-1A43-4D649DD0444A}"/>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256033" y="6254497"/>
            <a:ext cx="292100" cy="368300"/>
          </a:xfrm>
          <a:prstGeom prst="rect">
            <a:avLst/>
          </a:prstGeom>
        </p:spPr>
      </p:pic>
      <p:sp>
        <p:nvSpPr>
          <p:cNvPr id="4" name="TextBox 3">
            <a:extLst>
              <a:ext uri="{FF2B5EF4-FFF2-40B4-BE49-F238E27FC236}">
                <a16:creationId xmlns:a16="http://schemas.microsoft.com/office/drawing/2014/main" id="{1A69F516-EB9B-3894-2A19-D41C99DEFAD0}"/>
              </a:ext>
            </a:extLst>
          </p:cNvPr>
          <p:cNvSpPr txBox="1">
            <a:spLocks noChangeArrowheads="1"/>
          </p:cNvSpPr>
          <p:nvPr userDrawn="1"/>
        </p:nvSpPr>
        <p:spPr bwMode="auto">
          <a:xfrm>
            <a:off x="691527" y="6544037"/>
            <a:ext cx="5726287" cy="923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marL="0" lvl="0" indent="0" algn="l">
              <a:lnSpc>
                <a:spcPct val="100000"/>
              </a:lnSpc>
              <a:defRPr sz="1800">
                <a:solidFill>
                  <a:srgbClr val="000000"/>
                </a:solidFill>
              </a:defRPr>
            </a:pPr>
            <a:r>
              <a:rPr lang="ga-IE" sz="600" b="0" i="0" baseline="0">
                <a:solidFill>
                  <a:schemeClr val="bg1">
                    <a:lumMod val="85000"/>
                  </a:schemeClr>
                </a:solidFill>
                <a:latin typeface="+mn-lt"/>
              </a:rPr>
              <a:t>© 2023 Epsilon Data Management, LLC. All rights reserved. Proprietary and confidential.</a:t>
            </a:r>
          </a:p>
        </p:txBody>
      </p:sp>
      <p:sp>
        <p:nvSpPr>
          <p:cNvPr id="10" name="TextBox 9">
            <a:extLst>
              <a:ext uri="{FF2B5EF4-FFF2-40B4-BE49-F238E27FC236}">
                <a16:creationId xmlns:a16="http://schemas.microsoft.com/office/drawing/2014/main" id="{07579EFE-1D03-A3EA-B4F7-5763258B6751}"/>
              </a:ext>
            </a:extLst>
          </p:cNvPr>
          <p:cNvSpPr txBox="1">
            <a:spLocks noChangeAspect="1"/>
          </p:cNvSpPr>
          <p:nvPr userDrawn="1"/>
        </p:nvSpPr>
        <p:spPr>
          <a:xfrm>
            <a:off x="11722609" y="6446520"/>
            <a:ext cx="227692" cy="228600"/>
          </a:xfrm>
          <a:prstGeom prst="ellipse">
            <a:avLst/>
          </a:prstGeom>
          <a:solidFill>
            <a:schemeClr val="accent1"/>
          </a:solidFill>
        </p:spPr>
        <p:txBody>
          <a:bodyPr wrap="none" rtlCol="0" anchor="ctr">
            <a:noAutofit/>
          </a:bodyPr>
          <a:lstStyle/>
          <a:p>
            <a:pPr algn="ctr"/>
            <a:fld id="{9F77B881-CDA4-7041-897F-97D0053686EF}" type="slidenum">
              <a:rPr lang="en-US" sz="700" b="1" i="0" smtClean="0">
                <a:solidFill>
                  <a:schemeClr val="bg1"/>
                </a:solidFill>
                <a:latin typeface="+mn-lt"/>
              </a:rPr>
              <a:pPr algn="ctr"/>
              <a:t>‹#›</a:t>
            </a:fld>
            <a:endParaRPr lang="en-US" sz="700" b="1" i="0">
              <a:solidFill>
                <a:schemeClr val="bg1"/>
              </a:solidFill>
              <a:latin typeface="+mn-lt"/>
            </a:endParaRPr>
          </a:p>
        </p:txBody>
      </p:sp>
      <p:sp>
        <p:nvSpPr>
          <p:cNvPr id="13" name="Rectangle 12">
            <a:extLst>
              <a:ext uri="{FF2B5EF4-FFF2-40B4-BE49-F238E27FC236}">
                <a16:creationId xmlns:a16="http://schemas.microsoft.com/office/drawing/2014/main" id="{BB687650-A84C-9DB6-4B91-165B0DED3F5F}"/>
              </a:ext>
            </a:extLst>
          </p:cNvPr>
          <p:cNvSpPr/>
          <p:nvPr userDrawn="1"/>
        </p:nvSpPr>
        <p:spPr>
          <a:xfrm rot="5400000" flipV="1">
            <a:off x="8729393" y="3392424"/>
            <a:ext cx="6858000" cy="73152"/>
          </a:xfrm>
          <a:prstGeom prst="rect">
            <a:avLst/>
          </a:prstGeom>
          <a:gradFill flip="none" rotWithShape="1">
            <a:gsLst>
              <a:gs pos="68000">
                <a:schemeClr val="accent2"/>
              </a:gs>
              <a:gs pos="8000">
                <a:schemeClr val="accent5"/>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4204525810"/>
      </p:ext>
    </p:extLst>
  </p:cSld>
  <p:clrMapOvr>
    <a:masterClrMapping/>
  </p:clrMapOvr>
  <p:extLst>
    <p:ext uri="{DCECCB84-F9BA-43D5-87BE-67443E8EF086}">
      <p15:sldGuideLst xmlns:p15="http://schemas.microsoft.com/office/powerpoint/2012/main">
        <p15:guide id="1" orient="horz" pos="216">
          <p15:clr>
            <a:srgbClr val="FBAE40"/>
          </p15:clr>
        </p15:guide>
        <p15:guide id="2" pos="3840">
          <p15:clr>
            <a:srgbClr val="FBAE40"/>
          </p15:clr>
        </p15:guide>
      </p15:sldGuideLst>
    </p:ext>
  </p:extLst>
</p:sldLayout>
</file>

<file path=ppt/slideLayouts/slideLayout251.xml><?xml version="1.0" encoding="utf-8"?>
<p:sldLayout xmlns:a="http://schemas.openxmlformats.org/drawingml/2006/main" xmlns:r="http://schemas.openxmlformats.org/officeDocument/2006/relationships" xmlns:p="http://schemas.openxmlformats.org/presentationml/2006/main" preserve="1" userDrawn="1">
  <p:cSld name="5_3 Icons Blue">
    <p:bg>
      <p:bgPr>
        <a:solidFill>
          <a:schemeClr val="accent1"/>
        </a:solidFill>
        <a:effectLst/>
      </p:bgPr>
    </p:bg>
    <p:spTree>
      <p:nvGrpSpPr>
        <p:cNvPr id="1" name=""/>
        <p:cNvGrpSpPr/>
        <p:nvPr/>
      </p:nvGrpSpPr>
      <p:grpSpPr>
        <a:xfrm>
          <a:off x="0" y="0"/>
          <a:ext cx="0" cy="0"/>
          <a:chOff x="0" y="0"/>
          <a:chExt cx="0" cy="0"/>
        </a:xfrm>
      </p:grpSpPr>
      <p:sp>
        <p:nvSpPr>
          <p:cNvPr id="6" name="Oval 5">
            <a:extLst>
              <a:ext uri="{FF2B5EF4-FFF2-40B4-BE49-F238E27FC236}">
                <a16:creationId xmlns:a16="http://schemas.microsoft.com/office/drawing/2014/main" id="{FE14257C-3E40-D7D0-2946-29D523863166}"/>
              </a:ext>
            </a:extLst>
          </p:cNvPr>
          <p:cNvSpPr/>
          <p:nvPr userDrawn="1"/>
        </p:nvSpPr>
        <p:spPr>
          <a:xfrm>
            <a:off x="1323871" y="2029767"/>
            <a:ext cx="2270928" cy="227092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0" i="0" err="1">
              <a:latin typeface="+mn-lt"/>
            </a:endParaRPr>
          </a:p>
        </p:txBody>
      </p:sp>
      <p:sp>
        <p:nvSpPr>
          <p:cNvPr id="9" name="Oval 8">
            <a:extLst>
              <a:ext uri="{FF2B5EF4-FFF2-40B4-BE49-F238E27FC236}">
                <a16:creationId xmlns:a16="http://schemas.microsoft.com/office/drawing/2014/main" id="{08BA352F-50E1-F671-C044-6A7E85D54BEC}"/>
              </a:ext>
            </a:extLst>
          </p:cNvPr>
          <p:cNvSpPr/>
          <p:nvPr userDrawn="1"/>
        </p:nvSpPr>
        <p:spPr>
          <a:xfrm>
            <a:off x="4960536" y="2029767"/>
            <a:ext cx="2270928" cy="227092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0" i="0" err="1">
              <a:latin typeface="+mn-lt"/>
            </a:endParaRPr>
          </a:p>
        </p:txBody>
      </p:sp>
      <p:sp>
        <p:nvSpPr>
          <p:cNvPr id="13" name="Oval 12">
            <a:extLst>
              <a:ext uri="{FF2B5EF4-FFF2-40B4-BE49-F238E27FC236}">
                <a16:creationId xmlns:a16="http://schemas.microsoft.com/office/drawing/2014/main" id="{3199D322-F5A2-FCA0-4A71-492C30D8B2ED}"/>
              </a:ext>
            </a:extLst>
          </p:cNvPr>
          <p:cNvSpPr/>
          <p:nvPr userDrawn="1"/>
        </p:nvSpPr>
        <p:spPr>
          <a:xfrm>
            <a:off x="8597201" y="2029767"/>
            <a:ext cx="2270928" cy="227092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0" i="0" err="1">
              <a:latin typeface="+mn-lt"/>
            </a:endParaRPr>
          </a:p>
        </p:txBody>
      </p:sp>
      <p:sp>
        <p:nvSpPr>
          <p:cNvPr id="15" name="Picture Placeholder 14">
            <a:extLst>
              <a:ext uri="{FF2B5EF4-FFF2-40B4-BE49-F238E27FC236}">
                <a16:creationId xmlns:a16="http://schemas.microsoft.com/office/drawing/2014/main" id="{DEBD4B28-9B8E-4FB5-2365-22107EB6D858}"/>
              </a:ext>
            </a:extLst>
          </p:cNvPr>
          <p:cNvSpPr>
            <a:spLocks noGrp="1" noChangeAspect="1"/>
          </p:cNvSpPr>
          <p:nvPr>
            <p:ph type="pic" sz="quarter" idx="11" hasCustomPrompt="1"/>
          </p:nvPr>
        </p:nvSpPr>
        <p:spPr>
          <a:xfrm>
            <a:off x="1747578" y="2457491"/>
            <a:ext cx="1423516" cy="1418660"/>
          </a:xfrm>
          <a:prstGeom prst="rect">
            <a:avLst/>
          </a:prstGeom>
        </p:spPr>
        <p:txBody>
          <a:bodyPr anchor="ctr">
            <a:normAutofit/>
          </a:bodyPr>
          <a:lstStyle>
            <a:lvl1pPr marL="0" indent="0" algn="ctr">
              <a:buNone/>
              <a:defRPr sz="1600"/>
            </a:lvl1pPr>
          </a:lstStyle>
          <a:p>
            <a:r>
              <a:rPr lang="en-US"/>
              <a:t>Click to add icon from Epicenter</a:t>
            </a:r>
            <a:br>
              <a:rPr lang="en-US"/>
            </a:br>
            <a:r>
              <a:rPr lang="en-US"/>
              <a:t>(NO PHOTOS)</a:t>
            </a:r>
          </a:p>
        </p:txBody>
      </p:sp>
      <p:sp>
        <p:nvSpPr>
          <p:cNvPr id="17" name="Picture Placeholder 14">
            <a:extLst>
              <a:ext uri="{FF2B5EF4-FFF2-40B4-BE49-F238E27FC236}">
                <a16:creationId xmlns:a16="http://schemas.microsoft.com/office/drawing/2014/main" id="{3AF64053-FC6E-BF87-81DE-2924F705E45F}"/>
              </a:ext>
            </a:extLst>
          </p:cNvPr>
          <p:cNvSpPr>
            <a:spLocks noGrp="1" noChangeAspect="1"/>
          </p:cNvSpPr>
          <p:nvPr>
            <p:ph type="pic" sz="quarter" idx="12" hasCustomPrompt="1"/>
          </p:nvPr>
        </p:nvSpPr>
        <p:spPr>
          <a:xfrm>
            <a:off x="5384243" y="2457491"/>
            <a:ext cx="1423516" cy="1418660"/>
          </a:xfrm>
          <a:prstGeom prst="rect">
            <a:avLst/>
          </a:prstGeom>
        </p:spPr>
        <p:txBody>
          <a:bodyPr anchor="ctr">
            <a:normAutofit/>
          </a:bodyPr>
          <a:lstStyle>
            <a:lvl1pPr marL="0" indent="0" algn="ctr">
              <a:buNone/>
              <a:defRPr sz="1600"/>
            </a:lvl1pPr>
          </a:lstStyle>
          <a:p>
            <a:r>
              <a:rPr lang="en-US"/>
              <a:t>Click to add icon from Epicenter</a:t>
            </a:r>
            <a:br>
              <a:rPr lang="en-US"/>
            </a:br>
            <a:r>
              <a:rPr lang="en-US"/>
              <a:t>(NO PHOTOS)</a:t>
            </a:r>
          </a:p>
        </p:txBody>
      </p:sp>
      <p:sp>
        <p:nvSpPr>
          <p:cNvPr id="18" name="Picture Placeholder 14">
            <a:extLst>
              <a:ext uri="{FF2B5EF4-FFF2-40B4-BE49-F238E27FC236}">
                <a16:creationId xmlns:a16="http://schemas.microsoft.com/office/drawing/2014/main" id="{6F09818A-913A-01BE-6E29-BC79232FDBAB}"/>
              </a:ext>
            </a:extLst>
          </p:cNvPr>
          <p:cNvSpPr>
            <a:spLocks noGrp="1" noChangeAspect="1"/>
          </p:cNvSpPr>
          <p:nvPr>
            <p:ph type="pic" sz="quarter" idx="13" hasCustomPrompt="1"/>
          </p:nvPr>
        </p:nvSpPr>
        <p:spPr>
          <a:xfrm>
            <a:off x="9020907" y="2457491"/>
            <a:ext cx="1423516" cy="1418660"/>
          </a:xfrm>
          <a:prstGeom prst="rect">
            <a:avLst/>
          </a:prstGeom>
        </p:spPr>
        <p:txBody>
          <a:bodyPr anchor="ctr">
            <a:normAutofit/>
          </a:bodyPr>
          <a:lstStyle>
            <a:lvl1pPr marL="0" indent="0" algn="ctr">
              <a:buNone/>
              <a:defRPr sz="1600"/>
            </a:lvl1pPr>
          </a:lstStyle>
          <a:p>
            <a:r>
              <a:rPr lang="en-US"/>
              <a:t>Click to add icon from Epicenter</a:t>
            </a:r>
            <a:br>
              <a:rPr lang="en-US"/>
            </a:br>
            <a:r>
              <a:rPr lang="en-US"/>
              <a:t>(NO PHOTOS)</a:t>
            </a:r>
          </a:p>
        </p:txBody>
      </p:sp>
      <p:sp>
        <p:nvSpPr>
          <p:cNvPr id="20" name="Text Placeholder 19">
            <a:extLst>
              <a:ext uri="{FF2B5EF4-FFF2-40B4-BE49-F238E27FC236}">
                <a16:creationId xmlns:a16="http://schemas.microsoft.com/office/drawing/2014/main" id="{E99F68A0-63A2-E6E2-8517-BB15AD5B2F55}"/>
              </a:ext>
            </a:extLst>
          </p:cNvPr>
          <p:cNvSpPr>
            <a:spLocks noGrp="1"/>
          </p:cNvSpPr>
          <p:nvPr>
            <p:ph type="body" sz="quarter" idx="14" hasCustomPrompt="1"/>
          </p:nvPr>
        </p:nvSpPr>
        <p:spPr>
          <a:xfrm>
            <a:off x="1024933" y="4451699"/>
            <a:ext cx="2868807" cy="914400"/>
          </a:xfrm>
          <a:prstGeom prst="rect">
            <a:avLst/>
          </a:prstGeom>
        </p:spPr>
        <p:txBody>
          <a:bodyPr/>
          <a:lstStyle>
            <a:lvl1pPr marL="0" indent="0" algn="ctr">
              <a:buNone/>
              <a:defRPr>
                <a:solidFill>
                  <a:schemeClr val="bg1"/>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a:t>Description</a:t>
            </a:r>
          </a:p>
        </p:txBody>
      </p:sp>
      <p:sp>
        <p:nvSpPr>
          <p:cNvPr id="21" name="Text Placeholder 19">
            <a:extLst>
              <a:ext uri="{FF2B5EF4-FFF2-40B4-BE49-F238E27FC236}">
                <a16:creationId xmlns:a16="http://schemas.microsoft.com/office/drawing/2014/main" id="{AA158197-4C61-E3A5-FBDD-AEBF7519DF8E}"/>
              </a:ext>
            </a:extLst>
          </p:cNvPr>
          <p:cNvSpPr>
            <a:spLocks noGrp="1"/>
          </p:cNvSpPr>
          <p:nvPr>
            <p:ph type="body" sz="quarter" idx="15" hasCustomPrompt="1"/>
          </p:nvPr>
        </p:nvSpPr>
        <p:spPr>
          <a:xfrm>
            <a:off x="4661598" y="4451699"/>
            <a:ext cx="2868807" cy="914400"/>
          </a:xfrm>
          <a:prstGeom prst="rect">
            <a:avLst/>
          </a:prstGeom>
        </p:spPr>
        <p:txBody>
          <a:bodyPr/>
          <a:lstStyle>
            <a:lvl1pPr marL="0" indent="0" algn="ctr">
              <a:buNone/>
              <a:defRPr>
                <a:solidFill>
                  <a:schemeClr val="bg1"/>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a:t>Description</a:t>
            </a:r>
          </a:p>
        </p:txBody>
      </p:sp>
      <p:sp>
        <p:nvSpPr>
          <p:cNvPr id="22" name="Text Placeholder 19">
            <a:extLst>
              <a:ext uri="{FF2B5EF4-FFF2-40B4-BE49-F238E27FC236}">
                <a16:creationId xmlns:a16="http://schemas.microsoft.com/office/drawing/2014/main" id="{B1DC87DD-606F-D305-D685-7DA1C1B74A9D}"/>
              </a:ext>
            </a:extLst>
          </p:cNvPr>
          <p:cNvSpPr>
            <a:spLocks noGrp="1"/>
          </p:cNvSpPr>
          <p:nvPr>
            <p:ph type="body" sz="quarter" idx="16" hasCustomPrompt="1"/>
          </p:nvPr>
        </p:nvSpPr>
        <p:spPr>
          <a:xfrm>
            <a:off x="8298262" y="4451699"/>
            <a:ext cx="2868807" cy="914400"/>
          </a:xfrm>
          <a:prstGeom prst="rect">
            <a:avLst/>
          </a:prstGeom>
        </p:spPr>
        <p:txBody>
          <a:bodyPr/>
          <a:lstStyle>
            <a:lvl1pPr marL="0" indent="0" algn="ctr">
              <a:buNone/>
              <a:defRPr>
                <a:solidFill>
                  <a:schemeClr val="bg1"/>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a:t>Description</a:t>
            </a:r>
          </a:p>
        </p:txBody>
      </p:sp>
      <p:sp>
        <p:nvSpPr>
          <p:cNvPr id="4" name="TextBox 3">
            <a:extLst>
              <a:ext uri="{FF2B5EF4-FFF2-40B4-BE49-F238E27FC236}">
                <a16:creationId xmlns:a16="http://schemas.microsoft.com/office/drawing/2014/main" id="{0DEAE7AD-1491-6ECE-A4FD-65E1F1680C0C}"/>
              </a:ext>
            </a:extLst>
          </p:cNvPr>
          <p:cNvSpPr txBox="1">
            <a:spLocks noChangeAspect="1"/>
          </p:cNvSpPr>
          <p:nvPr userDrawn="1"/>
        </p:nvSpPr>
        <p:spPr>
          <a:xfrm>
            <a:off x="11725098" y="6447240"/>
            <a:ext cx="227692" cy="228600"/>
          </a:xfrm>
          <a:prstGeom prst="ellipse">
            <a:avLst/>
          </a:prstGeom>
          <a:solidFill>
            <a:schemeClr val="bg1"/>
          </a:solidFill>
        </p:spPr>
        <p:txBody>
          <a:bodyPr wrap="none" rtlCol="0" anchor="ctr">
            <a:noAutofit/>
          </a:bodyPr>
          <a:lstStyle/>
          <a:p>
            <a:pPr algn="ctr"/>
            <a:fld id="{9F77B881-CDA4-7041-897F-97D0053686EF}" type="slidenum">
              <a:rPr lang="en-US" sz="700" b="1" i="0" smtClean="0">
                <a:solidFill>
                  <a:schemeClr val="accent1"/>
                </a:solidFill>
                <a:latin typeface="+mn-lt"/>
              </a:rPr>
              <a:pPr algn="ctr"/>
              <a:t>‹#›</a:t>
            </a:fld>
            <a:endParaRPr lang="en-US" sz="700" b="1" i="0">
              <a:solidFill>
                <a:schemeClr val="accent1"/>
              </a:solidFill>
              <a:latin typeface="+mn-lt"/>
            </a:endParaRPr>
          </a:p>
        </p:txBody>
      </p:sp>
      <p:sp>
        <p:nvSpPr>
          <p:cNvPr id="3" name="Title 2">
            <a:extLst>
              <a:ext uri="{FF2B5EF4-FFF2-40B4-BE49-F238E27FC236}">
                <a16:creationId xmlns:a16="http://schemas.microsoft.com/office/drawing/2014/main" id="{D0356C1C-B997-183C-9491-DD8C01461E41}"/>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pic>
        <p:nvPicPr>
          <p:cNvPr id="2" name="Picture 1" descr="Icon&#10;&#10;Description automatically generated">
            <a:extLst>
              <a:ext uri="{FF2B5EF4-FFF2-40B4-BE49-F238E27FC236}">
                <a16:creationId xmlns:a16="http://schemas.microsoft.com/office/drawing/2014/main" id="{C251E849-BBFE-5513-F114-E1BE8F71F8A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60549" y="6251543"/>
            <a:ext cx="292100" cy="368300"/>
          </a:xfrm>
          <a:prstGeom prst="rect">
            <a:avLst/>
          </a:prstGeom>
        </p:spPr>
      </p:pic>
      <p:sp>
        <p:nvSpPr>
          <p:cNvPr id="7" name="TextBox 6">
            <a:extLst>
              <a:ext uri="{FF2B5EF4-FFF2-40B4-BE49-F238E27FC236}">
                <a16:creationId xmlns:a16="http://schemas.microsoft.com/office/drawing/2014/main" id="{CECAC727-8511-B65C-B545-A60BA2763C77}"/>
              </a:ext>
            </a:extLst>
          </p:cNvPr>
          <p:cNvSpPr txBox="1">
            <a:spLocks noChangeArrowheads="1"/>
          </p:cNvSpPr>
          <p:nvPr userDrawn="1"/>
        </p:nvSpPr>
        <p:spPr bwMode="auto">
          <a:xfrm>
            <a:off x="691527" y="6544037"/>
            <a:ext cx="5726287" cy="923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marL="0" lvl="0" indent="0" algn="l">
              <a:lnSpc>
                <a:spcPct val="100000"/>
              </a:lnSpc>
              <a:defRPr sz="1800">
                <a:solidFill>
                  <a:srgbClr val="000000"/>
                </a:solidFill>
              </a:defRPr>
            </a:pPr>
            <a:r>
              <a:rPr lang="ga-IE" sz="600" b="0" i="0" baseline="0">
                <a:solidFill>
                  <a:schemeClr val="bg1">
                    <a:lumMod val="85000"/>
                  </a:schemeClr>
                </a:solidFill>
                <a:latin typeface="+mn-lt"/>
              </a:rPr>
              <a:t>© 2023 Epsilon Data Management, LLC. All rights reserved. Proprietary and confidential.</a:t>
            </a:r>
          </a:p>
        </p:txBody>
      </p:sp>
    </p:spTree>
    <p:extLst>
      <p:ext uri="{BB962C8B-B14F-4D97-AF65-F5344CB8AC3E}">
        <p14:creationId xmlns:p14="http://schemas.microsoft.com/office/powerpoint/2010/main" val="569758081"/>
      </p:ext>
    </p:extLst>
  </p:cSld>
  <p:clrMapOvr>
    <a:masterClrMapping/>
  </p:clrMapOvr>
  <p:extLst>
    <p:ext uri="{DCECCB84-F9BA-43D5-87BE-67443E8EF086}">
      <p15:sldGuideLst xmlns:p15="http://schemas.microsoft.com/office/powerpoint/2012/main">
        <p15:guide id="1" orient="horz" pos="216">
          <p15:clr>
            <a:srgbClr val="FBAE40"/>
          </p15:clr>
        </p15:guide>
        <p15:guide id="2" pos="3840">
          <p15:clr>
            <a:srgbClr val="FBAE40"/>
          </p15:clr>
        </p15:guide>
      </p15:sldGuideLst>
    </p:ext>
  </p:extLst>
</p:sldLayout>
</file>

<file path=ppt/slideLayouts/slideLayout252.xml><?xml version="1.0" encoding="utf-8"?>
<p:sldLayout xmlns:a="http://schemas.openxmlformats.org/drawingml/2006/main" xmlns:r="http://schemas.openxmlformats.org/officeDocument/2006/relationships" xmlns:p="http://schemas.openxmlformats.org/presentationml/2006/main" preserve="1" userDrawn="1">
  <p:cSld name="5_4 Icons Blue">
    <p:bg>
      <p:bgPr>
        <a:solidFill>
          <a:schemeClr val="accent1"/>
        </a:solidFill>
        <a:effectLst/>
      </p:bgPr>
    </p:bg>
    <p:spTree>
      <p:nvGrpSpPr>
        <p:cNvPr id="1" name=""/>
        <p:cNvGrpSpPr/>
        <p:nvPr/>
      </p:nvGrpSpPr>
      <p:grpSpPr>
        <a:xfrm>
          <a:off x="0" y="0"/>
          <a:ext cx="0" cy="0"/>
          <a:chOff x="0" y="0"/>
          <a:chExt cx="0" cy="0"/>
        </a:xfrm>
      </p:grpSpPr>
      <p:sp>
        <p:nvSpPr>
          <p:cNvPr id="6" name="Oval 5">
            <a:extLst>
              <a:ext uri="{FF2B5EF4-FFF2-40B4-BE49-F238E27FC236}">
                <a16:creationId xmlns:a16="http://schemas.microsoft.com/office/drawing/2014/main" id="{FE14257C-3E40-D7D0-2946-29D523863166}"/>
              </a:ext>
            </a:extLst>
          </p:cNvPr>
          <p:cNvSpPr/>
          <p:nvPr userDrawn="1"/>
        </p:nvSpPr>
        <p:spPr>
          <a:xfrm>
            <a:off x="775231" y="1978967"/>
            <a:ext cx="2270928" cy="227092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0" i="0" err="1">
              <a:latin typeface="+mn-lt"/>
            </a:endParaRPr>
          </a:p>
        </p:txBody>
      </p:sp>
      <p:sp>
        <p:nvSpPr>
          <p:cNvPr id="15" name="Picture Placeholder 14">
            <a:extLst>
              <a:ext uri="{FF2B5EF4-FFF2-40B4-BE49-F238E27FC236}">
                <a16:creationId xmlns:a16="http://schemas.microsoft.com/office/drawing/2014/main" id="{DEBD4B28-9B8E-4FB5-2365-22107EB6D858}"/>
              </a:ext>
            </a:extLst>
          </p:cNvPr>
          <p:cNvSpPr>
            <a:spLocks noGrp="1" noChangeAspect="1"/>
          </p:cNvSpPr>
          <p:nvPr>
            <p:ph type="pic" sz="quarter" idx="11" hasCustomPrompt="1"/>
          </p:nvPr>
        </p:nvSpPr>
        <p:spPr>
          <a:xfrm>
            <a:off x="1198938" y="2406691"/>
            <a:ext cx="1423516" cy="1418660"/>
          </a:xfrm>
          <a:prstGeom prst="rect">
            <a:avLst/>
          </a:prstGeom>
        </p:spPr>
        <p:txBody>
          <a:bodyPr anchor="ctr">
            <a:normAutofit/>
          </a:bodyPr>
          <a:lstStyle>
            <a:lvl1pPr marL="0" indent="0" algn="ctr">
              <a:buNone/>
              <a:defRPr sz="1600"/>
            </a:lvl1pPr>
          </a:lstStyle>
          <a:p>
            <a:r>
              <a:rPr lang="en-US"/>
              <a:t>Click to add icon from Epicenter</a:t>
            </a:r>
            <a:br>
              <a:rPr lang="en-US"/>
            </a:br>
            <a:r>
              <a:rPr lang="en-US"/>
              <a:t>(NO PHOTOS)</a:t>
            </a:r>
          </a:p>
        </p:txBody>
      </p:sp>
      <p:sp>
        <p:nvSpPr>
          <p:cNvPr id="20" name="Text Placeholder 19">
            <a:extLst>
              <a:ext uri="{FF2B5EF4-FFF2-40B4-BE49-F238E27FC236}">
                <a16:creationId xmlns:a16="http://schemas.microsoft.com/office/drawing/2014/main" id="{E99F68A0-63A2-E6E2-8517-BB15AD5B2F55}"/>
              </a:ext>
            </a:extLst>
          </p:cNvPr>
          <p:cNvSpPr>
            <a:spLocks noGrp="1"/>
          </p:cNvSpPr>
          <p:nvPr>
            <p:ph type="body" sz="quarter" idx="14" hasCustomPrompt="1"/>
          </p:nvPr>
        </p:nvSpPr>
        <p:spPr>
          <a:xfrm>
            <a:off x="647171" y="4390739"/>
            <a:ext cx="2398988" cy="914400"/>
          </a:xfrm>
          <a:prstGeom prst="rect">
            <a:avLst/>
          </a:prstGeom>
        </p:spPr>
        <p:txBody>
          <a:bodyPr/>
          <a:lstStyle>
            <a:lvl1pPr marL="0" indent="0" algn="ctr">
              <a:buNone/>
              <a:defRPr>
                <a:solidFill>
                  <a:schemeClr val="bg1"/>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a:t>Description</a:t>
            </a:r>
          </a:p>
        </p:txBody>
      </p:sp>
      <p:sp>
        <p:nvSpPr>
          <p:cNvPr id="3" name="Oval 2">
            <a:extLst>
              <a:ext uri="{FF2B5EF4-FFF2-40B4-BE49-F238E27FC236}">
                <a16:creationId xmlns:a16="http://schemas.microsoft.com/office/drawing/2014/main" id="{432850F7-ACD1-093C-0E81-237212D457B6}"/>
              </a:ext>
            </a:extLst>
          </p:cNvPr>
          <p:cNvSpPr/>
          <p:nvPr userDrawn="1"/>
        </p:nvSpPr>
        <p:spPr>
          <a:xfrm>
            <a:off x="3597925" y="1978967"/>
            <a:ext cx="2270928" cy="227092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0" i="0" err="1">
              <a:latin typeface="+mn-lt"/>
            </a:endParaRPr>
          </a:p>
        </p:txBody>
      </p:sp>
      <p:sp>
        <p:nvSpPr>
          <p:cNvPr id="5" name="Picture Placeholder 14">
            <a:extLst>
              <a:ext uri="{FF2B5EF4-FFF2-40B4-BE49-F238E27FC236}">
                <a16:creationId xmlns:a16="http://schemas.microsoft.com/office/drawing/2014/main" id="{7EB576A7-6768-414C-3535-018C513FEB52}"/>
              </a:ext>
            </a:extLst>
          </p:cNvPr>
          <p:cNvSpPr>
            <a:spLocks noGrp="1" noChangeAspect="1"/>
          </p:cNvSpPr>
          <p:nvPr>
            <p:ph type="pic" sz="quarter" idx="15" hasCustomPrompt="1"/>
          </p:nvPr>
        </p:nvSpPr>
        <p:spPr>
          <a:xfrm>
            <a:off x="4021631" y="2406691"/>
            <a:ext cx="1423516" cy="1418660"/>
          </a:xfrm>
          <a:prstGeom prst="rect">
            <a:avLst/>
          </a:prstGeom>
        </p:spPr>
        <p:txBody>
          <a:bodyPr anchor="ctr">
            <a:normAutofit/>
          </a:bodyPr>
          <a:lstStyle>
            <a:lvl1pPr marL="0" indent="0" algn="ctr">
              <a:buNone/>
              <a:defRPr sz="1600"/>
            </a:lvl1pPr>
          </a:lstStyle>
          <a:p>
            <a:r>
              <a:rPr lang="en-US"/>
              <a:t>Click to add icon from Epicenter</a:t>
            </a:r>
            <a:br>
              <a:rPr lang="en-US"/>
            </a:br>
            <a:r>
              <a:rPr lang="en-US"/>
              <a:t>(NO PHOTOS)</a:t>
            </a:r>
          </a:p>
        </p:txBody>
      </p:sp>
      <p:sp>
        <p:nvSpPr>
          <p:cNvPr id="7" name="Text Placeholder 19">
            <a:extLst>
              <a:ext uri="{FF2B5EF4-FFF2-40B4-BE49-F238E27FC236}">
                <a16:creationId xmlns:a16="http://schemas.microsoft.com/office/drawing/2014/main" id="{F0C78C0C-342A-8EFF-A993-4EF41DC5FCA9}"/>
              </a:ext>
            </a:extLst>
          </p:cNvPr>
          <p:cNvSpPr>
            <a:spLocks noGrp="1"/>
          </p:cNvSpPr>
          <p:nvPr>
            <p:ph type="body" sz="quarter" idx="16" hasCustomPrompt="1"/>
          </p:nvPr>
        </p:nvSpPr>
        <p:spPr>
          <a:xfrm>
            <a:off x="3469866" y="4390739"/>
            <a:ext cx="2398988" cy="914400"/>
          </a:xfrm>
          <a:prstGeom prst="rect">
            <a:avLst/>
          </a:prstGeom>
        </p:spPr>
        <p:txBody>
          <a:bodyPr/>
          <a:lstStyle>
            <a:lvl1pPr marL="0" indent="0" algn="ctr">
              <a:buNone/>
              <a:defRPr>
                <a:solidFill>
                  <a:schemeClr val="bg1"/>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a:t>Description</a:t>
            </a:r>
          </a:p>
        </p:txBody>
      </p:sp>
      <p:sp>
        <p:nvSpPr>
          <p:cNvPr id="8" name="Oval 7">
            <a:extLst>
              <a:ext uri="{FF2B5EF4-FFF2-40B4-BE49-F238E27FC236}">
                <a16:creationId xmlns:a16="http://schemas.microsoft.com/office/drawing/2014/main" id="{6A5FF676-80E2-0ED3-C4DB-08BF27AD7997}"/>
              </a:ext>
            </a:extLst>
          </p:cNvPr>
          <p:cNvSpPr/>
          <p:nvPr userDrawn="1"/>
        </p:nvSpPr>
        <p:spPr>
          <a:xfrm>
            <a:off x="6420619" y="1978967"/>
            <a:ext cx="2270928" cy="227092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0" i="0" err="1">
              <a:latin typeface="+mn-lt"/>
            </a:endParaRPr>
          </a:p>
        </p:txBody>
      </p:sp>
      <p:sp>
        <p:nvSpPr>
          <p:cNvPr id="11" name="Picture Placeholder 14">
            <a:extLst>
              <a:ext uri="{FF2B5EF4-FFF2-40B4-BE49-F238E27FC236}">
                <a16:creationId xmlns:a16="http://schemas.microsoft.com/office/drawing/2014/main" id="{3D377B90-5A9C-4E37-0EF5-596BC68591C2}"/>
              </a:ext>
            </a:extLst>
          </p:cNvPr>
          <p:cNvSpPr>
            <a:spLocks noGrp="1" noChangeAspect="1"/>
          </p:cNvSpPr>
          <p:nvPr>
            <p:ph type="pic" sz="quarter" idx="17" hasCustomPrompt="1"/>
          </p:nvPr>
        </p:nvSpPr>
        <p:spPr>
          <a:xfrm>
            <a:off x="6844326" y="2406691"/>
            <a:ext cx="1423516" cy="1418660"/>
          </a:xfrm>
          <a:prstGeom prst="rect">
            <a:avLst/>
          </a:prstGeom>
        </p:spPr>
        <p:txBody>
          <a:bodyPr anchor="ctr">
            <a:normAutofit/>
          </a:bodyPr>
          <a:lstStyle>
            <a:lvl1pPr marL="0" indent="0" algn="ctr">
              <a:buNone/>
              <a:defRPr sz="1600"/>
            </a:lvl1pPr>
          </a:lstStyle>
          <a:p>
            <a:r>
              <a:rPr lang="en-US"/>
              <a:t>Click to add icon from Epicenter</a:t>
            </a:r>
            <a:br>
              <a:rPr lang="en-US"/>
            </a:br>
            <a:r>
              <a:rPr lang="en-US"/>
              <a:t>(NO PHOTOS)</a:t>
            </a:r>
          </a:p>
        </p:txBody>
      </p:sp>
      <p:sp>
        <p:nvSpPr>
          <p:cNvPr id="12" name="Text Placeholder 19">
            <a:extLst>
              <a:ext uri="{FF2B5EF4-FFF2-40B4-BE49-F238E27FC236}">
                <a16:creationId xmlns:a16="http://schemas.microsoft.com/office/drawing/2014/main" id="{E4B83505-1950-E711-4756-B86FD26518C4}"/>
              </a:ext>
            </a:extLst>
          </p:cNvPr>
          <p:cNvSpPr>
            <a:spLocks noGrp="1"/>
          </p:cNvSpPr>
          <p:nvPr>
            <p:ph type="body" sz="quarter" idx="18" hasCustomPrompt="1"/>
          </p:nvPr>
        </p:nvSpPr>
        <p:spPr>
          <a:xfrm>
            <a:off x="6292559" y="4390739"/>
            <a:ext cx="2398988" cy="914400"/>
          </a:xfrm>
          <a:prstGeom prst="rect">
            <a:avLst/>
          </a:prstGeom>
        </p:spPr>
        <p:txBody>
          <a:bodyPr/>
          <a:lstStyle>
            <a:lvl1pPr marL="0" indent="0" algn="ctr">
              <a:buNone/>
              <a:defRPr>
                <a:solidFill>
                  <a:schemeClr val="bg1"/>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a:t>Description</a:t>
            </a:r>
          </a:p>
        </p:txBody>
      </p:sp>
      <p:sp>
        <p:nvSpPr>
          <p:cNvPr id="14" name="Oval 13">
            <a:extLst>
              <a:ext uri="{FF2B5EF4-FFF2-40B4-BE49-F238E27FC236}">
                <a16:creationId xmlns:a16="http://schemas.microsoft.com/office/drawing/2014/main" id="{DD0D29F9-2A4E-1B87-E97C-6F23CB63E250}"/>
              </a:ext>
            </a:extLst>
          </p:cNvPr>
          <p:cNvSpPr/>
          <p:nvPr userDrawn="1"/>
        </p:nvSpPr>
        <p:spPr>
          <a:xfrm>
            <a:off x="9243313" y="1978967"/>
            <a:ext cx="2270928" cy="227092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0" i="0" err="1">
              <a:latin typeface="+mn-lt"/>
            </a:endParaRPr>
          </a:p>
        </p:txBody>
      </p:sp>
      <p:sp>
        <p:nvSpPr>
          <p:cNvPr id="16" name="Picture Placeholder 14">
            <a:extLst>
              <a:ext uri="{FF2B5EF4-FFF2-40B4-BE49-F238E27FC236}">
                <a16:creationId xmlns:a16="http://schemas.microsoft.com/office/drawing/2014/main" id="{28FC774B-66C4-966C-C398-1B35B41FA845}"/>
              </a:ext>
            </a:extLst>
          </p:cNvPr>
          <p:cNvSpPr>
            <a:spLocks noGrp="1" noChangeAspect="1"/>
          </p:cNvSpPr>
          <p:nvPr>
            <p:ph type="pic" sz="quarter" idx="19" hasCustomPrompt="1"/>
          </p:nvPr>
        </p:nvSpPr>
        <p:spPr>
          <a:xfrm>
            <a:off x="9667019" y="2406691"/>
            <a:ext cx="1423516" cy="1418660"/>
          </a:xfrm>
          <a:prstGeom prst="rect">
            <a:avLst/>
          </a:prstGeom>
        </p:spPr>
        <p:txBody>
          <a:bodyPr anchor="ctr">
            <a:normAutofit/>
          </a:bodyPr>
          <a:lstStyle>
            <a:lvl1pPr marL="0" indent="0" algn="ctr">
              <a:buNone/>
              <a:defRPr sz="1600"/>
            </a:lvl1pPr>
          </a:lstStyle>
          <a:p>
            <a:r>
              <a:rPr lang="en-US"/>
              <a:t>Click to add icon from Epicenter</a:t>
            </a:r>
            <a:br>
              <a:rPr lang="en-US"/>
            </a:br>
            <a:r>
              <a:rPr lang="en-US"/>
              <a:t>(NO PHOTOS)</a:t>
            </a:r>
          </a:p>
        </p:txBody>
      </p:sp>
      <p:sp>
        <p:nvSpPr>
          <p:cNvPr id="19" name="Text Placeholder 19">
            <a:extLst>
              <a:ext uri="{FF2B5EF4-FFF2-40B4-BE49-F238E27FC236}">
                <a16:creationId xmlns:a16="http://schemas.microsoft.com/office/drawing/2014/main" id="{7ED27F08-4F4F-DDE9-01E4-57FD44920BE7}"/>
              </a:ext>
            </a:extLst>
          </p:cNvPr>
          <p:cNvSpPr>
            <a:spLocks noGrp="1"/>
          </p:cNvSpPr>
          <p:nvPr>
            <p:ph type="body" sz="quarter" idx="20" hasCustomPrompt="1"/>
          </p:nvPr>
        </p:nvSpPr>
        <p:spPr>
          <a:xfrm>
            <a:off x="9115254" y="4390739"/>
            <a:ext cx="2398988" cy="914400"/>
          </a:xfrm>
          <a:prstGeom prst="rect">
            <a:avLst/>
          </a:prstGeom>
        </p:spPr>
        <p:txBody>
          <a:bodyPr/>
          <a:lstStyle>
            <a:lvl1pPr marL="0" indent="0" algn="ctr">
              <a:buNone/>
              <a:defRPr>
                <a:solidFill>
                  <a:schemeClr val="bg1"/>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a:t>Description</a:t>
            </a:r>
          </a:p>
        </p:txBody>
      </p:sp>
      <p:sp>
        <p:nvSpPr>
          <p:cNvPr id="9" name="Title 8">
            <a:extLst>
              <a:ext uri="{FF2B5EF4-FFF2-40B4-BE49-F238E27FC236}">
                <a16:creationId xmlns:a16="http://schemas.microsoft.com/office/drawing/2014/main" id="{1FF8935B-7D93-F768-6E5D-9DD17BAF7E36}"/>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13" name="TextBox 12">
            <a:extLst>
              <a:ext uri="{FF2B5EF4-FFF2-40B4-BE49-F238E27FC236}">
                <a16:creationId xmlns:a16="http://schemas.microsoft.com/office/drawing/2014/main" id="{094F484B-E963-F00C-B1D5-EF0607909AA6}"/>
              </a:ext>
            </a:extLst>
          </p:cNvPr>
          <p:cNvSpPr txBox="1">
            <a:spLocks noChangeAspect="1"/>
          </p:cNvSpPr>
          <p:nvPr userDrawn="1"/>
        </p:nvSpPr>
        <p:spPr>
          <a:xfrm>
            <a:off x="11725098" y="6447240"/>
            <a:ext cx="227692" cy="228600"/>
          </a:xfrm>
          <a:prstGeom prst="ellipse">
            <a:avLst/>
          </a:prstGeom>
          <a:solidFill>
            <a:schemeClr val="bg1"/>
          </a:solidFill>
        </p:spPr>
        <p:txBody>
          <a:bodyPr wrap="none" rtlCol="0" anchor="ctr">
            <a:noAutofit/>
          </a:bodyPr>
          <a:lstStyle/>
          <a:p>
            <a:pPr algn="ctr"/>
            <a:fld id="{9F77B881-CDA4-7041-897F-97D0053686EF}" type="slidenum">
              <a:rPr lang="en-US" sz="700" b="1" i="0" smtClean="0">
                <a:solidFill>
                  <a:schemeClr val="accent1"/>
                </a:solidFill>
                <a:latin typeface="+mn-lt"/>
              </a:rPr>
              <a:pPr algn="ctr"/>
              <a:t>‹#›</a:t>
            </a:fld>
            <a:endParaRPr lang="en-US" sz="700" b="1" i="0">
              <a:solidFill>
                <a:schemeClr val="accent1"/>
              </a:solidFill>
              <a:latin typeface="+mn-lt"/>
            </a:endParaRPr>
          </a:p>
        </p:txBody>
      </p:sp>
      <p:pic>
        <p:nvPicPr>
          <p:cNvPr id="17" name="Picture 16" descr="Icon&#10;&#10;Description automatically generated">
            <a:extLst>
              <a:ext uri="{FF2B5EF4-FFF2-40B4-BE49-F238E27FC236}">
                <a16:creationId xmlns:a16="http://schemas.microsoft.com/office/drawing/2014/main" id="{90958F33-868A-D38C-DB3E-0B603D2B8D6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60549" y="6251543"/>
            <a:ext cx="292100" cy="368300"/>
          </a:xfrm>
          <a:prstGeom prst="rect">
            <a:avLst/>
          </a:prstGeom>
        </p:spPr>
      </p:pic>
      <p:sp>
        <p:nvSpPr>
          <p:cNvPr id="18" name="TextBox 17">
            <a:extLst>
              <a:ext uri="{FF2B5EF4-FFF2-40B4-BE49-F238E27FC236}">
                <a16:creationId xmlns:a16="http://schemas.microsoft.com/office/drawing/2014/main" id="{28EC129B-D3F7-0226-AACD-389EB7C10294}"/>
              </a:ext>
            </a:extLst>
          </p:cNvPr>
          <p:cNvSpPr txBox="1">
            <a:spLocks noChangeArrowheads="1"/>
          </p:cNvSpPr>
          <p:nvPr userDrawn="1"/>
        </p:nvSpPr>
        <p:spPr bwMode="auto">
          <a:xfrm>
            <a:off x="691527" y="6544037"/>
            <a:ext cx="5726287" cy="923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marL="0" lvl="0" indent="0" algn="l">
              <a:lnSpc>
                <a:spcPct val="100000"/>
              </a:lnSpc>
              <a:defRPr sz="1800">
                <a:solidFill>
                  <a:srgbClr val="000000"/>
                </a:solidFill>
              </a:defRPr>
            </a:pPr>
            <a:r>
              <a:rPr lang="ga-IE" sz="600" b="0" i="0" baseline="0">
                <a:solidFill>
                  <a:schemeClr val="bg1">
                    <a:lumMod val="85000"/>
                  </a:schemeClr>
                </a:solidFill>
                <a:latin typeface="+mn-lt"/>
              </a:rPr>
              <a:t>© 2023 Epsilon Data Management, LLC. All rights reserved. Proprietary and confidential.</a:t>
            </a:r>
          </a:p>
        </p:txBody>
      </p:sp>
    </p:spTree>
    <p:extLst>
      <p:ext uri="{BB962C8B-B14F-4D97-AF65-F5344CB8AC3E}">
        <p14:creationId xmlns:p14="http://schemas.microsoft.com/office/powerpoint/2010/main" val="2011516935"/>
      </p:ext>
    </p:extLst>
  </p:cSld>
  <p:clrMapOvr>
    <a:masterClrMapping/>
  </p:clrMapOvr>
  <p:extLst>
    <p:ext uri="{DCECCB84-F9BA-43D5-87BE-67443E8EF086}">
      <p15:sldGuideLst xmlns:p15="http://schemas.microsoft.com/office/powerpoint/2012/main">
        <p15:guide id="1" orient="horz" pos="216">
          <p15:clr>
            <a:srgbClr val="FBAE40"/>
          </p15:clr>
        </p15:guide>
        <p15:guide id="2" pos="3840">
          <p15:clr>
            <a:srgbClr val="FBAE40"/>
          </p15:clr>
        </p15:guide>
      </p15:sldGuideLst>
    </p:ext>
  </p:extLst>
</p:sldLayout>
</file>

<file path=ppt/slideLayouts/slideLayout253.xml><?xml version="1.0" encoding="utf-8"?>
<p:sldLayout xmlns:a="http://schemas.openxmlformats.org/drawingml/2006/main" xmlns:r="http://schemas.openxmlformats.org/officeDocument/2006/relationships" xmlns:p="http://schemas.openxmlformats.org/presentationml/2006/main" preserve="1" userDrawn="1">
  <p:cSld name="5_OneThird Blu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1B51217-55B1-E12A-5A31-469672DC8C7B}"/>
              </a:ext>
            </a:extLst>
          </p:cNvPr>
          <p:cNvSpPr/>
          <p:nvPr userDrawn="1"/>
        </p:nvSpPr>
        <p:spPr>
          <a:xfrm>
            <a:off x="8098973" y="0"/>
            <a:ext cx="409302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 name="Text Placeholder 4">
            <a:extLst>
              <a:ext uri="{FF2B5EF4-FFF2-40B4-BE49-F238E27FC236}">
                <a16:creationId xmlns:a16="http://schemas.microsoft.com/office/drawing/2014/main" id="{678F2DDA-84BA-0809-50FD-D38BEA671F00}"/>
              </a:ext>
            </a:extLst>
          </p:cNvPr>
          <p:cNvSpPr>
            <a:spLocks noGrp="1"/>
          </p:cNvSpPr>
          <p:nvPr>
            <p:ph type="body" sz="quarter" idx="11"/>
          </p:nvPr>
        </p:nvSpPr>
        <p:spPr>
          <a:xfrm>
            <a:off x="237745" y="1463040"/>
            <a:ext cx="7553011" cy="457200"/>
          </a:xfrm>
          <a:prstGeom prst="rect">
            <a:avLst/>
          </a:prstGeom>
        </p:spPr>
        <p:txBody>
          <a:bodyPr/>
          <a:lstStyle>
            <a:lvl1pPr marL="0" indent="0">
              <a:buNone/>
              <a:defRPr b="1" i="0">
                <a:latin typeface="+mj-lt"/>
              </a:defRPr>
            </a:lvl1pPr>
            <a:lvl2pPr marL="457189" indent="0">
              <a:buNone/>
              <a:defRPr b="1" i="0">
                <a:latin typeface="Avenir Next LT Pro Demi" panose="020B0504020202020204" pitchFamily="34" charset="77"/>
              </a:defRPr>
            </a:lvl2pPr>
            <a:lvl3pPr marL="914377" indent="0">
              <a:buNone/>
              <a:defRPr b="1" i="0">
                <a:latin typeface="Avenir Next LT Pro Demi" panose="020B0504020202020204" pitchFamily="34" charset="77"/>
              </a:defRPr>
            </a:lvl3pPr>
            <a:lvl4pPr marL="1371566" indent="0">
              <a:buNone/>
              <a:defRPr b="1" i="0">
                <a:latin typeface="Avenir Next LT Pro Demi" panose="020B0504020202020204" pitchFamily="34" charset="77"/>
              </a:defRPr>
            </a:lvl4pPr>
            <a:lvl5pPr marL="1828754" indent="0">
              <a:buNone/>
              <a:defRPr b="1" i="0">
                <a:latin typeface="Avenir Next LT Pro Demi" panose="020B0504020202020204" pitchFamily="34" charset="77"/>
              </a:defRPr>
            </a:lvl5pPr>
          </a:lstStyle>
          <a:p>
            <a:pPr lvl="0"/>
            <a:r>
              <a:rPr lang="en-US"/>
              <a:t>Click to edit Master text styles</a:t>
            </a:r>
          </a:p>
        </p:txBody>
      </p:sp>
      <p:sp>
        <p:nvSpPr>
          <p:cNvPr id="7" name="Title 6">
            <a:extLst>
              <a:ext uri="{FF2B5EF4-FFF2-40B4-BE49-F238E27FC236}">
                <a16:creationId xmlns:a16="http://schemas.microsoft.com/office/drawing/2014/main" id="{E912AAE0-CB37-C78F-3E57-01F34BF6407D}"/>
              </a:ext>
            </a:extLst>
          </p:cNvPr>
          <p:cNvSpPr>
            <a:spLocks noGrp="1"/>
          </p:cNvSpPr>
          <p:nvPr>
            <p:ph type="title"/>
          </p:nvPr>
        </p:nvSpPr>
        <p:spPr>
          <a:xfrm>
            <a:off x="237745" y="283464"/>
            <a:ext cx="7553009" cy="1159192"/>
          </a:xfrm>
        </p:spPr>
        <p:txBody>
          <a:bodyPr/>
          <a:lstStyle/>
          <a:p>
            <a:r>
              <a:rPr lang="en-US"/>
              <a:t>Click to edit Master title style</a:t>
            </a:r>
          </a:p>
        </p:txBody>
      </p:sp>
      <p:pic>
        <p:nvPicPr>
          <p:cNvPr id="10" name="Picture 9">
            <a:extLst>
              <a:ext uri="{FF2B5EF4-FFF2-40B4-BE49-F238E27FC236}">
                <a16:creationId xmlns:a16="http://schemas.microsoft.com/office/drawing/2014/main" id="{38AF8D18-7E0D-2DF6-D239-AE558DC51FC0}"/>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256033" y="6254497"/>
            <a:ext cx="292100" cy="368300"/>
          </a:xfrm>
          <a:prstGeom prst="rect">
            <a:avLst/>
          </a:prstGeom>
        </p:spPr>
      </p:pic>
      <p:sp>
        <p:nvSpPr>
          <p:cNvPr id="11" name="TextBox 10">
            <a:extLst>
              <a:ext uri="{FF2B5EF4-FFF2-40B4-BE49-F238E27FC236}">
                <a16:creationId xmlns:a16="http://schemas.microsoft.com/office/drawing/2014/main" id="{02C377E4-695E-1590-43D1-929777769C5F}"/>
              </a:ext>
            </a:extLst>
          </p:cNvPr>
          <p:cNvSpPr txBox="1">
            <a:spLocks noChangeArrowheads="1"/>
          </p:cNvSpPr>
          <p:nvPr userDrawn="1"/>
        </p:nvSpPr>
        <p:spPr bwMode="auto">
          <a:xfrm>
            <a:off x="691527" y="6544037"/>
            <a:ext cx="5726287" cy="923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marL="0" lvl="0" indent="0" algn="l">
              <a:lnSpc>
                <a:spcPct val="100000"/>
              </a:lnSpc>
              <a:defRPr sz="1800">
                <a:solidFill>
                  <a:srgbClr val="000000"/>
                </a:solidFill>
              </a:defRPr>
            </a:pPr>
            <a:r>
              <a:rPr lang="ga-IE" sz="600" b="0" i="0" baseline="0">
                <a:solidFill>
                  <a:schemeClr val="bg1">
                    <a:lumMod val="85000"/>
                  </a:schemeClr>
                </a:solidFill>
                <a:latin typeface="+mn-lt"/>
              </a:rPr>
              <a:t>© 2023 Epsilon Data Management, LLC. All rights reserved. Proprietary and confidential.</a:t>
            </a:r>
          </a:p>
        </p:txBody>
      </p:sp>
      <p:sp>
        <p:nvSpPr>
          <p:cNvPr id="12" name="TextBox 11">
            <a:extLst>
              <a:ext uri="{FF2B5EF4-FFF2-40B4-BE49-F238E27FC236}">
                <a16:creationId xmlns:a16="http://schemas.microsoft.com/office/drawing/2014/main" id="{2B52E9B7-AE91-22DA-4986-3E7549E44630}"/>
              </a:ext>
            </a:extLst>
          </p:cNvPr>
          <p:cNvSpPr txBox="1">
            <a:spLocks noChangeAspect="1"/>
          </p:cNvSpPr>
          <p:nvPr userDrawn="1"/>
        </p:nvSpPr>
        <p:spPr>
          <a:xfrm>
            <a:off x="11725098" y="6447240"/>
            <a:ext cx="227692" cy="228600"/>
          </a:xfrm>
          <a:prstGeom prst="ellipse">
            <a:avLst/>
          </a:prstGeom>
          <a:solidFill>
            <a:schemeClr val="bg1"/>
          </a:solidFill>
        </p:spPr>
        <p:txBody>
          <a:bodyPr wrap="none" rtlCol="0" anchor="ctr">
            <a:noAutofit/>
          </a:bodyPr>
          <a:lstStyle/>
          <a:p>
            <a:pPr algn="ctr"/>
            <a:fld id="{9F77B881-CDA4-7041-897F-97D0053686EF}" type="slidenum">
              <a:rPr lang="en-US" sz="700" b="1" i="0" smtClean="0">
                <a:solidFill>
                  <a:schemeClr val="accent1"/>
                </a:solidFill>
                <a:latin typeface="+mn-lt"/>
              </a:rPr>
              <a:pPr algn="ctr"/>
              <a:t>‹#›</a:t>
            </a:fld>
            <a:endParaRPr lang="en-US" sz="700" b="1" i="0">
              <a:solidFill>
                <a:schemeClr val="accent1"/>
              </a:solidFill>
              <a:latin typeface="+mn-lt"/>
            </a:endParaRPr>
          </a:p>
        </p:txBody>
      </p:sp>
      <p:sp>
        <p:nvSpPr>
          <p:cNvPr id="18" name="Content Placeholder 17">
            <a:extLst>
              <a:ext uri="{FF2B5EF4-FFF2-40B4-BE49-F238E27FC236}">
                <a16:creationId xmlns:a16="http://schemas.microsoft.com/office/drawing/2014/main" id="{18C7C49E-648A-2981-DAA1-CDA5F5F7884A}"/>
              </a:ext>
            </a:extLst>
          </p:cNvPr>
          <p:cNvSpPr>
            <a:spLocks noGrp="1"/>
          </p:cNvSpPr>
          <p:nvPr>
            <p:ph sz="quarter" idx="13"/>
          </p:nvPr>
        </p:nvSpPr>
        <p:spPr>
          <a:xfrm>
            <a:off x="237744" y="1920877"/>
            <a:ext cx="7551739" cy="42703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Content Placeholder 17">
            <a:extLst>
              <a:ext uri="{FF2B5EF4-FFF2-40B4-BE49-F238E27FC236}">
                <a16:creationId xmlns:a16="http://schemas.microsoft.com/office/drawing/2014/main" id="{FE048AE1-CAB7-001B-9C5F-560CBCB23CA8}"/>
              </a:ext>
            </a:extLst>
          </p:cNvPr>
          <p:cNvSpPr>
            <a:spLocks noGrp="1"/>
          </p:cNvSpPr>
          <p:nvPr>
            <p:ph sz="quarter" idx="14"/>
          </p:nvPr>
        </p:nvSpPr>
        <p:spPr>
          <a:xfrm>
            <a:off x="8376655" y="1920877"/>
            <a:ext cx="3491911" cy="4270375"/>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31984835"/>
      </p:ext>
    </p:extLst>
  </p:cSld>
  <p:clrMapOvr>
    <a:masterClrMapping/>
  </p:clrMapOvr>
  <p:extLst>
    <p:ext uri="{DCECCB84-F9BA-43D5-87BE-67443E8EF086}">
      <p15:sldGuideLst xmlns:p15="http://schemas.microsoft.com/office/powerpoint/2012/main">
        <p15:guide id="1" orient="horz" pos="216">
          <p15:clr>
            <a:srgbClr val="FBAE40"/>
          </p15:clr>
        </p15:guide>
      </p15:sldGuideLst>
    </p:ext>
  </p:extLst>
</p:sldLayout>
</file>

<file path=ppt/slideLayouts/slideLayout254.xml><?xml version="1.0" encoding="utf-8"?>
<p:sldLayout xmlns:a="http://schemas.openxmlformats.org/drawingml/2006/main" xmlns:r="http://schemas.openxmlformats.org/officeDocument/2006/relationships" xmlns:p="http://schemas.openxmlformats.org/presentationml/2006/main" preserve="1" userDrawn="1">
  <p:cSld name="5_Computer Slide Blue">
    <p:bg>
      <p:bgPr>
        <a:solidFill>
          <a:schemeClr val="accent1"/>
        </a:solidFill>
        <a:effectLst/>
      </p:bgPr>
    </p:bg>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1FF8935B-7D93-F768-6E5D-9DD17BAF7E36}"/>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pic>
        <p:nvPicPr>
          <p:cNvPr id="5" name="Picture 4">
            <a:extLst>
              <a:ext uri="{FF2B5EF4-FFF2-40B4-BE49-F238E27FC236}">
                <a16:creationId xmlns:a16="http://schemas.microsoft.com/office/drawing/2014/main" id="{C6466850-970B-FF41-DD36-0EE14D6D01FB}"/>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2808955" y="1186045"/>
            <a:ext cx="6574091" cy="5454737"/>
          </a:xfrm>
          <a:prstGeom prst="rect">
            <a:avLst/>
          </a:prstGeom>
        </p:spPr>
      </p:pic>
      <p:sp>
        <p:nvSpPr>
          <p:cNvPr id="7" name="Picture Placeholder 20">
            <a:extLst>
              <a:ext uri="{FF2B5EF4-FFF2-40B4-BE49-F238E27FC236}">
                <a16:creationId xmlns:a16="http://schemas.microsoft.com/office/drawing/2014/main" id="{D59A5A58-4953-459A-A8EF-00C02A85DB21}"/>
              </a:ext>
            </a:extLst>
          </p:cNvPr>
          <p:cNvSpPr>
            <a:spLocks noGrp="1"/>
          </p:cNvSpPr>
          <p:nvPr>
            <p:ph type="pic" sz="quarter" idx="10"/>
          </p:nvPr>
        </p:nvSpPr>
        <p:spPr>
          <a:xfrm>
            <a:off x="3037332" y="1433513"/>
            <a:ext cx="6117336" cy="3474720"/>
          </a:xfrm>
          <a:prstGeom prst="rect">
            <a:avLst/>
          </a:prstGeom>
          <a:pattFill prst="dkUpDiag">
            <a:fgClr>
              <a:schemeClr val="bg1">
                <a:lumMod val="85000"/>
              </a:schemeClr>
            </a:fgClr>
            <a:bgClr>
              <a:schemeClr val="bg1"/>
            </a:bgClr>
          </a:pattFill>
        </p:spPr>
        <p:txBody>
          <a:bodyPr anchor="ctr"/>
          <a:lstStyle>
            <a:lvl1pPr marL="7938" indent="0" algn="ctr">
              <a:buNone/>
              <a:defRPr/>
            </a:lvl1pPr>
          </a:lstStyle>
          <a:p>
            <a:r>
              <a:rPr lang="en-US"/>
              <a:t>Click icon to add picture</a:t>
            </a:r>
          </a:p>
        </p:txBody>
      </p:sp>
      <p:sp>
        <p:nvSpPr>
          <p:cNvPr id="6" name="TextBox 5">
            <a:extLst>
              <a:ext uri="{FF2B5EF4-FFF2-40B4-BE49-F238E27FC236}">
                <a16:creationId xmlns:a16="http://schemas.microsoft.com/office/drawing/2014/main" id="{DAA9D652-CCE1-BC09-B1FA-7903737DD0B2}"/>
              </a:ext>
            </a:extLst>
          </p:cNvPr>
          <p:cNvSpPr txBox="1">
            <a:spLocks noChangeAspect="1"/>
          </p:cNvSpPr>
          <p:nvPr userDrawn="1"/>
        </p:nvSpPr>
        <p:spPr>
          <a:xfrm>
            <a:off x="11725098" y="6447240"/>
            <a:ext cx="227692" cy="228600"/>
          </a:xfrm>
          <a:prstGeom prst="ellipse">
            <a:avLst/>
          </a:prstGeom>
          <a:solidFill>
            <a:schemeClr val="bg1"/>
          </a:solidFill>
        </p:spPr>
        <p:txBody>
          <a:bodyPr wrap="none" rtlCol="0" anchor="ctr">
            <a:noAutofit/>
          </a:bodyPr>
          <a:lstStyle/>
          <a:p>
            <a:pPr algn="ctr"/>
            <a:fld id="{9F77B881-CDA4-7041-897F-97D0053686EF}" type="slidenum">
              <a:rPr lang="en-US" sz="700" b="1" i="0" smtClean="0">
                <a:solidFill>
                  <a:schemeClr val="accent1"/>
                </a:solidFill>
                <a:latin typeface="+mn-lt"/>
              </a:rPr>
              <a:pPr algn="ctr"/>
              <a:t>‹#›</a:t>
            </a:fld>
            <a:endParaRPr lang="en-US" sz="700" b="1" i="0">
              <a:solidFill>
                <a:schemeClr val="accent1"/>
              </a:solidFill>
              <a:latin typeface="+mn-lt"/>
            </a:endParaRPr>
          </a:p>
        </p:txBody>
      </p:sp>
      <p:pic>
        <p:nvPicPr>
          <p:cNvPr id="10" name="Picture 9" descr="Icon&#10;&#10;Description automatically generated">
            <a:extLst>
              <a:ext uri="{FF2B5EF4-FFF2-40B4-BE49-F238E27FC236}">
                <a16:creationId xmlns:a16="http://schemas.microsoft.com/office/drawing/2014/main" id="{65ADC1E0-3C22-F52D-2769-810952E3E34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60549" y="6251543"/>
            <a:ext cx="292100" cy="368300"/>
          </a:xfrm>
          <a:prstGeom prst="rect">
            <a:avLst/>
          </a:prstGeom>
        </p:spPr>
      </p:pic>
      <p:sp>
        <p:nvSpPr>
          <p:cNvPr id="11" name="TextBox 10">
            <a:extLst>
              <a:ext uri="{FF2B5EF4-FFF2-40B4-BE49-F238E27FC236}">
                <a16:creationId xmlns:a16="http://schemas.microsoft.com/office/drawing/2014/main" id="{A384CCBB-1AB6-9E6F-C824-DB5C642F7418}"/>
              </a:ext>
            </a:extLst>
          </p:cNvPr>
          <p:cNvSpPr txBox="1">
            <a:spLocks noChangeArrowheads="1"/>
          </p:cNvSpPr>
          <p:nvPr userDrawn="1"/>
        </p:nvSpPr>
        <p:spPr bwMode="auto">
          <a:xfrm>
            <a:off x="691527" y="6544037"/>
            <a:ext cx="5726287" cy="923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marL="0" lvl="0" indent="0" algn="l">
              <a:lnSpc>
                <a:spcPct val="100000"/>
              </a:lnSpc>
              <a:defRPr sz="1800">
                <a:solidFill>
                  <a:srgbClr val="000000"/>
                </a:solidFill>
              </a:defRPr>
            </a:pPr>
            <a:r>
              <a:rPr lang="ga-IE" sz="600" b="0" i="0" baseline="0">
                <a:solidFill>
                  <a:schemeClr val="bg1">
                    <a:lumMod val="85000"/>
                  </a:schemeClr>
                </a:solidFill>
                <a:latin typeface="+mn-lt"/>
              </a:rPr>
              <a:t>© 2023 Epsilon Data Management, LLC. All rights reserved. Proprietary and confidential.</a:t>
            </a:r>
          </a:p>
        </p:txBody>
      </p:sp>
    </p:spTree>
    <p:extLst>
      <p:ext uri="{BB962C8B-B14F-4D97-AF65-F5344CB8AC3E}">
        <p14:creationId xmlns:p14="http://schemas.microsoft.com/office/powerpoint/2010/main" val="3897488682"/>
      </p:ext>
    </p:extLst>
  </p:cSld>
  <p:clrMapOvr>
    <a:masterClrMapping/>
  </p:clrMapOvr>
  <p:extLst>
    <p:ext uri="{DCECCB84-F9BA-43D5-87BE-67443E8EF086}">
      <p15:sldGuideLst xmlns:p15="http://schemas.microsoft.com/office/powerpoint/2012/main">
        <p15:guide id="1" orient="horz" pos="216">
          <p15:clr>
            <a:srgbClr val="FBAE40"/>
          </p15:clr>
        </p15:guide>
        <p15:guide id="2" pos="3840">
          <p15:clr>
            <a:srgbClr val="FBAE40"/>
          </p15:clr>
        </p15:guide>
      </p15:sldGuideLst>
    </p:ext>
  </p:extLst>
</p:sldLayout>
</file>

<file path=ppt/slideLayouts/slideLayout255.xml><?xml version="1.0" encoding="utf-8"?>
<p:sldLayout xmlns:a="http://schemas.openxmlformats.org/drawingml/2006/main" xmlns:r="http://schemas.openxmlformats.org/officeDocument/2006/relationships" xmlns:p="http://schemas.openxmlformats.org/presentationml/2006/main" preserve="1" userDrawn="1">
  <p:cSld name="3_Laptop Blue">
    <p:bg>
      <p:bgPr>
        <a:solidFill>
          <a:schemeClr val="accent1"/>
        </a:solidFill>
        <a:effectLst/>
      </p:bgPr>
    </p:bg>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1FF8935B-7D93-F768-6E5D-9DD17BAF7E36}"/>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5" name="Picture Placeholder 20">
            <a:extLst>
              <a:ext uri="{FF2B5EF4-FFF2-40B4-BE49-F238E27FC236}">
                <a16:creationId xmlns:a16="http://schemas.microsoft.com/office/drawing/2014/main" id="{4E59FDB9-6594-D66D-E1F7-D3FE2AB1FC57}"/>
              </a:ext>
            </a:extLst>
          </p:cNvPr>
          <p:cNvSpPr>
            <a:spLocks noGrp="1"/>
          </p:cNvSpPr>
          <p:nvPr>
            <p:ph type="pic" sz="quarter" idx="10"/>
          </p:nvPr>
        </p:nvSpPr>
        <p:spPr>
          <a:xfrm>
            <a:off x="3107531" y="1743077"/>
            <a:ext cx="5965032" cy="3783217"/>
          </a:xfrm>
          <a:prstGeom prst="rect">
            <a:avLst/>
          </a:prstGeom>
          <a:pattFill prst="dkDnDiag">
            <a:fgClr>
              <a:schemeClr val="bg1">
                <a:lumMod val="85000"/>
              </a:schemeClr>
            </a:fgClr>
            <a:bgClr>
              <a:schemeClr val="bg1"/>
            </a:bgClr>
          </a:pattFill>
        </p:spPr>
        <p:txBody>
          <a:bodyPr anchor="ctr"/>
          <a:lstStyle>
            <a:lvl1pPr marL="7938" indent="0" algn="ctr">
              <a:buNone/>
              <a:defRPr/>
            </a:lvl1pPr>
          </a:lstStyle>
          <a:p>
            <a:r>
              <a:rPr lang="en-US"/>
              <a:t>Click icon to add picture</a:t>
            </a:r>
          </a:p>
        </p:txBody>
      </p:sp>
      <p:pic>
        <p:nvPicPr>
          <p:cNvPr id="7" name="Picture 6" descr="Shape, rectangle&#10;&#10;Description automatically generated">
            <a:extLst>
              <a:ext uri="{FF2B5EF4-FFF2-40B4-BE49-F238E27FC236}">
                <a16:creationId xmlns:a16="http://schemas.microsoft.com/office/drawing/2014/main" id="{36B0285F-F9A6-C9E2-2848-B819735D5D3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200469" y="1453299"/>
            <a:ext cx="7772400" cy="4525263"/>
          </a:xfrm>
          <a:prstGeom prst="rect">
            <a:avLst/>
          </a:prstGeom>
        </p:spPr>
      </p:pic>
      <p:sp>
        <p:nvSpPr>
          <p:cNvPr id="6" name="TextBox 5">
            <a:extLst>
              <a:ext uri="{FF2B5EF4-FFF2-40B4-BE49-F238E27FC236}">
                <a16:creationId xmlns:a16="http://schemas.microsoft.com/office/drawing/2014/main" id="{58669C7A-99A2-AC50-267A-683E9437A5DD}"/>
              </a:ext>
            </a:extLst>
          </p:cNvPr>
          <p:cNvSpPr txBox="1">
            <a:spLocks noChangeAspect="1"/>
          </p:cNvSpPr>
          <p:nvPr userDrawn="1"/>
        </p:nvSpPr>
        <p:spPr>
          <a:xfrm>
            <a:off x="11725098" y="6447240"/>
            <a:ext cx="227692" cy="228600"/>
          </a:xfrm>
          <a:prstGeom prst="ellipse">
            <a:avLst/>
          </a:prstGeom>
          <a:solidFill>
            <a:schemeClr val="bg1"/>
          </a:solidFill>
        </p:spPr>
        <p:txBody>
          <a:bodyPr wrap="none" rtlCol="0" anchor="ctr">
            <a:noAutofit/>
          </a:bodyPr>
          <a:lstStyle/>
          <a:p>
            <a:pPr algn="ctr"/>
            <a:fld id="{9F77B881-CDA4-7041-897F-97D0053686EF}" type="slidenum">
              <a:rPr lang="en-US" sz="700" b="1" i="0" smtClean="0">
                <a:solidFill>
                  <a:schemeClr val="accent1"/>
                </a:solidFill>
                <a:latin typeface="+mn-lt"/>
              </a:rPr>
              <a:pPr algn="ctr"/>
              <a:t>‹#›</a:t>
            </a:fld>
            <a:endParaRPr lang="en-US" sz="700" b="1" i="0">
              <a:solidFill>
                <a:schemeClr val="accent1"/>
              </a:solidFill>
              <a:latin typeface="+mn-lt"/>
            </a:endParaRPr>
          </a:p>
        </p:txBody>
      </p:sp>
      <p:pic>
        <p:nvPicPr>
          <p:cNvPr id="8" name="Picture 7" descr="Icon&#10;&#10;Description automatically generated">
            <a:extLst>
              <a:ext uri="{FF2B5EF4-FFF2-40B4-BE49-F238E27FC236}">
                <a16:creationId xmlns:a16="http://schemas.microsoft.com/office/drawing/2014/main" id="{3C9E9E7F-2B12-DACA-DE3F-2562D108468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60549" y="6251543"/>
            <a:ext cx="292100" cy="368300"/>
          </a:xfrm>
          <a:prstGeom prst="rect">
            <a:avLst/>
          </a:prstGeom>
        </p:spPr>
      </p:pic>
      <p:sp>
        <p:nvSpPr>
          <p:cNvPr id="10" name="TextBox 9">
            <a:extLst>
              <a:ext uri="{FF2B5EF4-FFF2-40B4-BE49-F238E27FC236}">
                <a16:creationId xmlns:a16="http://schemas.microsoft.com/office/drawing/2014/main" id="{2A85316C-8721-48E3-D013-96913E7FFE65}"/>
              </a:ext>
            </a:extLst>
          </p:cNvPr>
          <p:cNvSpPr txBox="1">
            <a:spLocks noChangeArrowheads="1"/>
          </p:cNvSpPr>
          <p:nvPr userDrawn="1"/>
        </p:nvSpPr>
        <p:spPr bwMode="auto">
          <a:xfrm>
            <a:off x="691527" y="6544037"/>
            <a:ext cx="5726287" cy="923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marL="0" lvl="0" indent="0" algn="l">
              <a:lnSpc>
                <a:spcPct val="100000"/>
              </a:lnSpc>
              <a:defRPr sz="1800">
                <a:solidFill>
                  <a:srgbClr val="000000"/>
                </a:solidFill>
              </a:defRPr>
            </a:pPr>
            <a:r>
              <a:rPr lang="ga-IE" sz="600" b="0" i="0" baseline="0">
                <a:solidFill>
                  <a:schemeClr val="bg1">
                    <a:lumMod val="85000"/>
                  </a:schemeClr>
                </a:solidFill>
                <a:latin typeface="+mn-lt"/>
              </a:rPr>
              <a:t>© 2023 Epsilon Data Management, LLC. All rights reserved. Proprietary and confidential.</a:t>
            </a:r>
          </a:p>
        </p:txBody>
      </p:sp>
    </p:spTree>
    <p:extLst>
      <p:ext uri="{BB962C8B-B14F-4D97-AF65-F5344CB8AC3E}">
        <p14:creationId xmlns:p14="http://schemas.microsoft.com/office/powerpoint/2010/main" val="1639507328"/>
      </p:ext>
    </p:extLst>
  </p:cSld>
  <p:clrMapOvr>
    <a:masterClrMapping/>
  </p:clrMapOvr>
  <p:extLst>
    <p:ext uri="{DCECCB84-F9BA-43D5-87BE-67443E8EF086}">
      <p15:sldGuideLst xmlns:p15="http://schemas.microsoft.com/office/powerpoint/2012/main">
        <p15:guide id="1" orient="horz" pos="216">
          <p15:clr>
            <a:srgbClr val="FBAE40"/>
          </p15:clr>
        </p15:guide>
        <p15:guide id="2" pos="3840">
          <p15:clr>
            <a:srgbClr val="FBAE40"/>
          </p15:clr>
        </p15:guide>
      </p15:sldGuideLst>
    </p:ext>
  </p:extLst>
</p:sldLayout>
</file>

<file path=ppt/slideLayouts/slideLayout256.xml><?xml version="1.0" encoding="utf-8"?>
<p:sldLayout xmlns:a="http://schemas.openxmlformats.org/drawingml/2006/main" xmlns:r="http://schemas.openxmlformats.org/officeDocument/2006/relationships" xmlns:p="http://schemas.openxmlformats.org/presentationml/2006/main" preserve="1" userDrawn="1">
  <p:cSld name="3_Tablet Blue">
    <p:bg>
      <p:bgPr>
        <a:solidFill>
          <a:schemeClr val="accent1"/>
        </a:solidFill>
        <a:effectLst/>
      </p:bgPr>
    </p:bg>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1FF8935B-7D93-F768-6E5D-9DD17BAF7E36}"/>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5" name="Picture Placeholder 20">
            <a:extLst>
              <a:ext uri="{FF2B5EF4-FFF2-40B4-BE49-F238E27FC236}">
                <a16:creationId xmlns:a16="http://schemas.microsoft.com/office/drawing/2014/main" id="{4E59FDB9-6594-D66D-E1F7-D3FE2AB1FC57}"/>
              </a:ext>
            </a:extLst>
          </p:cNvPr>
          <p:cNvSpPr>
            <a:spLocks noGrp="1"/>
          </p:cNvSpPr>
          <p:nvPr>
            <p:ph type="pic" sz="quarter" idx="10"/>
          </p:nvPr>
        </p:nvSpPr>
        <p:spPr>
          <a:xfrm>
            <a:off x="4431792" y="1543051"/>
            <a:ext cx="3328416" cy="4414837"/>
          </a:xfrm>
          <a:prstGeom prst="rect">
            <a:avLst/>
          </a:prstGeom>
          <a:pattFill prst="dkDnDiag">
            <a:fgClr>
              <a:schemeClr val="bg1">
                <a:lumMod val="85000"/>
              </a:schemeClr>
            </a:fgClr>
            <a:bgClr>
              <a:prstClr val="white"/>
            </a:bgClr>
          </a:pattFill>
        </p:spPr>
        <p:txBody>
          <a:bodyPr anchor="ctr"/>
          <a:lstStyle>
            <a:lvl1pPr marL="7938" indent="0" algn="ctr">
              <a:buNone/>
              <a:defRPr/>
            </a:lvl1pPr>
          </a:lstStyle>
          <a:p>
            <a:r>
              <a:rPr lang="en-US"/>
              <a:t>Click icon to add picture</a:t>
            </a:r>
          </a:p>
        </p:txBody>
      </p:sp>
      <p:pic>
        <p:nvPicPr>
          <p:cNvPr id="6" name="Picture 5" descr="Shape, rectangle, square&#10;&#10;Description automatically generated">
            <a:extLst>
              <a:ext uri="{FF2B5EF4-FFF2-40B4-BE49-F238E27FC236}">
                <a16:creationId xmlns:a16="http://schemas.microsoft.com/office/drawing/2014/main" id="{C41590D6-C07F-613D-9395-3736B00D2E7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319587" y="1193295"/>
            <a:ext cx="3552827" cy="5099016"/>
          </a:xfrm>
          <a:prstGeom prst="rect">
            <a:avLst/>
          </a:prstGeom>
        </p:spPr>
      </p:pic>
      <p:sp>
        <p:nvSpPr>
          <p:cNvPr id="7" name="TextBox 6">
            <a:extLst>
              <a:ext uri="{FF2B5EF4-FFF2-40B4-BE49-F238E27FC236}">
                <a16:creationId xmlns:a16="http://schemas.microsoft.com/office/drawing/2014/main" id="{C9382AFE-52FC-BC36-7105-759EAC64E11B}"/>
              </a:ext>
            </a:extLst>
          </p:cNvPr>
          <p:cNvSpPr txBox="1">
            <a:spLocks noChangeAspect="1"/>
          </p:cNvSpPr>
          <p:nvPr userDrawn="1"/>
        </p:nvSpPr>
        <p:spPr>
          <a:xfrm>
            <a:off x="11725098" y="6447240"/>
            <a:ext cx="227692" cy="228600"/>
          </a:xfrm>
          <a:prstGeom prst="ellipse">
            <a:avLst/>
          </a:prstGeom>
          <a:solidFill>
            <a:schemeClr val="bg1"/>
          </a:solidFill>
        </p:spPr>
        <p:txBody>
          <a:bodyPr wrap="none" rtlCol="0" anchor="ctr">
            <a:noAutofit/>
          </a:bodyPr>
          <a:lstStyle/>
          <a:p>
            <a:pPr algn="ctr"/>
            <a:fld id="{9F77B881-CDA4-7041-897F-97D0053686EF}" type="slidenum">
              <a:rPr lang="en-US" sz="700" b="1" i="0" smtClean="0">
                <a:solidFill>
                  <a:schemeClr val="accent1"/>
                </a:solidFill>
                <a:latin typeface="+mn-lt"/>
              </a:rPr>
              <a:pPr algn="ctr"/>
              <a:t>‹#›</a:t>
            </a:fld>
            <a:endParaRPr lang="en-US" sz="700" b="1" i="0">
              <a:solidFill>
                <a:schemeClr val="accent1"/>
              </a:solidFill>
              <a:latin typeface="+mn-lt"/>
            </a:endParaRPr>
          </a:p>
        </p:txBody>
      </p:sp>
      <p:pic>
        <p:nvPicPr>
          <p:cNvPr id="8" name="Picture 7" descr="Icon&#10;&#10;Description automatically generated">
            <a:extLst>
              <a:ext uri="{FF2B5EF4-FFF2-40B4-BE49-F238E27FC236}">
                <a16:creationId xmlns:a16="http://schemas.microsoft.com/office/drawing/2014/main" id="{118C2124-B0DF-AD61-F727-68D5CAA49A3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60549" y="6251543"/>
            <a:ext cx="292100" cy="368300"/>
          </a:xfrm>
          <a:prstGeom prst="rect">
            <a:avLst/>
          </a:prstGeom>
        </p:spPr>
      </p:pic>
      <p:sp>
        <p:nvSpPr>
          <p:cNvPr id="10" name="TextBox 9">
            <a:extLst>
              <a:ext uri="{FF2B5EF4-FFF2-40B4-BE49-F238E27FC236}">
                <a16:creationId xmlns:a16="http://schemas.microsoft.com/office/drawing/2014/main" id="{3D7ABE68-4CEC-478E-BBC4-813753D6F973}"/>
              </a:ext>
            </a:extLst>
          </p:cNvPr>
          <p:cNvSpPr txBox="1">
            <a:spLocks noChangeArrowheads="1"/>
          </p:cNvSpPr>
          <p:nvPr userDrawn="1"/>
        </p:nvSpPr>
        <p:spPr bwMode="auto">
          <a:xfrm>
            <a:off x="691527" y="6544037"/>
            <a:ext cx="5726287" cy="923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marL="0" lvl="0" indent="0" algn="l">
              <a:lnSpc>
                <a:spcPct val="100000"/>
              </a:lnSpc>
              <a:defRPr sz="1800">
                <a:solidFill>
                  <a:srgbClr val="000000"/>
                </a:solidFill>
              </a:defRPr>
            </a:pPr>
            <a:r>
              <a:rPr lang="ga-IE" sz="600" b="0" i="0" baseline="0">
                <a:solidFill>
                  <a:schemeClr val="bg1">
                    <a:lumMod val="85000"/>
                  </a:schemeClr>
                </a:solidFill>
                <a:latin typeface="+mn-lt"/>
              </a:rPr>
              <a:t>© 2023 Epsilon Data Management, LLC. All rights reserved. Proprietary and confidential.</a:t>
            </a:r>
          </a:p>
        </p:txBody>
      </p:sp>
    </p:spTree>
    <p:extLst>
      <p:ext uri="{BB962C8B-B14F-4D97-AF65-F5344CB8AC3E}">
        <p14:creationId xmlns:p14="http://schemas.microsoft.com/office/powerpoint/2010/main" val="673459269"/>
      </p:ext>
    </p:extLst>
  </p:cSld>
  <p:clrMapOvr>
    <a:masterClrMapping/>
  </p:clrMapOvr>
  <p:extLst>
    <p:ext uri="{DCECCB84-F9BA-43D5-87BE-67443E8EF086}">
      <p15:sldGuideLst xmlns:p15="http://schemas.microsoft.com/office/powerpoint/2012/main">
        <p15:guide id="1" orient="horz" pos="216">
          <p15:clr>
            <a:srgbClr val="FBAE40"/>
          </p15:clr>
        </p15:guide>
        <p15:guide id="2" pos="3840">
          <p15:clr>
            <a:srgbClr val="FBAE40"/>
          </p15:clr>
        </p15:guide>
      </p15:sldGuideLst>
    </p:ext>
  </p:extLst>
</p:sldLayout>
</file>

<file path=ppt/slideLayouts/slideLayout257.xml><?xml version="1.0" encoding="utf-8"?>
<p:sldLayout xmlns:a="http://schemas.openxmlformats.org/drawingml/2006/main" xmlns:r="http://schemas.openxmlformats.org/officeDocument/2006/relationships" xmlns:p="http://schemas.openxmlformats.org/presentationml/2006/main" preserve="1" userDrawn="1">
  <p:cSld name="3_Mobile blue">
    <p:bg>
      <p:bgPr>
        <a:solidFill>
          <a:schemeClr val="accent1"/>
        </a:solidFill>
        <a:effectLst/>
      </p:bgPr>
    </p:bg>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1FF8935B-7D93-F768-6E5D-9DD17BAF7E36}"/>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3" name="Picture Placeholder 2">
            <a:extLst>
              <a:ext uri="{FF2B5EF4-FFF2-40B4-BE49-F238E27FC236}">
                <a16:creationId xmlns:a16="http://schemas.microsoft.com/office/drawing/2014/main" id="{6137B65A-8D4C-F723-071D-43E4B6FBC9DC}"/>
              </a:ext>
            </a:extLst>
          </p:cNvPr>
          <p:cNvSpPr>
            <a:spLocks noGrp="1"/>
          </p:cNvSpPr>
          <p:nvPr>
            <p:ph type="pic" sz="quarter" idx="34"/>
          </p:nvPr>
        </p:nvSpPr>
        <p:spPr>
          <a:xfrm>
            <a:off x="4919354" y="1131929"/>
            <a:ext cx="2353295" cy="5050988"/>
          </a:xfrm>
          <a:prstGeom prst="roundRect">
            <a:avLst>
              <a:gd name="adj" fmla="val 10748"/>
            </a:avLst>
          </a:prstGeom>
          <a:pattFill prst="dkDnDiag">
            <a:fgClr>
              <a:schemeClr val="bg1">
                <a:lumMod val="85000"/>
              </a:schemeClr>
            </a:fgClr>
            <a:bgClr>
              <a:prstClr val="white"/>
            </a:bgClr>
          </a:pattFill>
        </p:spPr>
        <p:txBody>
          <a:bodyPr wrap="square" anchor="ctr">
            <a:noAutofit/>
          </a:bodyPr>
          <a:lstStyle>
            <a:lvl1pPr algn="ctr">
              <a:defRPr/>
            </a:lvl1pPr>
          </a:lstStyle>
          <a:p>
            <a:r>
              <a:rPr lang="en-US"/>
              <a:t>Click icon to add picture</a:t>
            </a:r>
          </a:p>
        </p:txBody>
      </p:sp>
      <p:sp>
        <p:nvSpPr>
          <p:cNvPr id="7" name="Freeform 6">
            <a:extLst>
              <a:ext uri="{FF2B5EF4-FFF2-40B4-BE49-F238E27FC236}">
                <a16:creationId xmlns:a16="http://schemas.microsoft.com/office/drawing/2014/main" id="{BB6247C8-FCF3-6117-D187-3E73EF67C033}"/>
              </a:ext>
            </a:extLst>
          </p:cNvPr>
          <p:cNvSpPr/>
          <p:nvPr userDrawn="1"/>
        </p:nvSpPr>
        <p:spPr>
          <a:xfrm rot="16200000">
            <a:off x="3412401" y="2286421"/>
            <a:ext cx="5367201" cy="2719004"/>
          </a:xfrm>
          <a:custGeom>
            <a:avLst/>
            <a:gdLst>
              <a:gd name="connsiteX0" fmla="*/ 5194023 w 5367201"/>
              <a:gd name="connsiteY0" fmla="*/ 444849 h 2719004"/>
              <a:gd name="connsiteX1" fmla="*/ 4935467 w 5367201"/>
              <a:gd name="connsiteY1" fmla="*/ 186293 h 2719004"/>
              <a:gd name="connsiteX2" fmla="*/ 416674 w 5367201"/>
              <a:gd name="connsiteY2" fmla="*/ 186292 h 2719004"/>
              <a:gd name="connsiteX3" fmla="*/ 158118 w 5367201"/>
              <a:gd name="connsiteY3" fmla="*/ 444848 h 2719004"/>
              <a:gd name="connsiteX4" fmla="*/ 158118 w 5367201"/>
              <a:gd name="connsiteY4" fmla="*/ 2268668 h 2719004"/>
              <a:gd name="connsiteX5" fmla="*/ 416674 w 5367201"/>
              <a:gd name="connsiteY5" fmla="*/ 2527224 h 2719004"/>
              <a:gd name="connsiteX6" fmla="*/ 4935467 w 5367201"/>
              <a:gd name="connsiteY6" fmla="*/ 2527224 h 2719004"/>
              <a:gd name="connsiteX7" fmla="*/ 5194023 w 5367201"/>
              <a:gd name="connsiteY7" fmla="*/ 2268669 h 2719004"/>
              <a:gd name="connsiteX8" fmla="*/ 5194023 w 5367201"/>
              <a:gd name="connsiteY8" fmla="*/ 2004263 h 2719004"/>
              <a:gd name="connsiteX9" fmla="*/ 5193667 w 5367201"/>
              <a:gd name="connsiteY9" fmla="*/ 2004263 h 2719004"/>
              <a:gd name="connsiteX10" fmla="*/ 5193667 w 5367201"/>
              <a:gd name="connsiteY10" fmla="*/ 709254 h 2719004"/>
              <a:gd name="connsiteX11" fmla="*/ 5194023 w 5367201"/>
              <a:gd name="connsiteY11" fmla="*/ 709254 h 2719004"/>
              <a:gd name="connsiteX12" fmla="*/ 5367201 w 5367201"/>
              <a:gd name="connsiteY12" fmla="*/ 439030 h 2719004"/>
              <a:gd name="connsiteX13" fmla="*/ 5367201 w 5367201"/>
              <a:gd name="connsiteY13" fmla="*/ 2274488 h 2719004"/>
              <a:gd name="connsiteX14" fmla="*/ 4950867 w 5367201"/>
              <a:gd name="connsiteY14" fmla="*/ 2690822 h 2719004"/>
              <a:gd name="connsiteX15" fmla="*/ 4130463 w 5367201"/>
              <a:gd name="connsiteY15" fmla="*/ 2690822 h 2719004"/>
              <a:gd name="connsiteX16" fmla="*/ 4130463 w 5367201"/>
              <a:gd name="connsiteY16" fmla="*/ 2699972 h 2719004"/>
              <a:gd name="connsiteX17" fmla="*/ 4111430 w 5367201"/>
              <a:gd name="connsiteY17" fmla="*/ 2719004 h 2719004"/>
              <a:gd name="connsiteX18" fmla="*/ 3516297 w 5367201"/>
              <a:gd name="connsiteY18" fmla="*/ 2719004 h 2719004"/>
              <a:gd name="connsiteX19" fmla="*/ 3497264 w 5367201"/>
              <a:gd name="connsiteY19" fmla="*/ 2699972 h 2719004"/>
              <a:gd name="connsiteX20" fmla="*/ 3497265 w 5367201"/>
              <a:gd name="connsiteY20" fmla="*/ 2690822 h 2719004"/>
              <a:gd name="connsiteX21" fmla="*/ 416334 w 5367201"/>
              <a:gd name="connsiteY21" fmla="*/ 2690821 h 2719004"/>
              <a:gd name="connsiteX22" fmla="*/ 0 w 5367201"/>
              <a:gd name="connsiteY22" fmla="*/ 2274487 h 2719004"/>
              <a:gd name="connsiteX23" fmla="*/ 0 w 5367201"/>
              <a:gd name="connsiteY23" fmla="*/ 439029 h 2719004"/>
              <a:gd name="connsiteX24" fmla="*/ 416334 w 5367201"/>
              <a:gd name="connsiteY24" fmla="*/ 22695 h 2719004"/>
              <a:gd name="connsiteX25" fmla="*/ 3361841 w 5367201"/>
              <a:gd name="connsiteY25" fmla="*/ 22695 h 2719004"/>
              <a:gd name="connsiteX26" fmla="*/ 3361841 w 5367201"/>
              <a:gd name="connsiteY26" fmla="*/ 19033 h 2719004"/>
              <a:gd name="connsiteX27" fmla="*/ 3380873 w 5367201"/>
              <a:gd name="connsiteY27" fmla="*/ 0 h 2719004"/>
              <a:gd name="connsiteX28" fmla="*/ 3723461 w 5367201"/>
              <a:gd name="connsiteY28" fmla="*/ 0 h 2719004"/>
              <a:gd name="connsiteX29" fmla="*/ 3742494 w 5367201"/>
              <a:gd name="connsiteY29" fmla="*/ 19033 h 2719004"/>
              <a:gd name="connsiteX30" fmla="*/ 3742494 w 5367201"/>
              <a:gd name="connsiteY30" fmla="*/ 22696 h 2719004"/>
              <a:gd name="connsiteX31" fmla="*/ 3877915 w 5367201"/>
              <a:gd name="connsiteY31" fmla="*/ 22696 h 2719004"/>
              <a:gd name="connsiteX32" fmla="*/ 3877915 w 5367201"/>
              <a:gd name="connsiteY32" fmla="*/ 19034 h 2719004"/>
              <a:gd name="connsiteX33" fmla="*/ 3896948 w 5367201"/>
              <a:gd name="connsiteY33" fmla="*/ 1 h 2719004"/>
              <a:gd name="connsiteX34" fmla="*/ 4239536 w 5367201"/>
              <a:gd name="connsiteY34" fmla="*/ 1 h 2719004"/>
              <a:gd name="connsiteX35" fmla="*/ 4258569 w 5367201"/>
              <a:gd name="connsiteY35" fmla="*/ 19034 h 2719004"/>
              <a:gd name="connsiteX36" fmla="*/ 4258569 w 5367201"/>
              <a:gd name="connsiteY36" fmla="*/ 22696 h 2719004"/>
              <a:gd name="connsiteX37" fmla="*/ 4413611 w 5367201"/>
              <a:gd name="connsiteY37" fmla="*/ 22696 h 2719004"/>
              <a:gd name="connsiteX38" fmla="*/ 4413611 w 5367201"/>
              <a:gd name="connsiteY38" fmla="*/ 19036 h 2719004"/>
              <a:gd name="connsiteX39" fmla="*/ 4432644 w 5367201"/>
              <a:gd name="connsiteY39" fmla="*/ 3 h 2719004"/>
              <a:gd name="connsiteX40" fmla="*/ 4622971 w 5367201"/>
              <a:gd name="connsiteY40" fmla="*/ 3 h 2719004"/>
              <a:gd name="connsiteX41" fmla="*/ 4642004 w 5367201"/>
              <a:gd name="connsiteY41" fmla="*/ 19036 h 2719004"/>
              <a:gd name="connsiteX42" fmla="*/ 4642004 w 5367201"/>
              <a:gd name="connsiteY42" fmla="*/ 22696 h 2719004"/>
              <a:gd name="connsiteX43" fmla="*/ 4950867 w 5367201"/>
              <a:gd name="connsiteY43" fmla="*/ 22696 h 2719004"/>
              <a:gd name="connsiteX44" fmla="*/ 5367201 w 5367201"/>
              <a:gd name="connsiteY44" fmla="*/ 439030 h 271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5367201" h="2719004">
                <a:moveTo>
                  <a:pt x="5194023" y="444849"/>
                </a:moveTo>
                <a:cubicBezTo>
                  <a:pt x="5194023" y="302052"/>
                  <a:pt x="5078264" y="186293"/>
                  <a:pt x="4935467" y="186293"/>
                </a:cubicBezTo>
                <a:lnTo>
                  <a:pt x="416674" y="186292"/>
                </a:lnTo>
                <a:cubicBezTo>
                  <a:pt x="273878" y="186292"/>
                  <a:pt x="158118" y="302051"/>
                  <a:pt x="158118" y="444848"/>
                </a:cubicBezTo>
                <a:lnTo>
                  <a:pt x="158118" y="2268668"/>
                </a:lnTo>
                <a:cubicBezTo>
                  <a:pt x="158118" y="2411464"/>
                  <a:pt x="273878" y="2527224"/>
                  <a:pt x="416674" y="2527224"/>
                </a:cubicBezTo>
                <a:lnTo>
                  <a:pt x="4935467" y="2527224"/>
                </a:lnTo>
                <a:cubicBezTo>
                  <a:pt x="5078264" y="2527224"/>
                  <a:pt x="5194023" y="2411465"/>
                  <a:pt x="5194023" y="2268669"/>
                </a:cubicBezTo>
                <a:lnTo>
                  <a:pt x="5194023" y="2004263"/>
                </a:lnTo>
                <a:lnTo>
                  <a:pt x="5193667" y="2004263"/>
                </a:lnTo>
                <a:lnTo>
                  <a:pt x="5193667" y="709254"/>
                </a:lnTo>
                <a:lnTo>
                  <a:pt x="5194023" y="709254"/>
                </a:lnTo>
                <a:close/>
                <a:moveTo>
                  <a:pt x="5367201" y="439030"/>
                </a:moveTo>
                <a:lnTo>
                  <a:pt x="5367201" y="2274488"/>
                </a:lnTo>
                <a:cubicBezTo>
                  <a:pt x="5367201" y="2504423"/>
                  <a:pt x="5180802" y="2690822"/>
                  <a:pt x="4950867" y="2690822"/>
                </a:cubicBezTo>
                <a:lnTo>
                  <a:pt x="4130463" y="2690822"/>
                </a:lnTo>
                <a:lnTo>
                  <a:pt x="4130463" y="2699972"/>
                </a:lnTo>
                <a:cubicBezTo>
                  <a:pt x="4130463" y="2710483"/>
                  <a:pt x="4121942" y="2719004"/>
                  <a:pt x="4111430" y="2719004"/>
                </a:cubicBezTo>
                <a:lnTo>
                  <a:pt x="3516297" y="2719004"/>
                </a:lnTo>
                <a:cubicBezTo>
                  <a:pt x="3505786" y="2719004"/>
                  <a:pt x="3497264" y="2710483"/>
                  <a:pt x="3497264" y="2699972"/>
                </a:cubicBezTo>
                <a:lnTo>
                  <a:pt x="3497265" y="2690822"/>
                </a:lnTo>
                <a:lnTo>
                  <a:pt x="416334" y="2690821"/>
                </a:lnTo>
                <a:cubicBezTo>
                  <a:pt x="186399" y="2690821"/>
                  <a:pt x="0" y="2504422"/>
                  <a:pt x="0" y="2274487"/>
                </a:cubicBezTo>
                <a:lnTo>
                  <a:pt x="0" y="439029"/>
                </a:lnTo>
                <a:cubicBezTo>
                  <a:pt x="0" y="209094"/>
                  <a:pt x="186399" y="22695"/>
                  <a:pt x="416334" y="22695"/>
                </a:cubicBezTo>
                <a:lnTo>
                  <a:pt x="3361841" y="22695"/>
                </a:lnTo>
                <a:lnTo>
                  <a:pt x="3361841" y="19033"/>
                </a:lnTo>
                <a:cubicBezTo>
                  <a:pt x="3361841" y="8522"/>
                  <a:pt x="3370362" y="0"/>
                  <a:pt x="3380873" y="0"/>
                </a:cubicBezTo>
                <a:lnTo>
                  <a:pt x="3723461" y="0"/>
                </a:lnTo>
                <a:cubicBezTo>
                  <a:pt x="3733973" y="0"/>
                  <a:pt x="3742494" y="8522"/>
                  <a:pt x="3742494" y="19033"/>
                </a:cubicBezTo>
                <a:lnTo>
                  <a:pt x="3742494" y="22696"/>
                </a:lnTo>
                <a:lnTo>
                  <a:pt x="3877915" y="22696"/>
                </a:lnTo>
                <a:lnTo>
                  <a:pt x="3877915" y="19034"/>
                </a:lnTo>
                <a:cubicBezTo>
                  <a:pt x="3877915" y="8523"/>
                  <a:pt x="3886437" y="1"/>
                  <a:pt x="3896948" y="1"/>
                </a:cubicBezTo>
                <a:lnTo>
                  <a:pt x="4239536" y="1"/>
                </a:lnTo>
                <a:cubicBezTo>
                  <a:pt x="4250048" y="1"/>
                  <a:pt x="4258569" y="8523"/>
                  <a:pt x="4258569" y="19034"/>
                </a:cubicBezTo>
                <a:lnTo>
                  <a:pt x="4258569" y="22696"/>
                </a:lnTo>
                <a:lnTo>
                  <a:pt x="4413611" y="22696"/>
                </a:lnTo>
                <a:lnTo>
                  <a:pt x="4413611" y="19036"/>
                </a:lnTo>
                <a:cubicBezTo>
                  <a:pt x="4413611" y="8524"/>
                  <a:pt x="4422133" y="3"/>
                  <a:pt x="4432644" y="3"/>
                </a:cubicBezTo>
                <a:lnTo>
                  <a:pt x="4622971" y="3"/>
                </a:lnTo>
                <a:cubicBezTo>
                  <a:pt x="4633482" y="3"/>
                  <a:pt x="4642004" y="8524"/>
                  <a:pt x="4642004" y="19036"/>
                </a:cubicBezTo>
                <a:lnTo>
                  <a:pt x="4642004" y="22696"/>
                </a:lnTo>
                <a:lnTo>
                  <a:pt x="4950867" y="22696"/>
                </a:lnTo>
                <a:cubicBezTo>
                  <a:pt x="5180802" y="22696"/>
                  <a:pt x="5367201" y="209095"/>
                  <a:pt x="5367201" y="43903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600" b="0" i="0" err="1">
              <a:latin typeface="+mn-lt"/>
            </a:endParaRPr>
          </a:p>
        </p:txBody>
      </p:sp>
      <p:sp>
        <p:nvSpPr>
          <p:cNvPr id="6" name="TextBox 5">
            <a:extLst>
              <a:ext uri="{FF2B5EF4-FFF2-40B4-BE49-F238E27FC236}">
                <a16:creationId xmlns:a16="http://schemas.microsoft.com/office/drawing/2014/main" id="{E0069AD4-9124-DCD0-3132-8C71DB6BBBC9}"/>
              </a:ext>
            </a:extLst>
          </p:cNvPr>
          <p:cNvSpPr txBox="1">
            <a:spLocks noChangeAspect="1"/>
          </p:cNvSpPr>
          <p:nvPr userDrawn="1"/>
        </p:nvSpPr>
        <p:spPr>
          <a:xfrm>
            <a:off x="11725098" y="6447240"/>
            <a:ext cx="227692" cy="228600"/>
          </a:xfrm>
          <a:prstGeom prst="ellipse">
            <a:avLst/>
          </a:prstGeom>
          <a:solidFill>
            <a:schemeClr val="bg1"/>
          </a:solidFill>
        </p:spPr>
        <p:txBody>
          <a:bodyPr wrap="none" rtlCol="0" anchor="ctr">
            <a:noAutofit/>
          </a:bodyPr>
          <a:lstStyle/>
          <a:p>
            <a:pPr algn="ctr"/>
            <a:fld id="{9F77B881-CDA4-7041-897F-97D0053686EF}" type="slidenum">
              <a:rPr lang="en-US" sz="700" b="1" i="0" smtClean="0">
                <a:solidFill>
                  <a:schemeClr val="accent1"/>
                </a:solidFill>
                <a:latin typeface="+mn-lt"/>
              </a:rPr>
              <a:pPr algn="ctr"/>
              <a:t>‹#›</a:t>
            </a:fld>
            <a:endParaRPr lang="en-US" sz="700" b="1" i="0">
              <a:solidFill>
                <a:schemeClr val="accent1"/>
              </a:solidFill>
              <a:latin typeface="+mn-lt"/>
            </a:endParaRPr>
          </a:p>
        </p:txBody>
      </p:sp>
      <p:pic>
        <p:nvPicPr>
          <p:cNvPr id="8" name="Picture 7" descr="Icon&#10;&#10;Description automatically generated">
            <a:extLst>
              <a:ext uri="{FF2B5EF4-FFF2-40B4-BE49-F238E27FC236}">
                <a16:creationId xmlns:a16="http://schemas.microsoft.com/office/drawing/2014/main" id="{670A4DD0-5310-1F0B-3192-AF4902EA16B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60549" y="6251543"/>
            <a:ext cx="292100" cy="368300"/>
          </a:xfrm>
          <a:prstGeom prst="rect">
            <a:avLst/>
          </a:prstGeom>
        </p:spPr>
      </p:pic>
      <p:sp>
        <p:nvSpPr>
          <p:cNvPr id="10" name="TextBox 9">
            <a:extLst>
              <a:ext uri="{FF2B5EF4-FFF2-40B4-BE49-F238E27FC236}">
                <a16:creationId xmlns:a16="http://schemas.microsoft.com/office/drawing/2014/main" id="{697DFA91-9D83-2B56-4E85-FCB8299251B3}"/>
              </a:ext>
            </a:extLst>
          </p:cNvPr>
          <p:cNvSpPr txBox="1">
            <a:spLocks noChangeArrowheads="1"/>
          </p:cNvSpPr>
          <p:nvPr userDrawn="1"/>
        </p:nvSpPr>
        <p:spPr bwMode="auto">
          <a:xfrm>
            <a:off x="691527" y="6544037"/>
            <a:ext cx="5726287" cy="923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marL="0" lvl="0" indent="0" algn="l">
              <a:lnSpc>
                <a:spcPct val="100000"/>
              </a:lnSpc>
              <a:defRPr sz="1800">
                <a:solidFill>
                  <a:srgbClr val="000000"/>
                </a:solidFill>
              </a:defRPr>
            </a:pPr>
            <a:r>
              <a:rPr lang="ga-IE" sz="600" b="0" i="0" baseline="0">
                <a:solidFill>
                  <a:schemeClr val="bg1">
                    <a:lumMod val="85000"/>
                  </a:schemeClr>
                </a:solidFill>
                <a:latin typeface="+mn-lt"/>
              </a:rPr>
              <a:t>© 2023 Epsilon Data Management, LLC. All rights reserved. Proprietary and confidential.</a:t>
            </a:r>
          </a:p>
        </p:txBody>
      </p:sp>
    </p:spTree>
    <p:extLst>
      <p:ext uri="{BB962C8B-B14F-4D97-AF65-F5344CB8AC3E}">
        <p14:creationId xmlns:p14="http://schemas.microsoft.com/office/powerpoint/2010/main" val="2489575432"/>
      </p:ext>
    </p:extLst>
  </p:cSld>
  <p:clrMapOvr>
    <a:masterClrMapping/>
  </p:clrMapOvr>
  <p:extLst>
    <p:ext uri="{DCECCB84-F9BA-43D5-87BE-67443E8EF086}">
      <p15:sldGuideLst xmlns:p15="http://schemas.microsoft.com/office/powerpoint/2012/main">
        <p15:guide id="1" orient="horz" pos="216">
          <p15:clr>
            <a:srgbClr val="FBAE40"/>
          </p15:clr>
        </p15:guide>
        <p15:guide id="2" pos="3840">
          <p15:clr>
            <a:srgbClr val="FBAE40"/>
          </p15:clr>
        </p15:guide>
      </p15:sldGuideLst>
    </p:ext>
  </p:extLst>
</p:sldLayout>
</file>

<file path=ppt/slideLayouts/slideLayout258.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A03A8-8999-4EF8-ADD3-52C41869A9D1}"/>
              </a:ext>
            </a:extLst>
          </p:cNvPr>
          <p:cNvSpPr>
            <a:spLocks noGrp="1"/>
          </p:cNvSpPr>
          <p:nvPr>
            <p:ph type="title"/>
          </p:nvPr>
        </p:nvSpPr>
        <p:spPr>
          <a:xfrm>
            <a:off x="831851" y="1710267"/>
            <a:ext cx="10515600" cy="2853267"/>
          </a:xfrm>
        </p:spPr>
        <p:txBody>
          <a:bodyPr anchor="b"/>
          <a:lstStyle>
            <a:lvl1pPr>
              <a:defRPr sz="8000"/>
            </a:lvl1pPr>
          </a:lstStyle>
          <a:p>
            <a:r>
              <a:rPr lang="en-US"/>
              <a:t>Click to edit Master title style</a:t>
            </a:r>
          </a:p>
        </p:txBody>
      </p:sp>
      <p:sp>
        <p:nvSpPr>
          <p:cNvPr id="3" name="Text Placeholder 2">
            <a:extLst>
              <a:ext uri="{FF2B5EF4-FFF2-40B4-BE49-F238E27FC236}">
                <a16:creationId xmlns:a16="http://schemas.microsoft.com/office/drawing/2014/main" id="{6DC1FD88-7480-4BA2-8670-093822CF0537}"/>
              </a:ext>
            </a:extLst>
          </p:cNvPr>
          <p:cNvSpPr>
            <a:spLocks noGrp="1"/>
          </p:cNvSpPr>
          <p:nvPr>
            <p:ph type="body" idx="1"/>
          </p:nvPr>
        </p:nvSpPr>
        <p:spPr>
          <a:xfrm>
            <a:off x="831851" y="4588934"/>
            <a:ext cx="10515600" cy="1500717"/>
          </a:xfrm>
        </p:spPr>
        <p:txBody>
          <a:bodyPr/>
          <a:lstStyle>
            <a:lvl1pPr marL="0" indent="0">
              <a:buNone/>
              <a:defRPr sz="3200">
                <a:solidFill>
                  <a:schemeClr val="tx1">
                    <a:tint val="75000"/>
                  </a:schemeClr>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6375326-3D03-4C08-9791-EA5045414D68}"/>
              </a:ext>
            </a:extLst>
          </p:cNvPr>
          <p:cNvSpPr>
            <a:spLocks noGrp="1"/>
          </p:cNvSpPr>
          <p:nvPr>
            <p:ph type="dt" sz="half" idx="10"/>
          </p:nvPr>
        </p:nvSpPr>
        <p:spPr/>
        <p:txBody>
          <a:bodyPr/>
          <a:lstStyle/>
          <a:p>
            <a:fld id="{6D350FD6-FA4F-40BC-916B-6A3604664162}" type="datetimeFigureOut">
              <a:rPr lang="en-US" smtClean="0"/>
              <a:t>11/13/2025</a:t>
            </a:fld>
            <a:endParaRPr lang="en-US"/>
          </a:p>
        </p:txBody>
      </p:sp>
      <p:sp>
        <p:nvSpPr>
          <p:cNvPr id="5" name="Footer Placeholder 4">
            <a:extLst>
              <a:ext uri="{FF2B5EF4-FFF2-40B4-BE49-F238E27FC236}">
                <a16:creationId xmlns:a16="http://schemas.microsoft.com/office/drawing/2014/main" id="{3C6FF1F3-21B1-404D-BA68-0D4B681DBAEF}"/>
              </a:ext>
            </a:extLst>
          </p:cNvPr>
          <p:cNvSpPr>
            <a:spLocks noGrp="1"/>
          </p:cNvSpPr>
          <p:nvPr>
            <p:ph type="ftr" sz="quarter" idx="11"/>
          </p:nvPr>
        </p:nvSpPr>
        <p:spPr>
          <a:xfrm>
            <a:off x="4312356" y="6311901"/>
            <a:ext cx="3793067" cy="422628"/>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7F5B4C4D-678F-4744-8C34-F3EB5860E4A9}"/>
              </a:ext>
            </a:extLst>
          </p:cNvPr>
          <p:cNvSpPr>
            <a:spLocks noGrp="1"/>
          </p:cNvSpPr>
          <p:nvPr>
            <p:ph type="sldNum" sz="quarter" idx="12"/>
          </p:nvPr>
        </p:nvSpPr>
        <p:spPr/>
        <p:txBody>
          <a:bodyPr/>
          <a:lstStyle/>
          <a:p>
            <a:fld id="{2699342E-7F77-4D7C-9F9A-F3D2928711BF}" type="slidenum">
              <a:rPr lang="en-US" smtClean="0"/>
              <a:t>‹#›</a:t>
            </a:fld>
            <a:endParaRPr lang="en-US"/>
          </a:p>
        </p:txBody>
      </p:sp>
    </p:spTree>
    <p:extLst>
      <p:ext uri="{BB962C8B-B14F-4D97-AF65-F5344CB8AC3E}">
        <p14:creationId xmlns:p14="http://schemas.microsoft.com/office/powerpoint/2010/main" val="3983110072"/>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pic>
        <p:nvPicPr>
          <p:cNvPr id="7" name="Picture 6" descr="epsilon_logo_k_®_RGB_72.png">
            <a:extLst>
              <a:ext uri="{FF2B5EF4-FFF2-40B4-BE49-F238E27FC236}">
                <a16:creationId xmlns:a16="http://schemas.microsoft.com/office/drawing/2014/main" id="{E3A86DED-B6E0-4B69-AE70-472866E894E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4483" y="279153"/>
            <a:ext cx="985517" cy="378280"/>
          </a:xfrm>
          <a:prstGeom prst="rect">
            <a:avLst/>
          </a:prstGeom>
        </p:spPr>
      </p:pic>
      <p:pic>
        <p:nvPicPr>
          <p:cNvPr id="3" name="Picture 2">
            <a:extLst>
              <a:ext uri="{FF2B5EF4-FFF2-40B4-BE49-F238E27FC236}">
                <a16:creationId xmlns:a16="http://schemas.microsoft.com/office/drawing/2014/main" id="{C8067124-F2D1-47CD-AFBA-18B2B44A8419}"/>
              </a:ext>
            </a:extLst>
          </p:cNvPr>
          <p:cNvPicPr>
            <a:picLocks noChangeAspect="1"/>
          </p:cNvPicPr>
          <p:nvPr userDrawn="1"/>
        </p:nvPicPr>
        <p:blipFill>
          <a:blip r:embed="rId3" cstate="print">
            <a:biLevel thresh="50000"/>
            <a:extLst>
              <a:ext uri="{28A0092B-C50C-407E-A947-70E740481C1C}">
                <a14:useLocalDpi xmlns:a14="http://schemas.microsoft.com/office/drawing/2010/main" val="0"/>
              </a:ext>
            </a:extLst>
          </a:blip>
          <a:stretch>
            <a:fillRect/>
          </a:stretch>
        </p:blipFill>
        <p:spPr>
          <a:xfrm>
            <a:off x="5343928" y="6682821"/>
            <a:ext cx="1504144" cy="119287"/>
          </a:xfrm>
          <a:prstGeom prst="rect">
            <a:avLst/>
          </a:prstGeom>
        </p:spPr>
      </p:pic>
    </p:spTree>
    <p:extLst>
      <p:ext uri="{BB962C8B-B14F-4D97-AF65-F5344CB8AC3E}">
        <p14:creationId xmlns:p14="http://schemas.microsoft.com/office/powerpoint/2010/main" val="3044324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Icon Divider Blue">
    <p:bg>
      <p:bgPr>
        <a:solidFill>
          <a:schemeClr val="accent1"/>
        </a:solidFill>
        <a:effectLst/>
      </p:bgPr>
    </p:bg>
    <p:spTree>
      <p:nvGrpSpPr>
        <p:cNvPr id="1" name=""/>
        <p:cNvGrpSpPr/>
        <p:nvPr/>
      </p:nvGrpSpPr>
      <p:grpSpPr>
        <a:xfrm>
          <a:off x="0" y="0"/>
          <a:ext cx="0" cy="0"/>
          <a:chOff x="0" y="0"/>
          <a:chExt cx="0" cy="0"/>
        </a:xfrm>
      </p:grpSpPr>
      <p:pic>
        <p:nvPicPr>
          <p:cNvPr id="8" name="Picture 7" descr="Shape, rectangle&#10;&#10;Description automatically generated">
            <a:extLst>
              <a:ext uri="{FF2B5EF4-FFF2-40B4-BE49-F238E27FC236}">
                <a16:creationId xmlns:a16="http://schemas.microsoft.com/office/drawing/2014/main" id="{2AE34794-50BD-3F02-DE15-51F7AD84A040}"/>
              </a:ext>
            </a:extLst>
          </p:cNvPr>
          <p:cNvPicPr>
            <a:picLocks/>
          </p:cNvPicPr>
          <p:nvPr userDrawn="1"/>
        </p:nvPicPr>
        <p:blipFill>
          <a:blip r:embed="rId2"/>
          <a:stretch>
            <a:fillRect/>
          </a:stretch>
        </p:blipFill>
        <p:spPr>
          <a:xfrm>
            <a:off x="0" y="0"/>
            <a:ext cx="12188952" cy="6858000"/>
          </a:xfrm>
          <a:prstGeom prst="rect">
            <a:avLst/>
          </a:prstGeom>
        </p:spPr>
      </p:pic>
      <p:sp>
        <p:nvSpPr>
          <p:cNvPr id="3" name="Title 1">
            <a:extLst>
              <a:ext uri="{FF2B5EF4-FFF2-40B4-BE49-F238E27FC236}">
                <a16:creationId xmlns:a16="http://schemas.microsoft.com/office/drawing/2014/main" id="{BA8029A1-4C93-348A-E503-BD52A6CDCE13}"/>
              </a:ext>
            </a:extLst>
          </p:cNvPr>
          <p:cNvSpPr>
            <a:spLocks noGrp="1"/>
          </p:cNvSpPr>
          <p:nvPr>
            <p:ph type="ctrTitle" hasCustomPrompt="1"/>
          </p:nvPr>
        </p:nvSpPr>
        <p:spPr>
          <a:xfrm>
            <a:off x="533400" y="4522526"/>
            <a:ext cx="7696200" cy="1463040"/>
          </a:xfrm>
        </p:spPr>
        <p:txBody>
          <a:bodyPr anchor="t"/>
          <a:lstStyle>
            <a:lvl1pPr algn="l">
              <a:defRPr sz="4800">
                <a:solidFill>
                  <a:schemeClr val="bg1"/>
                </a:solidFill>
              </a:defRPr>
            </a:lvl1pPr>
          </a:lstStyle>
          <a:p>
            <a:r>
              <a:rPr lang="en-US"/>
              <a:t>Click to edit</a:t>
            </a:r>
            <a:br>
              <a:rPr lang="en-US"/>
            </a:br>
            <a:r>
              <a:rPr lang="en-US"/>
              <a:t>divider slide</a:t>
            </a:r>
          </a:p>
        </p:txBody>
      </p:sp>
      <p:sp>
        <p:nvSpPr>
          <p:cNvPr id="2" name="Picture Placeholder 14">
            <a:extLst>
              <a:ext uri="{FF2B5EF4-FFF2-40B4-BE49-F238E27FC236}">
                <a16:creationId xmlns:a16="http://schemas.microsoft.com/office/drawing/2014/main" id="{1E98FF31-717A-F420-5338-B799878C217A}"/>
              </a:ext>
            </a:extLst>
          </p:cNvPr>
          <p:cNvSpPr>
            <a:spLocks noGrp="1" noChangeAspect="1"/>
          </p:cNvSpPr>
          <p:nvPr>
            <p:ph type="pic" sz="quarter" idx="11" hasCustomPrompt="1"/>
          </p:nvPr>
        </p:nvSpPr>
        <p:spPr>
          <a:xfrm>
            <a:off x="9703220" y="1838778"/>
            <a:ext cx="1893220" cy="1886761"/>
          </a:xfrm>
          <a:prstGeom prst="rect">
            <a:avLst/>
          </a:prstGeom>
        </p:spPr>
        <p:txBody>
          <a:bodyPr anchor="ctr"/>
          <a:lstStyle>
            <a:lvl1pPr marL="0" indent="0" algn="ctr">
              <a:buNone/>
              <a:defRPr>
                <a:solidFill>
                  <a:schemeClr val="bg1"/>
                </a:solidFill>
              </a:defRPr>
            </a:lvl1pPr>
          </a:lstStyle>
          <a:p>
            <a:r>
              <a:rPr lang="en-US"/>
              <a:t>Click here to add ICON</a:t>
            </a:r>
            <a:br>
              <a:rPr lang="en-US"/>
            </a:br>
            <a:r>
              <a:rPr lang="en-US"/>
              <a:t>(no pictures)</a:t>
            </a:r>
          </a:p>
        </p:txBody>
      </p:sp>
      <p:pic>
        <p:nvPicPr>
          <p:cNvPr id="6" name="Picture 5" descr="A picture containing text, clipart&#10;&#10;Description automatically generated">
            <a:extLst>
              <a:ext uri="{FF2B5EF4-FFF2-40B4-BE49-F238E27FC236}">
                <a16:creationId xmlns:a16="http://schemas.microsoft.com/office/drawing/2014/main" id="{04BEF04F-50CB-7449-B897-870A3FA6987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38936" y="387330"/>
            <a:ext cx="1462812" cy="389145"/>
          </a:xfrm>
          <a:prstGeom prst="rect">
            <a:avLst/>
          </a:prstGeom>
        </p:spPr>
      </p:pic>
      <p:pic>
        <p:nvPicPr>
          <p:cNvPr id="12" name="Picture 11" descr="A picture containing device&#10;&#10;Description automatically generated">
            <a:extLst>
              <a:ext uri="{FF2B5EF4-FFF2-40B4-BE49-F238E27FC236}">
                <a16:creationId xmlns:a16="http://schemas.microsoft.com/office/drawing/2014/main" id="{AEE743D2-E883-A78B-DE94-9FBE74825C61}"/>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l="6647"/>
          <a:stretch/>
        </p:blipFill>
        <p:spPr>
          <a:xfrm>
            <a:off x="-1" y="2158077"/>
            <a:ext cx="9552079" cy="1311349"/>
          </a:xfrm>
          <a:prstGeom prst="rect">
            <a:avLst/>
          </a:prstGeom>
        </p:spPr>
      </p:pic>
      <p:sp>
        <p:nvSpPr>
          <p:cNvPr id="4" name="Text Placeholder 5">
            <a:extLst>
              <a:ext uri="{FF2B5EF4-FFF2-40B4-BE49-F238E27FC236}">
                <a16:creationId xmlns:a16="http://schemas.microsoft.com/office/drawing/2014/main" id="{35B361D5-FB3E-76EE-B093-B8210557F574}"/>
              </a:ext>
            </a:extLst>
          </p:cNvPr>
          <p:cNvSpPr>
            <a:spLocks noGrp="1"/>
          </p:cNvSpPr>
          <p:nvPr>
            <p:ph type="body" sz="quarter" idx="10" hasCustomPrompt="1"/>
          </p:nvPr>
        </p:nvSpPr>
        <p:spPr>
          <a:xfrm>
            <a:off x="538936" y="6032827"/>
            <a:ext cx="7690664" cy="662613"/>
          </a:xfrm>
        </p:spPr>
        <p:txBody>
          <a:bodyPr>
            <a:noAutofit/>
          </a:bodyPr>
          <a:lstStyle>
            <a:lvl1pPr marL="0" indent="0" algn="l">
              <a:buNone/>
              <a:defRPr sz="2000" b="1">
                <a:solidFill>
                  <a:schemeClr val="bg1"/>
                </a:solidFill>
              </a:defRPr>
            </a:lvl1pPr>
            <a:lvl2pPr marL="285750" indent="0" algn="ctr">
              <a:buNone/>
              <a:defRPr sz="2000" b="1">
                <a:solidFill>
                  <a:schemeClr val="bg1"/>
                </a:solidFill>
              </a:defRPr>
            </a:lvl2pPr>
            <a:lvl3pPr marL="574675" indent="0" algn="ctr">
              <a:buNone/>
              <a:defRPr sz="2000" b="1">
                <a:solidFill>
                  <a:schemeClr val="bg1"/>
                </a:solidFill>
              </a:defRPr>
            </a:lvl3pPr>
            <a:lvl4pPr marL="862012" indent="0" algn="ctr">
              <a:buNone/>
              <a:defRPr sz="2000" b="1">
                <a:solidFill>
                  <a:schemeClr val="bg1"/>
                </a:solidFill>
              </a:defRPr>
            </a:lvl4pPr>
            <a:lvl5pPr marL="1149350" indent="0" algn="ctr">
              <a:buNone/>
              <a:defRPr sz="2000" b="1">
                <a:solidFill>
                  <a:schemeClr val="bg1"/>
                </a:solidFill>
              </a:defRPr>
            </a:lvl5pPr>
          </a:lstStyle>
          <a:p>
            <a:pPr lvl="0"/>
            <a:r>
              <a:rPr lang="en-US"/>
              <a:t>Subtitle</a:t>
            </a:r>
          </a:p>
        </p:txBody>
      </p:sp>
    </p:spTree>
    <p:extLst>
      <p:ext uri="{BB962C8B-B14F-4D97-AF65-F5344CB8AC3E}">
        <p14:creationId xmlns:p14="http://schemas.microsoft.com/office/powerpoint/2010/main" val="3724416293"/>
      </p:ext>
    </p:extLst>
  </p:cSld>
  <p:clrMapOvr>
    <a:masterClrMapping/>
  </p:clrMapOvr>
  <p:extLst>
    <p:ext uri="{DCECCB84-F9BA-43D5-87BE-67443E8EF086}">
      <p15:sldGuideLst xmlns:p15="http://schemas.microsoft.com/office/powerpoint/2012/main">
        <p15:guide id="1" pos="120">
          <p15:clr>
            <a:srgbClr val="FBAE40"/>
          </p15:clr>
        </p15:guide>
        <p15:guide id="2" orient="horz" pos="4200">
          <p15:clr>
            <a:srgbClr val="FBAE40"/>
          </p15:clr>
        </p15:guide>
      </p15:sldGuideLst>
    </p:ext>
  </p:extLst>
</p:sldLayout>
</file>

<file path=ppt/slideLayouts/slideLayout260.xml><?xml version="1.0" encoding="utf-8"?>
<p:sldLayout xmlns:a="http://schemas.openxmlformats.org/drawingml/2006/main" xmlns:r="http://schemas.openxmlformats.org/officeDocument/2006/relationships" xmlns:p="http://schemas.openxmlformats.org/presentationml/2006/main" userDrawn="1">
  <p:cSld name="Title with one placeholder">
    <p:spTree>
      <p:nvGrpSpPr>
        <p:cNvPr id="1" name=""/>
        <p:cNvGrpSpPr/>
        <p:nvPr/>
      </p:nvGrpSpPr>
      <p:grpSpPr>
        <a:xfrm>
          <a:off x="0" y="0"/>
          <a:ext cx="0" cy="0"/>
          <a:chOff x="0" y="0"/>
          <a:chExt cx="0" cy="0"/>
        </a:xfrm>
      </p:grpSpPr>
      <p:sp>
        <p:nvSpPr>
          <p:cNvPr id="8" name="Content Placeholder 2"/>
          <p:cNvSpPr>
            <a:spLocks noGrp="1"/>
          </p:cNvSpPr>
          <p:nvPr>
            <p:ph idx="1" hasCustomPrompt="1"/>
          </p:nvPr>
        </p:nvSpPr>
        <p:spPr>
          <a:xfrm>
            <a:off x="604800" y="1763568"/>
            <a:ext cx="10959840" cy="2503249"/>
          </a:xfrm>
        </p:spPr>
        <p:txBody>
          <a:bodyPr/>
          <a:lstStyle>
            <a:lvl1pPr>
              <a:defRPr i="0" baseline="0"/>
            </a:lvl1pPr>
          </a:lstStyle>
          <a:p>
            <a:pPr lvl="0"/>
            <a:r>
              <a:rPr lang="en-US"/>
              <a:t>Click corresponding icon to insert media or click here to add bullet list or to insert previously copied objects or text.</a:t>
            </a:r>
          </a:p>
          <a:p>
            <a:pPr lvl="1"/>
            <a:r>
              <a:rPr lang="en-US"/>
              <a:t>Second level</a:t>
            </a:r>
          </a:p>
          <a:p>
            <a:pPr lvl="2"/>
            <a:r>
              <a:rPr lang="en-US"/>
              <a:t>Third level</a:t>
            </a:r>
          </a:p>
          <a:p>
            <a:pPr lvl="3"/>
            <a:r>
              <a:rPr lang="en-US"/>
              <a:t>Fourth level</a:t>
            </a:r>
          </a:p>
          <a:p>
            <a:pPr lvl="4"/>
            <a:r>
              <a:rPr lang="en-US"/>
              <a:t>Fifth level</a:t>
            </a:r>
          </a:p>
        </p:txBody>
      </p:sp>
      <p:sp>
        <p:nvSpPr>
          <p:cNvPr id="18" name="Date Placeholder 4"/>
          <p:cNvSpPr>
            <a:spLocks noGrp="1"/>
          </p:cNvSpPr>
          <p:nvPr>
            <p:ph type="dt" sz="half" idx="10"/>
          </p:nvPr>
        </p:nvSpPr>
        <p:spPr>
          <a:xfrm>
            <a:off x="604801" y="6431829"/>
            <a:ext cx="821024" cy="163295"/>
          </a:xfrm>
        </p:spPr>
        <p:txBody>
          <a:bodyPr/>
          <a:lstStyle/>
          <a:p>
            <a:r>
              <a:rPr lang="en-US"/>
              <a:t>ISSUE DATE</a:t>
            </a:r>
            <a:endParaRPr lang="sv-SE"/>
          </a:p>
        </p:txBody>
      </p:sp>
      <p:sp>
        <p:nvSpPr>
          <p:cNvPr id="20" name="Slide Number Placeholder 5"/>
          <p:cNvSpPr>
            <a:spLocks noGrp="1"/>
          </p:cNvSpPr>
          <p:nvPr>
            <p:ph type="sldNum" sz="quarter" idx="4"/>
          </p:nvPr>
        </p:nvSpPr>
        <p:spPr>
          <a:xfrm>
            <a:off x="9836640" y="6431829"/>
            <a:ext cx="1728000" cy="163295"/>
          </a:xfrm>
          <a:prstGeom prst="rect">
            <a:avLst/>
          </a:prstGeom>
        </p:spPr>
        <p:txBody>
          <a:bodyPr vert="horz" wrap="none" lIns="0" tIns="0" rIns="0" bIns="0" rtlCol="0" anchor="t"/>
          <a:lstStyle>
            <a:lvl1pPr algn="r">
              <a:defRPr sz="1087">
                <a:solidFill>
                  <a:schemeClr val="tx1"/>
                </a:solidFill>
              </a:defRPr>
            </a:lvl1pPr>
          </a:lstStyle>
          <a:p>
            <a:fld id="{6F67B5D9-DB62-4DEA-AF3E-B11D0AE898D7}" type="slidenum">
              <a:rPr lang="sv-SE" smtClean="0"/>
              <a:pPr/>
              <a:t>‹#›</a:t>
            </a:fld>
            <a:endParaRPr lang="sv-SE"/>
          </a:p>
        </p:txBody>
      </p:sp>
      <p:pic>
        <p:nvPicPr>
          <p:cNvPr id="9" name="Picture 8" descr="epsilon_logo_k_®_RGB_72.png">
            <a:extLst>
              <a:ext uri="{FF2B5EF4-FFF2-40B4-BE49-F238E27FC236}">
                <a16:creationId xmlns:a16="http://schemas.microsoft.com/office/drawing/2014/main" id="{8D0E9F65-38AC-44FD-848C-B19C26302E5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4483" y="77720"/>
            <a:ext cx="985517" cy="378280"/>
          </a:xfrm>
          <a:prstGeom prst="rect">
            <a:avLst/>
          </a:prstGeom>
        </p:spPr>
      </p:pic>
      <p:pic>
        <p:nvPicPr>
          <p:cNvPr id="11" name="Picture 10">
            <a:extLst>
              <a:ext uri="{FF2B5EF4-FFF2-40B4-BE49-F238E27FC236}">
                <a16:creationId xmlns:a16="http://schemas.microsoft.com/office/drawing/2014/main" id="{F358D068-98D2-483C-B18D-E11DAFD092B0}"/>
              </a:ext>
            </a:extLst>
          </p:cNvPr>
          <p:cNvPicPr>
            <a:picLocks noChangeAspect="1"/>
          </p:cNvPicPr>
          <p:nvPr userDrawn="1"/>
        </p:nvPicPr>
        <p:blipFill>
          <a:blip r:embed="rId3" cstate="print">
            <a:biLevel thresh="50000"/>
            <a:extLst>
              <a:ext uri="{28A0092B-C50C-407E-A947-70E740481C1C}">
                <a14:useLocalDpi xmlns:a14="http://schemas.microsoft.com/office/drawing/2010/main" val="0"/>
              </a:ext>
            </a:extLst>
          </a:blip>
          <a:stretch>
            <a:fillRect/>
          </a:stretch>
        </p:blipFill>
        <p:spPr>
          <a:xfrm>
            <a:off x="5343928" y="6682821"/>
            <a:ext cx="1504144" cy="119287"/>
          </a:xfrm>
          <a:prstGeom prst="rect">
            <a:avLst/>
          </a:prstGeom>
        </p:spPr>
      </p:pic>
    </p:spTree>
    <p:extLst>
      <p:ext uri="{BB962C8B-B14F-4D97-AF65-F5344CB8AC3E}">
        <p14:creationId xmlns:p14="http://schemas.microsoft.com/office/powerpoint/2010/main" val="633027295"/>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userDrawn="1">
  <p:cSld name="2_Title and Content A">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1" y="365125"/>
            <a:ext cx="10485780" cy="1325563"/>
          </a:xfrm>
        </p:spPr>
        <p:txBody>
          <a:bodyPr/>
          <a:lstStyle>
            <a:lvl1pPr>
              <a:lnSpc>
                <a:spcPts val="4400"/>
              </a:lnSpc>
              <a:defRPr baseline="0">
                <a:solidFill>
                  <a:schemeClr val="accent2"/>
                </a:solidFill>
              </a:defRPr>
            </a:lvl1pPr>
          </a:lstStyle>
          <a:p>
            <a:r>
              <a:rPr lang="en-US"/>
              <a:t>CLICK TO EDIT MASTER TITLE STYLE</a:t>
            </a:r>
          </a:p>
        </p:txBody>
      </p:sp>
      <p:sp>
        <p:nvSpPr>
          <p:cNvPr id="6" name="Slide Number Placeholder 5"/>
          <p:cNvSpPr>
            <a:spLocks noGrp="1"/>
          </p:cNvSpPr>
          <p:nvPr>
            <p:ph type="sldNum" sz="quarter" idx="12"/>
          </p:nvPr>
        </p:nvSpPr>
        <p:spPr>
          <a:xfrm>
            <a:off x="8610600" y="6356351"/>
            <a:ext cx="2743200" cy="365125"/>
          </a:xfrm>
        </p:spPr>
        <p:txBody>
          <a:bodyPr/>
          <a:lstStyle>
            <a:lvl1pPr>
              <a:defRPr b="1">
                <a:solidFill>
                  <a:schemeClr val="tx1"/>
                </a:solidFill>
              </a:defRPr>
            </a:lvl1pPr>
          </a:lstStyle>
          <a:p>
            <a:fld id="{E3C0B141-22C8-4A39-9E14-78C06D116D64}" type="slidenum">
              <a:rPr lang="en-US" smtClean="0"/>
              <a:pPr/>
              <a:t>‹#›</a:t>
            </a:fld>
            <a:endParaRPr lang="en-US"/>
          </a:p>
        </p:txBody>
      </p:sp>
      <p:grpSp>
        <p:nvGrpSpPr>
          <p:cNvPr id="5" name="Group 4">
            <a:extLst>
              <a:ext uri="{FF2B5EF4-FFF2-40B4-BE49-F238E27FC236}">
                <a16:creationId xmlns:a16="http://schemas.microsoft.com/office/drawing/2014/main" id="{2E360D50-072C-44E5-858F-0A9DE6C4738D}"/>
              </a:ext>
            </a:extLst>
          </p:cNvPr>
          <p:cNvGrpSpPr/>
          <p:nvPr userDrawn="1"/>
        </p:nvGrpSpPr>
        <p:grpSpPr>
          <a:xfrm>
            <a:off x="381000" y="6356351"/>
            <a:ext cx="3025248" cy="381000"/>
            <a:chOff x="604189" y="5786705"/>
            <a:chExt cx="3025248" cy="381000"/>
          </a:xfrm>
        </p:grpSpPr>
        <p:cxnSp>
          <p:nvCxnSpPr>
            <p:cNvPr id="7" name="Straight Connector 6">
              <a:extLst>
                <a:ext uri="{FF2B5EF4-FFF2-40B4-BE49-F238E27FC236}">
                  <a16:creationId xmlns:a16="http://schemas.microsoft.com/office/drawing/2014/main" id="{C8AF54CA-1492-41AE-9401-F7331649532A}"/>
                </a:ext>
              </a:extLst>
            </p:cNvPr>
            <p:cNvCxnSpPr/>
            <p:nvPr/>
          </p:nvCxnSpPr>
          <p:spPr>
            <a:xfrm>
              <a:off x="2453615" y="5786705"/>
              <a:ext cx="0" cy="381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0C780889-1303-4396-BD7D-F06719659BF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593892" y="5796501"/>
              <a:ext cx="1035545" cy="359852"/>
            </a:xfrm>
            <a:prstGeom prst="rect">
              <a:avLst/>
            </a:prstGeom>
          </p:spPr>
        </p:pic>
        <p:pic>
          <p:nvPicPr>
            <p:cNvPr id="9" name="Picture 8">
              <a:extLst>
                <a:ext uri="{FF2B5EF4-FFF2-40B4-BE49-F238E27FC236}">
                  <a16:creationId xmlns:a16="http://schemas.microsoft.com/office/drawing/2014/main" id="{1CFAC980-E518-426A-916C-6E4B3E09A9A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04189" y="5930959"/>
              <a:ext cx="1689100" cy="131572"/>
            </a:xfrm>
            <a:prstGeom prst="rect">
              <a:avLst/>
            </a:prstGeom>
          </p:spPr>
        </p:pic>
      </p:grpSp>
    </p:spTree>
    <p:extLst>
      <p:ext uri="{BB962C8B-B14F-4D97-AF65-F5344CB8AC3E}">
        <p14:creationId xmlns:p14="http://schemas.microsoft.com/office/powerpoint/2010/main" val="2473635999"/>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215308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Title Slide_2">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22A5AF-D6FA-770D-DE68-900396E81759}"/>
              </a:ext>
            </a:extLst>
          </p:cNvPr>
          <p:cNvSpPr>
            <a:spLocks noGrp="1"/>
          </p:cNvSpPr>
          <p:nvPr>
            <p:ph type="ctrTitle" hasCustomPrompt="1"/>
          </p:nvPr>
        </p:nvSpPr>
        <p:spPr>
          <a:xfrm>
            <a:off x="2158205" y="2786714"/>
            <a:ext cx="7875589" cy="1798779"/>
          </a:xfrm>
        </p:spPr>
        <p:txBody>
          <a:bodyPr anchor="b"/>
          <a:lstStyle>
            <a:lvl1pPr algn="ctr">
              <a:defRPr sz="5400">
                <a:solidFill>
                  <a:schemeClr val="bg1"/>
                </a:solidFill>
              </a:defRPr>
            </a:lvl1pPr>
          </a:lstStyle>
          <a:p>
            <a:r>
              <a:rPr lang="en-US"/>
              <a:t>Click to edit Master </a:t>
            </a:r>
            <a:br>
              <a:rPr lang="en-US"/>
            </a:br>
            <a:r>
              <a:rPr lang="en-US"/>
              <a:t>title style</a:t>
            </a:r>
          </a:p>
        </p:txBody>
      </p:sp>
      <p:sp>
        <p:nvSpPr>
          <p:cNvPr id="3" name="Subtitle 2">
            <a:extLst>
              <a:ext uri="{FF2B5EF4-FFF2-40B4-BE49-F238E27FC236}">
                <a16:creationId xmlns:a16="http://schemas.microsoft.com/office/drawing/2014/main" id="{01B3617F-E8DB-DC44-0C6E-DFF5FFA15730}"/>
              </a:ext>
            </a:extLst>
          </p:cNvPr>
          <p:cNvSpPr>
            <a:spLocks noGrp="1"/>
          </p:cNvSpPr>
          <p:nvPr>
            <p:ph type="subTitle" idx="1"/>
          </p:nvPr>
        </p:nvSpPr>
        <p:spPr>
          <a:xfrm>
            <a:off x="2158205" y="4755494"/>
            <a:ext cx="7875589" cy="578076"/>
          </a:xfrm>
          <a:prstGeom prst="rect">
            <a:avLst/>
          </a:prstGeom>
        </p:spPr>
        <p:txBody>
          <a:bodyPr/>
          <a:lstStyle>
            <a:lvl1pPr marL="0" indent="0" algn="ctr">
              <a:buNone/>
              <a:defRPr sz="2800" b="1" i="0">
                <a:solidFill>
                  <a:schemeClr val="accent5"/>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1" name="Rectangle 10">
            <a:extLst>
              <a:ext uri="{FF2B5EF4-FFF2-40B4-BE49-F238E27FC236}">
                <a16:creationId xmlns:a16="http://schemas.microsoft.com/office/drawing/2014/main" id="{FABEFB8A-80FB-DE6F-A2B0-04325342CB57}"/>
              </a:ext>
            </a:extLst>
          </p:cNvPr>
          <p:cNvSpPr/>
          <p:nvPr userDrawn="1"/>
        </p:nvSpPr>
        <p:spPr>
          <a:xfrm>
            <a:off x="5227320" y="2590860"/>
            <a:ext cx="1737360" cy="75431"/>
          </a:xfrm>
          <a:prstGeom prst="rect">
            <a:avLst/>
          </a:prstGeom>
          <a:gradFill flip="none" rotWithShape="1">
            <a:gsLst>
              <a:gs pos="7000">
                <a:schemeClr val="accent2"/>
              </a:gs>
              <a:gs pos="93000">
                <a:schemeClr val="accent5"/>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LT Pro"/>
              <a:ea typeface="+mn-ea"/>
              <a:cs typeface="+mn-cs"/>
            </a:endParaRPr>
          </a:p>
        </p:txBody>
      </p:sp>
      <p:sp>
        <p:nvSpPr>
          <p:cNvPr id="7" name="Text Placeholder 6">
            <a:extLst>
              <a:ext uri="{FF2B5EF4-FFF2-40B4-BE49-F238E27FC236}">
                <a16:creationId xmlns:a16="http://schemas.microsoft.com/office/drawing/2014/main" id="{51EEF180-50BE-C2A8-5925-52E7BAD6C4F0}"/>
              </a:ext>
            </a:extLst>
          </p:cNvPr>
          <p:cNvSpPr>
            <a:spLocks noGrp="1"/>
          </p:cNvSpPr>
          <p:nvPr>
            <p:ph type="body" sz="quarter" idx="10" hasCustomPrompt="1"/>
          </p:nvPr>
        </p:nvSpPr>
        <p:spPr>
          <a:xfrm>
            <a:off x="4775496" y="2232632"/>
            <a:ext cx="2641007" cy="322145"/>
          </a:xfrm>
          <a:prstGeom prst="rect">
            <a:avLst/>
          </a:prstGeom>
        </p:spPr>
        <p:txBody>
          <a:bodyPr/>
          <a:lstStyle>
            <a:lvl1pPr marL="7938" indent="0" algn="ctr">
              <a:buNone/>
              <a:defRPr sz="1400" cap="all" spc="200" baseline="0">
                <a:solidFill>
                  <a:schemeClr val="bg1"/>
                </a:solidFill>
              </a:defRPr>
            </a:lvl1pPr>
            <a:lvl2pPr marL="341313" indent="0">
              <a:buNone/>
              <a:defRPr/>
            </a:lvl2pPr>
            <a:lvl3pPr marL="574675" indent="0">
              <a:buNone/>
              <a:defRPr/>
            </a:lvl3pPr>
            <a:lvl4pPr marL="1371600" indent="0">
              <a:buNone/>
              <a:defRPr/>
            </a:lvl4pPr>
            <a:lvl5pPr marL="1828800" indent="0">
              <a:buNone/>
              <a:defRPr/>
            </a:lvl5pPr>
          </a:lstStyle>
          <a:p>
            <a:pPr lvl="0"/>
            <a:r>
              <a:rPr lang="en-US"/>
              <a:t>Date here</a:t>
            </a:r>
          </a:p>
        </p:txBody>
      </p:sp>
      <p:sp>
        <p:nvSpPr>
          <p:cNvPr id="6" name="TextBox 5">
            <a:extLst>
              <a:ext uri="{FF2B5EF4-FFF2-40B4-BE49-F238E27FC236}">
                <a16:creationId xmlns:a16="http://schemas.microsoft.com/office/drawing/2014/main" id="{B2FCE036-8F30-19B4-1006-00526B3DADAD}"/>
              </a:ext>
            </a:extLst>
          </p:cNvPr>
          <p:cNvSpPr txBox="1">
            <a:spLocks noChangeArrowheads="1"/>
          </p:cNvSpPr>
          <p:nvPr userDrawn="1"/>
        </p:nvSpPr>
        <p:spPr bwMode="auto">
          <a:xfrm>
            <a:off x="550851" y="6544036"/>
            <a:ext cx="5726286" cy="923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sz="1800">
                <a:solidFill>
                  <a:srgbClr val="000000"/>
                </a:solidFill>
              </a:defRPr>
            </a:pPr>
            <a:r>
              <a:rPr kumimoji="0" lang="ga-IE" sz="600" b="0" i="0" u="none" strike="noStrike" kern="1200" cap="none" spc="0" normalizeH="0" baseline="0" noProof="0">
                <a:ln>
                  <a:noFill/>
                </a:ln>
                <a:solidFill>
                  <a:srgbClr val="FFFFFF">
                    <a:lumMod val="85000"/>
                  </a:srgbClr>
                </a:solidFill>
                <a:effectLst/>
                <a:uLnTx/>
                <a:uFillTx/>
                <a:latin typeface="Avenir Next LT Pro"/>
                <a:ea typeface="ＭＳ Ｐゴシック" charset="0"/>
              </a:rPr>
              <a:t>© 2023 Epsilon Data Management, LLC. All rights reserved. Proprietary and confidential.  V-1.31.23</a:t>
            </a:r>
          </a:p>
        </p:txBody>
      </p:sp>
      <p:pic>
        <p:nvPicPr>
          <p:cNvPr id="4" name="Picture 3" descr="A picture containing text, clipart&#10;&#10;Description automatically generated">
            <a:extLst>
              <a:ext uri="{FF2B5EF4-FFF2-40B4-BE49-F238E27FC236}">
                <a16:creationId xmlns:a16="http://schemas.microsoft.com/office/drawing/2014/main" id="{B44223CC-0975-8852-CB2D-4950A931978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38936" y="387330"/>
            <a:ext cx="1462812" cy="389145"/>
          </a:xfrm>
          <a:prstGeom prst="rect">
            <a:avLst/>
          </a:prstGeom>
        </p:spPr>
      </p:pic>
    </p:spTree>
    <p:extLst>
      <p:ext uri="{BB962C8B-B14F-4D97-AF65-F5344CB8AC3E}">
        <p14:creationId xmlns:p14="http://schemas.microsoft.com/office/powerpoint/2010/main" val="4196352345"/>
      </p:ext>
    </p:extLst>
  </p:cSld>
  <p:clrMapOvr>
    <a:masterClrMapping/>
  </p:clrMapOvr>
  <p:extLst>
    <p:ext uri="{DCECCB84-F9BA-43D5-87BE-67443E8EF086}">
      <p15:sldGuideLst xmlns:p15="http://schemas.microsoft.com/office/powerpoint/2012/main">
        <p15:guide id="1" pos="3816">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D9A6EFC-ADCF-F342-0B1D-2EBAF943EFC1}"/>
              </a:ext>
            </a:extLst>
          </p:cNvPr>
          <p:cNvSpPr>
            <a:spLocks noGrp="1"/>
          </p:cNvSpPr>
          <p:nvPr>
            <p:ph type="title"/>
          </p:nvPr>
        </p:nvSpPr>
        <p:spPr>
          <a:xfrm>
            <a:off x="237744" y="283464"/>
            <a:ext cx="11610321" cy="1159192"/>
          </a:xfrm>
        </p:spPr>
        <p:txBody>
          <a:bodyPr/>
          <a:lstStyle/>
          <a:p>
            <a:r>
              <a:rPr lang="en-US"/>
              <a:t>Click to edit Master title style</a:t>
            </a:r>
          </a:p>
        </p:txBody>
      </p:sp>
      <p:pic>
        <p:nvPicPr>
          <p:cNvPr id="7" name="Picture 6">
            <a:extLst>
              <a:ext uri="{FF2B5EF4-FFF2-40B4-BE49-F238E27FC236}">
                <a16:creationId xmlns:a16="http://schemas.microsoft.com/office/drawing/2014/main" id="{01AAF1C9-26AC-3D4F-2489-022E282D30AB}"/>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256032" y="6254496"/>
            <a:ext cx="292100" cy="368300"/>
          </a:xfrm>
          <a:prstGeom prst="rect">
            <a:avLst/>
          </a:prstGeom>
        </p:spPr>
      </p:pic>
      <p:sp>
        <p:nvSpPr>
          <p:cNvPr id="8" name="TextBox 7">
            <a:extLst>
              <a:ext uri="{FF2B5EF4-FFF2-40B4-BE49-F238E27FC236}">
                <a16:creationId xmlns:a16="http://schemas.microsoft.com/office/drawing/2014/main" id="{4EC75FAD-E869-3CDD-46B6-9714CFEDC608}"/>
              </a:ext>
            </a:extLst>
          </p:cNvPr>
          <p:cNvSpPr txBox="1">
            <a:spLocks noChangeArrowheads="1"/>
          </p:cNvSpPr>
          <p:nvPr userDrawn="1"/>
        </p:nvSpPr>
        <p:spPr bwMode="auto">
          <a:xfrm>
            <a:off x="691527" y="6544036"/>
            <a:ext cx="5726286" cy="923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sz="1800">
                <a:solidFill>
                  <a:srgbClr val="000000"/>
                </a:solidFill>
              </a:defRPr>
            </a:pPr>
            <a:r>
              <a:rPr kumimoji="0" lang="ga-IE" sz="600" b="0" i="0" u="none" strike="noStrike" kern="1200" cap="none" spc="0" normalizeH="0" baseline="0" noProof="0">
                <a:ln>
                  <a:noFill/>
                </a:ln>
                <a:solidFill>
                  <a:srgbClr val="FFFFFF">
                    <a:lumMod val="85000"/>
                  </a:srgbClr>
                </a:solidFill>
                <a:effectLst/>
                <a:uLnTx/>
                <a:uFillTx/>
                <a:latin typeface="Avenir Next LT Pro"/>
                <a:ea typeface="ＭＳ Ｐゴシック" charset="0"/>
              </a:rPr>
              <a:t>© 2023 Epsilon Data Management, LLC. All rights reserved. Proprietary and confidential. V-1.31.23</a:t>
            </a:r>
          </a:p>
        </p:txBody>
      </p:sp>
      <p:sp>
        <p:nvSpPr>
          <p:cNvPr id="9" name="TextBox 8">
            <a:extLst>
              <a:ext uri="{FF2B5EF4-FFF2-40B4-BE49-F238E27FC236}">
                <a16:creationId xmlns:a16="http://schemas.microsoft.com/office/drawing/2014/main" id="{54FDE570-D6F9-1F66-B2F7-8CE55F3D027A}"/>
              </a:ext>
            </a:extLst>
          </p:cNvPr>
          <p:cNvSpPr txBox="1">
            <a:spLocks noChangeAspect="1"/>
          </p:cNvSpPr>
          <p:nvPr userDrawn="1"/>
        </p:nvSpPr>
        <p:spPr>
          <a:xfrm>
            <a:off x="11722608" y="6446520"/>
            <a:ext cx="227692" cy="228600"/>
          </a:xfrm>
          <a:prstGeom prst="ellipse">
            <a:avLst/>
          </a:prstGeom>
          <a:solidFill>
            <a:schemeClr val="accent1"/>
          </a:solidFill>
        </p:spPr>
        <p:txBody>
          <a:bodyPr wrap="non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9F77B881-CDA4-7041-897F-97D0053686EF}" type="slidenum">
              <a:rPr kumimoji="0" lang="en-US" sz="700" b="1" i="0" u="none" strike="noStrike" kern="1200" cap="none" spc="0" normalizeH="0" baseline="0" noProof="0" smtClean="0">
                <a:ln>
                  <a:noFill/>
                </a:ln>
                <a:solidFill>
                  <a:srgbClr val="FFFFFF"/>
                </a:solidFill>
                <a:effectLst/>
                <a:uLnTx/>
                <a:uFillTx/>
                <a:latin typeface="Avenir Next LT Pro"/>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700" b="1" i="0" u="none" strike="noStrike" kern="1200" cap="none" spc="0" normalizeH="0" baseline="0" noProof="0">
              <a:ln>
                <a:noFill/>
              </a:ln>
              <a:solidFill>
                <a:srgbClr val="FFFFFF"/>
              </a:solidFill>
              <a:effectLst/>
              <a:uLnTx/>
              <a:uFillTx/>
              <a:latin typeface="Avenir Next LT Pro"/>
              <a:ea typeface="+mn-ea"/>
              <a:cs typeface="+mn-cs"/>
            </a:endParaRPr>
          </a:p>
        </p:txBody>
      </p:sp>
      <p:sp>
        <p:nvSpPr>
          <p:cNvPr id="12" name="Text Placeholder 11">
            <a:extLst>
              <a:ext uri="{FF2B5EF4-FFF2-40B4-BE49-F238E27FC236}">
                <a16:creationId xmlns:a16="http://schemas.microsoft.com/office/drawing/2014/main" id="{C093EC47-083F-1728-02D7-9EC1D0230791}"/>
              </a:ext>
            </a:extLst>
          </p:cNvPr>
          <p:cNvSpPr>
            <a:spLocks noGrp="1"/>
          </p:cNvSpPr>
          <p:nvPr>
            <p:ph type="body" sz="quarter" idx="10"/>
          </p:nvPr>
        </p:nvSpPr>
        <p:spPr>
          <a:xfrm>
            <a:off x="237744" y="1442656"/>
            <a:ext cx="11630025" cy="440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
            <a:extLst>
              <a:ext uri="{FF2B5EF4-FFF2-40B4-BE49-F238E27FC236}">
                <a16:creationId xmlns:a16="http://schemas.microsoft.com/office/drawing/2014/main" id="{A6CD104F-E719-BFF0-8EF3-D1045891B166}"/>
              </a:ext>
            </a:extLst>
          </p:cNvPr>
          <p:cNvSpPr/>
          <p:nvPr userDrawn="1"/>
        </p:nvSpPr>
        <p:spPr>
          <a:xfrm rot="5400000" flipV="1">
            <a:off x="8729393" y="3392424"/>
            <a:ext cx="6858000" cy="73152"/>
          </a:xfrm>
          <a:prstGeom prst="rect">
            <a:avLst/>
          </a:prstGeom>
          <a:gradFill flip="none" rotWithShape="1">
            <a:gsLst>
              <a:gs pos="68000">
                <a:schemeClr val="accent2"/>
              </a:gs>
              <a:gs pos="8000">
                <a:schemeClr val="accent5"/>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LT Pro"/>
              <a:ea typeface="+mn-ea"/>
              <a:cs typeface="+mn-cs"/>
            </a:endParaRPr>
          </a:p>
        </p:txBody>
      </p:sp>
    </p:spTree>
    <p:extLst>
      <p:ext uri="{BB962C8B-B14F-4D97-AF65-F5344CB8AC3E}">
        <p14:creationId xmlns:p14="http://schemas.microsoft.com/office/powerpoint/2010/main" val="3370548667"/>
      </p:ext>
    </p:extLst>
  </p:cSld>
  <p:clrMapOvr>
    <a:masterClrMapping/>
  </p:clrMapOvr>
  <p:extLst>
    <p:ext uri="{DCECCB84-F9BA-43D5-87BE-67443E8EF086}">
      <p15:sldGuideLst xmlns:p15="http://schemas.microsoft.com/office/powerpoint/2012/main">
        <p15:guide id="1" orient="horz" pos="216">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FAF9D6B-BDE2-D179-45BC-0B1A94CA0D4D}"/>
              </a:ext>
            </a:extLst>
          </p:cNvPr>
          <p:cNvSpPr>
            <a:spLocks noGrp="1"/>
          </p:cNvSpPr>
          <p:nvPr>
            <p:ph type="title"/>
          </p:nvPr>
        </p:nvSpPr>
        <p:spPr>
          <a:xfrm>
            <a:off x="237744" y="283464"/>
            <a:ext cx="11686905" cy="1159192"/>
          </a:xfrm>
        </p:spPr>
        <p:txBody>
          <a:bodyPr/>
          <a:lstStyle/>
          <a:p>
            <a:r>
              <a:rPr lang="en-US"/>
              <a:t>Click to edit Master title style</a:t>
            </a:r>
          </a:p>
        </p:txBody>
      </p:sp>
      <p:pic>
        <p:nvPicPr>
          <p:cNvPr id="6" name="Picture 5">
            <a:extLst>
              <a:ext uri="{FF2B5EF4-FFF2-40B4-BE49-F238E27FC236}">
                <a16:creationId xmlns:a16="http://schemas.microsoft.com/office/drawing/2014/main" id="{EE956C63-3F9D-319D-55DE-972342047AAE}"/>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256032" y="6254496"/>
            <a:ext cx="292100" cy="368300"/>
          </a:xfrm>
          <a:prstGeom prst="rect">
            <a:avLst/>
          </a:prstGeom>
        </p:spPr>
      </p:pic>
      <p:sp>
        <p:nvSpPr>
          <p:cNvPr id="7" name="TextBox 6">
            <a:extLst>
              <a:ext uri="{FF2B5EF4-FFF2-40B4-BE49-F238E27FC236}">
                <a16:creationId xmlns:a16="http://schemas.microsoft.com/office/drawing/2014/main" id="{8FD875B4-2B76-883F-A71C-87DD16D96C6B}"/>
              </a:ext>
            </a:extLst>
          </p:cNvPr>
          <p:cNvSpPr txBox="1">
            <a:spLocks noChangeArrowheads="1"/>
          </p:cNvSpPr>
          <p:nvPr userDrawn="1"/>
        </p:nvSpPr>
        <p:spPr bwMode="auto">
          <a:xfrm>
            <a:off x="691527" y="6544036"/>
            <a:ext cx="5726286" cy="923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sz="1800">
                <a:solidFill>
                  <a:srgbClr val="000000"/>
                </a:solidFill>
              </a:defRPr>
            </a:pPr>
            <a:r>
              <a:rPr kumimoji="0" lang="ga-IE" sz="600" b="0" i="0" u="none" strike="noStrike" kern="1200" cap="none" spc="0" normalizeH="0" baseline="0" noProof="0">
                <a:ln>
                  <a:noFill/>
                </a:ln>
                <a:solidFill>
                  <a:srgbClr val="FFFFFF">
                    <a:lumMod val="85000"/>
                  </a:srgbClr>
                </a:solidFill>
                <a:effectLst/>
                <a:uLnTx/>
                <a:uFillTx/>
                <a:latin typeface="Avenir Next LT Pro"/>
                <a:ea typeface="ＭＳ Ｐゴシック" charset="0"/>
              </a:rPr>
              <a:t>© 2023 Epsilon Data Management, LLC. All rights reserved. Proprietary and confidential. V-1.31.23</a:t>
            </a:r>
          </a:p>
        </p:txBody>
      </p:sp>
      <p:sp>
        <p:nvSpPr>
          <p:cNvPr id="8" name="TextBox 7">
            <a:extLst>
              <a:ext uri="{FF2B5EF4-FFF2-40B4-BE49-F238E27FC236}">
                <a16:creationId xmlns:a16="http://schemas.microsoft.com/office/drawing/2014/main" id="{0A5254F0-5829-D486-37BA-49F7CA797A67}"/>
              </a:ext>
            </a:extLst>
          </p:cNvPr>
          <p:cNvSpPr txBox="1">
            <a:spLocks noChangeAspect="1"/>
          </p:cNvSpPr>
          <p:nvPr userDrawn="1"/>
        </p:nvSpPr>
        <p:spPr>
          <a:xfrm>
            <a:off x="11722608" y="6446520"/>
            <a:ext cx="227692" cy="228600"/>
          </a:xfrm>
          <a:prstGeom prst="ellipse">
            <a:avLst/>
          </a:prstGeom>
          <a:solidFill>
            <a:schemeClr val="accent1"/>
          </a:solidFill>
        </p:spPr>
        <p:txBody>
          <a:bodyPr wrap="non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9F77B881-CDA4-7041-897F-97D0053686EF}" type="slidenum">
              <a:rPr kumimoji="0" lang="en-US" sz="700" b="1" i="0" u="none" strike="noStrike" kern="1200" cap="none" spc="0" normalizeH="0" baseline="0" noProof="0" smtClean="0">
                <a:ln>
                  <a:noFill/>
                </a:ln>
                <a:solidFill>
                  <a:srgbClr val="FFFFFF"/>
                </a:solidFill>
                <a:effectLst/>
                <a:uLnTx/>
                <a:uFillTx/>
                <a:latin typeface="Avenir Next LT Pro"/>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700" b="1" i="0" u="none" strike="noStrike" kern="1200" cap="none" spc="0" normalizeH="0" baseline="0" noProof="0">
              <a:ln>
                <a:noFill/>
              </a:ln>
              <a:solidFill>
                <a:srgbClr val="FFFFFF"/>
              </a:solidFill>
              <a:effectLst/>
              <a:uLnTx/>
              <a:uFillTx/>
              <a:latin typeface="Avenir Next LT Pro"/>
              <a:ea typeface="+mn-ea"/>
              <a:cs typeface="+mn-cs"/>
            </a:endParaRPr>
          </a:p>
        </p:txBody>
      </p:sp>
      <p:sp>
        <p:nvSpPr>
          <p:cNvPr id="3" name="Rectangle 2">
            <a:extLst>
              <a:ext uri="{FF2B5EF4-FFF2-40B4-BE49-F238E27FC236}">
                <a16:creationId xmlns:a16="http://schemas.microsoft.com/office/drawing/2014/main" id="{C6B29020-062B-F0D0-351B-5DEA9A4D7850}"/>
              </a:ext>
            </a:extLst>
          </p:cNvPr>
          <p:cNvSpPr/>
          <p:nvPr userDrawn="1"/>
        </p:nvSpPr>
        <p:spPr>
          <a:xfrm rot="5400000" flipV="1">
            <a:off x="8729393" y="3392424"/>
            <a:ext cx="6858000" cy="73152"/>
          </a:xfrm>
          <a:prstGeom prst="rect">
            <a:avLst/>
          </a:prstGeom>
          <a:gradFill flip="none" rotWithShape="1">
            <a:gsLst>
              <a:gs pos="68000">
                <a:schemeClr val="accent2"/>
              </a:gs>
              <a:gs pos="8000">
                <a:schemeClr val="accent5"/>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LT Pro"/>
              <a:ea typeface="+mn-ea"/>
              <a:cs typeface="+mn-cs"/>
            </a:endParaRPr>
          </a:p>
        </p:txBody>
      </p:sp>
    </p:spTree>
    <p:extLst>
      <p:ext uri="{BB962C8B-B14F-4D97-AF65-F5344CB8AC3E}">
        <p14:creationId xmlns:p14="http://schemas.microsoft.com/office/powerpoint/2010/main" val="3387972813"/>
      </p:ext>
    </p:extLst>
  </p:cSld>
  <p:clrMapOvr>
    <a:masterClrMapping/>
  </p:clrMapOvr>
  <p:extLst>
    <p:ext uri="{DCECCB84-F9BA-43D5-87BE-67443E8EF086}">
      <p15:sldGuideLst xmlns:p15="http://schemas.microsoft.com/office/powerpoint/2012/main">
        <p15:guide id="1" orient="horz" pos="216">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BD53DFD-FB7B-83EA-89A4-02723EF985B6}"/>
              </a:ext>
            </a:extLst>
          </p:cNvPr>
          <p:cNvSpPr/>
          <p:nvPr userDrawn="1"/>
        </p:nvSpPr>
        <p:spPr>
          <a:xfrm rot="5400000" flipV="1">
            <a:off x="8729393" y="3392424"/>
            <a:ext cx="6858000" cy="73152"/>
          </a:xfrm>
          <a:prstGeom prst="rect">
            <a:avLst/>
          </a:prstGeom>
          <a:gradFill flip="none" rotWithShape="1">
            <a:gsLst>
              <a:gs pos="68000">
                <a:schemeClr val="accent2"/>
              </a:gs>
              <a:gs pos="8000">
                <a:schemeClr val="accent5"/>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LT Pro"/>
              <a:ea typeface="+mn-ea"/>
              <a:cs typeface="+mn-cs"/>
            </a:endParaRPr>
          </a:p>
        </p:txBody>
      </p:sp>
      <p:pic>
        <p:nvPicPr>
          <p:cNvPr id="5" name="Picture 4">
            <a:extLst>
              <a:ext uri="{FF2B5EF4-FFF2-40B4-BE49-F238E27FC236}">
                <a16:creationId xmlns:a16="http://schemas.microsoft.com/office/drawing/2014/main" id="{820E7AB7-C857-9D00-1ED6-20E6E815A41D}"/>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1" y="0"/>
            <a:ext cx="12192000" cy="7070806"/>
          </a:xfrm>
          <a:prstGeom prst="rect">
            <a:avLst/>
          </a:prstGeom>
        </p:spPr>
      </p:pic>
    </p:spTree>
    <p:extLst>
      <p:ext uri="{BB962C8B-B14F-4D97-AF65-F5344CB8AC3E}">
        <p14:creationId xmlns:p14="http://schemas.microsoft.com/office/powerpoint/2010/main" val="179531849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A9E359-3084-4863-94DC-6E35BFBC5C6C}"/>
              </a:ext>
            </a:extLst>
          </p:cNvPr>
          <p:cNvSpPr>
            <a:spLocks noGrp="1"/>
          </p:cNvSpPr>
          <p:nvPr>
            <p:ph type="ctrTitle"/>
          </p:nvPr>
        </p:nvSpPr>
        <p:spPr>
          <a:xfrm>
            <a:off x="1524000" y="1121833"/>
            <a:ext cx="9144000" cy="2387600"/>
          </a:xfrm>
        </p:spPr>
        <p:txBody>
          <a:bodyPr anchor="b"/>
          <a:lstStyle>
            <a:lvl1pPr algn="ctr">
              <a:defRPr sz="8000"/>
            </a:lvl1pPr>
          </a:lstStyle>
          <a:p>
            <a:r>
              <a:rPr lang="en-US"/>
              <a:t>Click to edit Master title style</a:t>
            </a:r>
          </a:p>
        </p:txBody>
      </p:sp>
      <p:sp>
        <p:nvSpPr>
          <p:cNvPr id="3" name="Subtitle 2">
            <a:extLst>
              <a:ext uri="{FF2B5EF4-FFF2-40B4-BE49-F238E27FC236}">
                <a16:creationId xmlns:a16="http://schemas.microsoft.com/office/drawing/2014/main" id="{044E7402-EB4C-4B88-A4C3-2D74EF12811E}"/>
              </a:ext>
            </a:extLst>
          </p:cNvPr>
          <p:cNvSpPr>
            <a:spLocks noGrp="1"/>
          </p:cNvSpPr>
          <p:nvPr>
            <p:ph type="subTitle" idx="1"/>
          </p:nvPr>
        </p:nvSpPr>
        <p:spPr>
          <a:xfrm>
            <a:off x="1524000" y="3602568"/>
            <a:ext cx="9144000" cy="1655233"/>
          </a:xfrm>
        </p:spPr>
        <p:txBody>
          <a:bodyPr/>
          <a:lstStyle>
            <a:lvl1pPr marL="0" indent="0" algn="ctr">
              <a:buNone/>
              <a:defRPr sz="3200"/>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a:t>Click to edit Master subtitle style</a:t>
            </a:r>
          </a:p>
        </p:txBody>
      </p:sp>
      <p:sp>
        <p:nvSpPr>
          <p:cNvPr id="4" name="Date Placeholder 3">
            <a:extLst>
              <a:ext uri="{FF2B5EF4-FFF2-40B4-BE49-F238E27FC236}">
                <a16:creationId xmlns:a16="http://schemas.microsoft.com/office/drawing/2014/main" id="{08E12673-6036-411C-8010-307AFFFEF901}"/>
              </a:ext>
            </a:extLst>
          </p:cNvPr>
          <p:cNvSpPr>
            <a:spLocks noGrp="1"/>
          </p:cNvSpPr>
          <p:nvPr>
            <p:ph type="dt" sz="half" idx="10"/>
          </p:nvPr>
        </p:nvSpPr>
        <p:spPr/>
        <p:txBody>
          <a:bodyPr/>
          <a:lstStyle/>
          <a:p>
            <a:fld id="{6D350FD6-FA4F-40BC-916B-6A3604664162}" type="datetimeFigureOut">
              <a:rPr lang="en-US" smtClean="0"/>
              <a:t>11/13/2025</a:t>
            </a:fld>
            <a:endParaRPr lang="en-US"/>
          </a:p>
        </p:txBody>
      </p:sp>
      <p:sp>
        <p:nvSpPr>
          <p:cNvPr id="6" name="Slide Number Placeholder 5">
            <a:extLst>
              <a:ext uri="{FF2B5EF4-FFF2-40B4-BE49-F238E27FC236}">
                <a16:creationId xmlns:a16="http://schemas.microsoft.com/office/drawing/2014/main" id="{953B5822-E058-4743-99E5-47928FAD17E0}"/>
              </a:ext>
            </a:extLst>
          </p:cNvPr>
          <p:cNvSpPr>
            <a:spLocks noGrp="1"/>
          </p:cNvSpPr>
          <p:nvPr>
            <p:ph type="sldNum" sz="quarter" idx="12"/>
          </p:nvPr>
        </p:nvSpPr>
        <p:spPr/>
        <p:txBody>
          <a:bodyPr/>
          <a:lstStyle/>
          <a:p>
            <a:fld id="{2699342E-7F77-4D7C-9F9A-F3D2928711BF}" type="slidenum">
              <a:rPr lang="en-US" smtClean="0"/>
              <a:t>‹#›</a:t>
            </a:fld>
            <a:endParaRPr lang="en-US"/>
          </a:p>
        </p:txBody>
      </p:sp>
    </p:spTree>
    <p:extLst>
      <p:ext uri="{BB962C8B-B14F-4D97-AF65-F5344CB8AC3E}">
        <p14:creationId xmlns:p14="http://schemas.microsoft.com/office/powerpoint/2010/main" val="109384588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Bottom Blu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969A92A-509F-637C-F216-D423515646B7}"/>
              </a:ext>
            </a:extLst>
          </p:cNvPr>
          <p:cNvSpPr/>
          <p:nvPr userDrawn="1"/>
        </p:nvSpPr>
        <p:spPr>
          <a:xfrm>
            <a:off x="0" y="4551528"/>
            <a:ext cx="12192000" cy="23064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LT Pro"/>
              <a:ea typeface="+mn-ea"/>
              <a:cs typeface="+mn-cs"/>
            </a:endParaRPr>
          </a:p>
        </p:txBody>
      </p:sp>
      <p:sp>
        <p:nvSpPr>
          <p:cNvPr id="5" name="Text Placeholder 4">
            <a:extLst>
              <a:ext uri="{FF2B5EF4-FFF2-40B4-BE49-F238E27FC236}">
                <a16:creationId xmlns:a16="http://schemas.microsoft.com/office/drawing/2014/main" id="{678F2DDA-84BA-0809-50FD-D38BEA671F00}"/>
              </a:ext>
            </a:extLst>
          </p:cNvPr>
          <p:cNvSpPr>
            <a:spLocks noGrp="1"/>
          </p:cNvSpPr>
          <p:nvPr>
            <p:ph type="body" sz="quarter" idx="11"/>
          </p:nvPr>
        </p:nvSpPr>
        <p:spPr>
          <a:xfrm>
            <a:off x="237744" y="1463040"/>
            <a:ext cx="11544303" cy="457200"/>
          </a:xfrm>
          <a:prstGeom prst="rect">
            <a:avLst/>
          </a:prstGeom>
        </p:spPr>
        <p:txBody>
          <a:bodyPr/>
          <a:lstStyle>
            <a:lvl1pPr marL="0" indent="0">
              <a:buNone/>
              <a:defRPr b="1" i="0">
                <a:latin typeface="+mj-lt"/>
              </a:defRPr>
            </a:lvl1pPr>
            <a:lvl2pPr marL="457200" indent="0">
              <a:buNone/>
              <a:defRPr b="1" i="0">
                <a:latin typeface="Avenir Next LT Pro Demi" panose="020B0504020202020204" pitchFamily="34" charset="77"/>
              </a:defRPr>
            </a:lvl2pPr>
            <a:lvl3pPr marL="914400" indent="0">
              <a:buNone/>
              <a:defRPr b="1" i="0">
                <a:latin typeface="Avenir Next LT Pro Demi" panose="020B0504020202020204" pitchFamily="34" charset="77"/>
              </a:defRPr>
            </a:lvl3pPr>
            <a:lvl4pPr marL="1371600" indent="0">
              <a:buNone/>
              <a:defRPr b="1" i="0">
                <a:latin typeface="Avenir Next LT Pro Demi" panose="020B0504020202020204" pitchFamily="34" charset="77"/>
              </a:defRPr>
            </a:lvl4pPr>
            <a:lvl5pPr marL="1828800" indent="0">
              <a:buNone/>
              <a:defRPr b="1" i="0">
                <a:latin typeface="Avenir Next LT Pro Demi" panose="020B0504020202020204" pitchFamily="34" charset="77"/>
              </a:defRPr>
            </a:lvl5pPr>
          </a:lstStyle>
          <a:p>
            <a:pPr lvl="0"/>
            <a:r>
              <a:rPr lang="en-US"/>
              <a:t>Click to edit Master text styles</a:t>
            </a:r>
          </a:p>
        </p:txBody>
      </p:sp>
      <p:sp>
        <p:nvSpPr>
          <p:cNvPr id="6" name="Title 5">
            <a:extLst>
              <a:ext uri="{FF2B5EF4-FFF2-40B4-BE49-F238E27FC236}">
                <a16:creationId xmlns:a16="http://schemas.microsoft.com/office/drawing/2014/main" id="{DE8984DA-B0D6-25C5-FAFD-BDCC59ACFA5E}"/>
              </a:ext>
            </a:extLst>
          </p:cNvPr>
          <p:cNvSpPr>
            <a:spLocks noGrp="1"/>
          </p:cNvSpPr>
          <p:nvPr>
            <p:ph type="title"/>
          </p:nvPr>
        </p:nvSpPr>
        <p:spPr>
          <a:xfrm>
            <a:off x="237744" y="283464"/>
            <a:ext cx="11544301" cy="1159192"/>
          </a:xfrm>
        </p:spPr>
        <p:txBody>
          <a:bodyPr/>
          <a:lstStyle/>
          <a:p>
            <a:r>
              <a:rPr lang="en-US"/>
              <a:t>Click to edit Master title style</a:t>
            </a:r>
          </a:p>
        </p:txBody>
      </p:sp>
      <p:sp>
        <p:nvSpPr>
          <p:cNvPr id="4" name="TextBox 3">
            <a:extLst>
              <a:ext uri="{FF2B5EF4-FFF2-40B4-BE49-F238E27FC236}">
                <a16:creationId xmlns:a16="http://schemas.microsoft.com/office/drawing/2014/main" id="{6A4045F2-CA5F-E146-C10C-06700CD78B32}"/>
              </a:ext>
            </a:extLst>
          </p:cNvPr>
          <p:cNvSpPr txBox="1">
            <a:spLocks noChangeAspect="1"/>
          </p:cNvSpPr>
          <p:nvPr userDrawn="1"/>
        </p:nvSpPr>
        <p:spPr>
          <a:xfrm>
            <a:off x="11725097" y="6447240"/>
            <a:ext cx="227692" cy="228600"/>
          </a:xfrm>
          <a:prstGeom prst="ellipse">
            <a:avLst/>
          </a:prstGeom>
          <a:solidFill>
            <a:schemeClr val="bg1"/>
          </a:solidFill>
        </p:spPr>
        <p:txBody>
          <a:bodyPr wrap="non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9F77B881-CDA4-7041-897F-97D0053686EF}" type="slidenum">
              <a:rPr kumimoji="0" lang="en-US" sz="700" b="1" i="0" u="none" strike="noStrike" kern="1200" cap="none" spc="0" normalizeH="0" baseline="0" noProof="0" smtClean="0">
                <a:ln>
                  <a:noFill/>
                </a:ln>
                <a:solidFill>
                  <a:srgbClr val="1861F5"/>
                </a:solidFill>
                <a:effectLst/>
                <a:uLnTx/>
                <a:uFillTx/>
                <a:latin typeface="Avenir Next LT Pro"/>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700" b="1" i="0" u="none" strike="noStrike" kern="1200" cap="none" spc="0" normalizeH="0" baseline="0" noProof="0">
              <a:ln>
                <a:noFill/>
              </a:ln>
              <a:solidFill>
                <a:srgbClr val="1861F5"/>
              </a:solidFill>
              <a:effectLst/>
              <a:uLnTx/>
              <a:uFillTx/>
              <a:latin typeface="Avenir Next LT Pro"/>
              <a:ea typeface="+mn-ea"/>
              <a:cs typeface="+mn-cs"/>
            </a:endParaRPr>
          </a:p>
        </p:txBody>
      </p:sp>
      <p:pic>
        <p:nvPicPr>
          <p:cNvPr id="7" name="Picture 6" descr="Icon&#10;&#10;Description automatically generated">
            <a:extLst>
              <a:ext uri="{FF2B5EF4-FFF2-40B4-BE49-F238E27FC236}">
                <a16:creationId xmlns:a16="http://schemas.microsoft.com/office/drawing/2014/main" id="{5A1CE176-0CE2-E2BF-2825-7BD88FC6CFF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60548" y="6251542"/>
            <a:ext cx="292100" cy="368300"/>
          </a:xfrm>
          <a:prstGeom prst="rect">
            <a:avLst/>
          </a:prstGeom>
        </p:spPr>
      </p:pic>
      <p:sp>
        <p:nvSpPr>
          <p:cNvPr id="10" name="TextBox 9">
            <a:extLst>
              <a:ext uri="{FF2B5EF4-FFF2-40B4-BE49-F238E27FC236}">
                <a16:creationId xmlns:a16="http://schemas.microsoft.com/office/drawing/2014/main" id="{89CAF227-9FBC-EA0A-A748-C5E0CAEA9629}"/>
              </a:ext>
            </a:extLst>
          </p:cNvPr>
          <p:cNvSpPr txBox="1">
            <a:spLocks noChangeArrowheads="1"/>
          </p:cNvSpPr>
          <p:nvPr userDrawn="1"/>
        </p:nvSpPr>
        <p:spPr bwMode="auto">
          <a:xfrm>
            <a:off x="691527" y="6544036"/>
            <a:ext cx="5726286" cy="923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sz="1800">
                <a:solidFill>
                  <a:srgbClr val="000000"/>
                </a:solidFill>
              </a:defRPr>
            </a:pPr>
            <a:r>
              <a:rPr kumimoji="0" lang="ga-IE" sz="600" b="0" i="0" u="none" strike="noStrike" kern="1200" cap="none" spc="0" normalizeH="0" baseline="0" noProof="0">
                <a:ln>
                  <a:noFill/>
                </a:ln>
                <a:solidFill>
                  <a:srgbClr val="FFFFFF">
                    <a:lumMod val="85000"/>
                  </a:srgbClr>
                </a:solidFill>
                <a:effectLst/>
                <a:uLnTx/>
                <a:uFillTx/>
                <a:latin typeface="Avenir Next LT Pro"/>
                <a:ea typeface="ＭＳ Ｐゴシック" charset="0"/>
              </a:rPr>
              <a:t>© 2023 Epsilon Data Management, LLC. All rights reserved. Proprietary and confidential. V-1.31.23</a:t>
            </a:r>
          </a:p>
        </p:txBody>
      </p:sp>
      <p:sp>
        <p:nvSpPr>
          <p:cNvPr id="8" name="Content Placeholder 7">
            <a:extLst>
              <a:ext uri="{FF2B5EF4-FFF2-40B4-BE49-F238E27FC236}">
                <a16:creationId xmlns:a16="http://schemas.microsoft.com/office/drawing/2014/main" id="{8C20ADB1-07C2-1069-0E42-A6457F496717}"/>
              </a:ext>
            </a:extLst>
          </p:cNvPr>
          <p:cNvSpPr>
            <a:spLocks noGrp="1"/>
          </p:cNvSpPr>
          <p:nvPr>
            <p:ph sz="quarter" idx="12"/>
          </p:nvPr>
        </p:nvSpPr>
        <p:spPr>
          <a:xfrm>
            <a:off x="237744" y="1875100"/>
            <a:ext cx="11550650" cy="254643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3643133"/>
      </p:ext>
    </p:extLst>
  </p:cSld>
  <p:clrMapOvr>
    <a:masterClrMapping/>
  </p:clrMapOvr>
  <p:extLst>
    <p:ext uri="{DCECCB84-F9BA-43D5-87BE-67443E8EF086}">
      <p15:sldGuideLst xmlns:p15="http://schemas.microsoft.com/office/powerpoint/2012/main">
        <p15:guide id="1" orient="horz" pos="216">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Two Column Blu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BCABFE3-C5B1-C2B3-9C47-7264D5D2F6A8}"/>
              </a:ext>
            </a:extLst>
          </p:cNvPr>
          <p:cNvSpPr/>
          <p:nvPr userDrawn="1"/>
        </p:nvSpPr>
        <p:spPr>
          <a:xfrm flipH="1">
            <a:off x="6096000" y="0"/>
            <a:ext cx="6096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LT Pro"/>
              <a:ea typeface="+mn-ea"/>
              <a:cs typeface="+mn-cs"/>
            </a:endParaRPr>
          </a:p>
        </p:txBody>
      </p:sp>
      <p:sp>
        <p:nvSpPr>
          <p:cNvPr id="5" name="Text Placeholder 4">
            <a:extLst>
              <a:ext uri="{FF2B5EF4-FFF2-40B4-BE49-F238E27FC236}">
                <a16:creationId xmlns:a16="http://schemas.microsoft.com/office/drawing/2014/main" id="{678F2DDA-84BA-0809-50FD-D38BEA671F00}"/>
              </a:ext>
            </a:extLst>
          </p:cNvPr>
          <p:cNvSpPr>
            <a:spLocks noGrp="1"/>
          </p:cNvSpPr>
          <p:nvPr>
            <p:ph type="body" sz="quarter" idx="11"/>
          </p:nvPr>
        </p:nvSpPr>
        <p:spPr>
          <a:xfrm>
            <a:off x="237744" y="1463040"/>
            <a:ext cx="5563436" cy="408570"/>
          </a:xfrm>
          <a:prstGeom prst="rect">
            <a:avLst/>
          </a:prstGeom>
        </p:spPr>
        <p:txBody>
          <a:bodyPr anchor="t"/>
          <a:lstStyle>
            <a:lvl1pPr marL="0" indent="0">
              <a:buNone/>
              <a:defRPr b="1" i="0">
                <a:solidFill>
                  <a:schemeClr val="tx1"/>
                </a:solidFill>
                <a:latin typeface="+mj-lt"/>
              </a:defRPr>
            </a:lvl1pPr>
            <a:lvl2pPr marL="457200" indent="0">
              <a:buNone/>
              <a:defRPr b="1" i="0">
                <a:latin typeface="Avenir Next LT Pro Demi" panose="020B0504020202020204" pitchFamily="34" charset="77"/>
              </a:defRPr>
            </a:lvl2pPr>
            <a:lvl3pPr marL="914400" indent="0">
              <a:buNone/>
              <a:defRPr b="1" i="0">
                <a:latin typeface="Avenir Next LT Pro Demi" panose="020B0504020202020204" pitchFamily="34" charset="77"/>
              </a:defRPr>
            </a:lvl3pPr>
            <a:lvl4pPr marL="1371600" indent="0">
              <a:buNone/>
              <a:defRPr b="1" i="0">
                <a:latin typeface="Avenir Next LT Pro Demi" panose="020B0504020202020204" pitchFamily="34" charset="77"/>
              </a:defRPr>
            </a:lvl4pPr>
            <a:lvl5pPr marL="1828800" indent="0">
              <a:buNone/>
              <a:defRPr b="1" i="0">
                <a:latin typeface="Avenir Next LT Pro Demi" panose="020B0504020202020204" pitchFamily="34" charset="77"/>
              </a:defRPr>
            </a:lvl5pPr>
          </a:lstStyle>
          <a:p>
            <a:pPr lvl="0"/>
            <a:r>
              <a:rPr lang="en-US"/>
              <a:t>Click to edit Master text styles</a:t>
            </a:r>
          </a:p>
        </p:txBody>
      </p:sp>
      <p:sp>
        <p:nvSpPr>
          <p:cNvPr id="8" name="Text Placeholder 4">
            <a:extLst>
              <a:ext uri="{FF2B5EF4-FFF2-40B4-BE49-F238E27FC236}">
                <a16:creationId xmlns:a16="http://schemas.microsoft.com/office/drawing/2014/main" id="{10E8FF0D-5EB3-44AA-5DBC-14DC1ABAE14F}"/>
              </a:ext>
            </a:extLst>
          </p:cNvPr>
          <p:cNvSpPr>
            <a:spLocks noGrp="1"/>
          </p:cNvSpPr>
          <p:nvPr>
            <p:ph type="body" sz="quarter" idx="13"/>
          </p:nvPr>
        </p:nvSpPr>
        <p:spPr>
          <a:xfrm>
            <a:off x="6417268" y="1463040"/>
            <a:ext cx="5431832" cy="408570"/>
          </a:xfrm>
          <a:prstGeom prst="rect">
            <a:avLst/>
          </a:prstGeom>
        </p:spPr>
        <p:txBody>
          <a:bodyPr anchor="t"/>
          <a:lstStyle>
            <a:lvl1pPr marL="0" indent="0">
              <a:buNone/>
              <a:defRPr b="1" i="0">
                <a:solidFill>
                  <a:schemeClr val="bg1"/>
                </a:solidFill>
                <a:latin typeface="+mj-lt"/>
              </a:defRPr>
            </a:lvl1pPr>
            <a:lvl2pPr marL="457200" indent="0">
              <a:buNone/>
              <a:defRPr b="1" i="0">
                <a:latin typeface="Avenir Next LT Pro Demi" panose="020B0504020202020204" pitchFamily="34" charset="77"/>
              </a:defRPr>
            </a:lvl2pPr>
            <a:lvl3pPr marL="914400" indent="0">
              <a:buNone/>
              <a:defRPr b="1" i="0">
                <a:latin typeface="Avenir Next LT Pro Demi" panose="020B0504020202020204" pitchFamily="34" charset="77"/>
              </a:defRPr>
            </a:lvl3pPr>
            <a:lvl4pPr marL="1371600" indent="0">
              <a:buNone/>
              <a:defRPr b="1" i="0">
                <a:latin typeface="Avenir Next LT Pro Demi" panose="020B0504020202020204" pitchFamily="34" charset="77"/>
              </a:defRPr>
            </a:lvl4pPr>
            <a:lvl5pPr marL="1828800" indent="0">
              <a:buNone/>
              <a:defRPr b="1" i="0">
                <a:latin typeface="Avenir Next LT Pro Demi" panose="020B0504020202020204" pitchFamily="34" charset="77"/>
              </a:defRPr>
            </a:lvl5pPr>
          </a:lstStyle>
          <a:p>
            <a:pPr lvl="0"/>
            <a:r>
              <a:rPr lang="en-US"/>
              <a:t>Click to edit Master text styles</a:t>
            </a:r>
          </a:p>
        </p:txBody>
      </p:sp>
      <p:sp>
        <p:nvSpPr>
          <p:cNvPr id="11" name="Title 10">
            <a:extLst>
              <a:ext uri="{FF2B5EF4-FFF2-40B4-BE49-F238E27FC236}">
                <a16:creationId xmlns:a16="http://schemas.microsoft.com/office/drawing/2014/main" id="{E3837B6E-01D6-AEE3-DC93-67607FCD2C12}"/>
              </a:ext>
            </a:extLst>
          </p:cNvPr>
          <p:cNvSpPr>
            <a:spLocks noGrp="1"/>
          </p:cNvSpPr>
          <p:nvPr>
            <p:ph type="title"/>
          </p:nvPr>
        </p:nvSpPr>
        <p:spPr>
          <a:xfrm>
            <a:off x="237744" y="283464"/>
            <a:ext cx="5563435" cy="1159192"/>
          </a:xfrm>
        </p:spPr>
        <p:txBody>
          <a:bodyPr/>
          <a:lstStyle/>
          <a:p>
            <a:r>
              <a:rPr lang="en-US"/>
              <a:t>Click to edit Master title style</a:t>
            </a:r>
          </a:p>
        </p:txBody>
      </p:sp>
      <p:pic>
        <p:nvPicPr>
          <p:cNvPr id="10" name="Picture 9">
            <a:extLst>
              <a:ext uri="{FF2B5EF4-FFF2-40B4-BE49-F238E27FC236}">
                <a16:creationId xmlns:a16="http://schemas.microsoft.com/office/drawing/2014/main" id="{58B226B9-DA3F-BBE7-FDCB-8BC72194A61F}"/>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256032" y="6254496"/>
            <a:ext cx="292100" cy="368300"/>
          </a:xfrm>
          <a:prstGeom prst="rect">
            <a:avLst/>
          </a:prstGeom>
        </p:spPr>
      </p:pic>
      <p:sp>
        <p:nvSpPr>
          <p:cNvPr id="12" name="TextBox 11">
            <a:extLst>
              <a:ext uri="{FF2B5EF4-FFF2-40B4-BE49-F238E27FC236}">
                <a16:creationId xmlns:a16="http://schemas.microsoft.com/office/drawing/2014/main" id="{98DBCCBE-6894-75EA-DD99-71C2A7C8D21B}"/>
              </a:ext>
            </a:extLst>
          </p:cNvPr>
          <p:cNvSpPr txBox="1">
            <a:spLocks noChangeArrowheads="1"/>
          </p:cNvSpPr>
          <p:nvPr userDrawn="1"/>
        </p:nvSpPr>
        <p:spPr bwMode="auto">
          <a:xfrm>
            <a:off x="691527" y="6544036"/>
            <a:ext cx="5726286" cy="923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sz="1800">
                <a:solidFill>
                  <a:srgbClr val="000000"/>
                </a:solidFill>
              </a:defRPr>
            </a:pPr>
            <a:r>
              <a:rPr kumimoji="0" lang="ga-IE" sz="600" b="0" i="0" u="none" strike="noStrike" kern="1200" cap="none" spc="0" normalizeH="0" baseline="0" noProof="0">
                <a:ln>
                  <a:noFill/>
                </a:ln>
                <a:solidFill>
                  <a:srgbClr val="FFFFFF">
                    <a:lumMod val="85000"/>
                  </a:srgbClr>
                </a:solidFill>
                <a:effectLst/>
                <a:uLnTx/>
                <a:uFillTx/>
                <a:latin typeface="Avenir Next LT Pro"/>
                <a:ea typeface="ＭＳ Ｐゴシック" charset="0"/>
              </a:rPr>
              <a:t>© 2023 Epsilon Data Management, LLC. All rights reserved. Proprietary and confidential. V-1.31.23</a:t>
            </a:r>
          </a:p>
        </p:txBody>
      </p:sp>
      <p:sp>
        <p:nvSpPr>
          <p:cNvPr id="13" name="TextBox 12">
            <a:extLst>
              <a:ext uri="{FF2B5EF4-FFF2-40B4-BE49-F238E27FC236}">
                <a16:creationId xmlns:a16="http://schemas.microsoft.com/office/drawing/2014/main" id="{99B1FAF2-0107-2583-481A-9AB3DAABE6C5}"/>
              </a:ext>
            </a:extLst>
          </p:cNvPr>
          <p:cNvSpPr txBox="1">
            <a:spLocks noChangeAspect="1"/>
          </p:cNvSpPr>
          <p:nvPr userDrawn="1"/>
        </p:nvSpPr>
        <p:spPr>
          <a:xfrm>
            <a:off x="11725097" y="6447240"/>
            <a:ext cx="227692" cy="228600"/>
          </a:xfrm>
          <a:prstGeom prst="ellipse">
            <a:avLst/>
          </a:prstGeom>
          <a:solidFill>
            <a:schemeClr val="bg1"/>
          </a:solidFill>
        </p:spPr>
        <p:txBody>
          <a:bodyPr wrap="non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9F77B881-CDA4-7041-897F-97D0053686EF}" type="slidenum">
              <a:rPr kumimoji="0" lang="en-US" sz="700" b="1" i="0" u="none" strike="noStrike" kern="1200" cap="none" spc="0" normalizeH="0" baseline="0" noProof="0" smtClean="0">
                <a:ln>
                  <a:noFill/>
                </a:ln>
                <a:solidFill>
                  <a:srgbClr val="1861F5"/>
                </a:solidFill>
                <a:effectLst/>
                <a:uLnTx/>
                <a:uFillTx/>
                <a:latin typeface="Avenir Next LT Pro"/>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700" b="1" i="0" u="none" strike="noStrike" kern="1200" cap="none" spc="0" normalizeH="0" baseline="0" noProof="0">
              <a:ln>
                <a:noFill/>
              </a:ln>
              <a:solidFill>
                <a:srgbClr val="1861F5"/>
              </a:solidFill>
              <a:effectLst/>
              <a:uLnTx/>
              <a:uFillTx/>
              <a:latin typeface="Avenir Next LT Pro"/>
              <a:ea typeface="+mn-ea"/>
              <a:cs typeface="+mn-cs"/>
            </a:endParaRPr>
          </a:p>
        </p:txBody>
      </p:sp>
      <p:sp>
        <p:nvSpPr>
          <p:cNvPr id="18" name="Content Placeholder 17">
            <a:extLst>
              <a:ext uri="{FF2B5EF4-FFF2-40B4-BE49-F238E27FC236}">
                <a16:creationId xmlns:a16="http://schemas.microsoft.com/office/drawing/2014/main" id="{79B41C33-DB17-832E-C18B-F360C3A0C57A}"/>
              </a:ext>
            </a:extLst>
          </p:cNvPr>
          <p:cNvSpPr>
            <a:spLocks noGrp="1"/>
          </p:cNvSpPr>
          <p:nvPr>
            <p:ph sz="quarter" idx="14"/>
          </p:nvPr>
        </p:nvSpPr>
        <p:spPr>
          <a:xfrm>
            <a:off x="237744" y="1871610"/>
            <a:ext cx="5562600" cy="43831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Content Placeholder 17">
            <a:extLst>
              <a:ext uri="{FF2B5EF4-FFF2-40B4-BE49-F238E27FC236}">
                <a16:creationId xmlns:a16="http://schemas.microsoft.com/office/drawing/2014/main" id="{653F9CF3-78B7-3388-1572-A4F46FD6B693}"/>
              </a:ext>
            </a:extLst>
          </p:cNvPr>
          <p:cNvSpPr>
            <a:spLocks noGrp="1"/>
          </p:cNvSpPr>
          <p:nvPr>
            <p:ph sz="quarter" idx="15"/>
          </p:nvPr>
        </p:nvSpPr>
        <p:spPr>
          <a:xfrm>
            <a:off x="6417267" y="1871610"/>
            <a:ext cx="5454058" cy="4383140"/>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66984957"/>
      </p:ext>
    </p:extLst>
  </p:cSld>
  <p:clrMapOvr>
    <a:masterClrMapping/>
  </p:clrMapOvr>
  <p:extLst>
    <p:ext uri="{DCECCB84-F9BA-43D5-87BE-67443E8EF086}">
      <p15:sldGuideLst xmlns:p15="http://schemas.microsoft.com/office/powerpoint/2012/main">
        <p15:guide id="1" orient="horz" pos="216">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5D495A3-BB84-4C9A-BC68-E229FA4D4C09}"/>
              </a:ext>
            </a:extLst>
          </p:cNvPr>
          <p:cNvSpPr/>
          <p:nvPr userDrawn="1"/>
        </p:nvSpPr>
        <p:spPr>
          <a:xfrm rot="5400000" flipV="1">
            <a:off x="8729393" y="3392424"/>
            <a:ext cx="6858000" cy="73152"/>
          </a:xfrm>
          <a:prstGeom prst="rect">
            <a:avLst/>
          </a:prstGeom>
          <a:gradFill flip="none" rotWithShape="1">
            <a:gsLst>
              <a:gs pos="68000">
                <a:srgbClr val="ED7D31"/>
              </a:gs>
              <a:gs pos="8000">
                <a:srgbClr val="5B9BD5"/>
              </a:gs>
            </a:gsLst>
            <a:lin ang="0" scaled="1"/>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venir Next LT Pro"/>
              <a:ea typeface="+mn-ea"/>
              <a:cs typeface="+mn-cs"/>
            </a:endParaRPr>
          </a:p>
        </p:txBody>
      </p:sp>
    </p:spTree>
    <p:extLst>
      <p:ext uri="{BB962C8B-B14F-4D97-AF65-F5344CB8AC3E}">
        <p14:creationId xmlns:p14="http://schemas.microsoft.com/office/powerpoint/2010/main" val="333074091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Title Slide_3">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CDAA4B2-98F8-1A30-4FD2-8E13A1BD97F8}"/>
              </a:ext>
            </a:extLst>
          </p:cNvPr>
          <p:cNvSpPr/>
          <p:nvPr userDrawn="1"/>
        </p:nvSpPr>
        <p:spPr>
          <a:xfrm>
            <a:off x="-2" y="-2"/>
            <a:ext cx="12192001" cy="104335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Avenir Next LT Pro" panose="020B0504020202020204" pitchFamily="34" charset="0"/>
              <a:ea typeface="+mn-ea"/>
              <a:cs typeface="+mn-cs"/>
            </a:endParaRPr>
          </a:p>
        </p:txBody>
      </p:sp>
      <p:sp>
        <p:nvSpPr>
          <p:cNvPr id="2" name="Title 1">
            <a:extLst>
              <a:ext uri="{FF2B5EF4-FFF2-40B4-BE49-F238E27FC236}">
                <a16:creationId xmlns:a16="http://schemas.microsoft.com/office/drawing/2014/main" id="{2522A5AF-D6FA-770D-DE68-900396E81759}"/>
              </a:ext>
            </a:extLst>
          </p:cNvPr>
          <p:cNvSpPr>
            <a:spLocks noGrp="1"/>
          </p:cNvSpPr>
          <p:nvPr>
            <p:ph type="ctrTitle" hasCustomPrompt="1"/>
          </p:nvPr>
        </p:nvSpPr>
        <p:spPr>
          <a:xfrm>
            <a:off x="539749" y="2786714"/>
            <a:ext cx="6932614" cy="1798779"/>
          </a:xfrm>
        </p:spPr>
        <p:txBody>
          <a:bodyPr anchor="b"/>
          <a:lstStyle>
            <a:lvl1pPr algn="l">
              <a:defRPr sz="5400">
                <a:solidFill>
                  <a:schemeClr val="accent1"/>
                </a:solidFill>
              </a:defRPr>
            </a:lvl1pPr>
          </a:lstStyle>
          <a:p>
            <a:r>
              <a:rPr lang="en-US"/>
              <a:t>Click to edit Master </a:t>
            </a:r>
            <a:br>
              <a:rPr lang="en-US"/>
            </a:br>
            <a:r>
              <a:rPr lang="en-US"/>
              <a:t>title style</a:t>
            </a:r>
          </a:p>
        </p:txBody>
      </p:sp>
      <p:sp>
        <p:nvSpPr>
          <p:cNvPr id="3" name="Subtitle 2">
            <a:extLst>
              <a:ext uri="{FF2B5EF4-FFF2-40B4-BE49-F238E27FC236}">
                <a16:creationId xmlns:a16="http://schemas.microsoft.com/office/drawing/2014/main" id="{01B3617F-E8DB-DC44-0C6E-DFF5FFA15730}"/>
              </a:ext>
            </a:extLst>
          </p:cNvPr>
          <p:cNvSpPr>
            <a:spLocks noGrp="1"/>
          </p:cNvSpPr>
          <p:nvPr>
            <p:ph type="subTitle" idx="1"/>
          </p:nvPr>
        </p:nvSpPr>
        <p:spPr>
          <a:xfrm>
            <a:off x="539749" y="4755494"/>
            <a:ext cx="6932614" cy="578076"/>
          </a:xfrm>
          <a:prstGeom prst="rect">
            <a:avLst/>
          </a:prstGeom>
        </p:spPr>
        <p:txBody>
          <a:bodyPr/>
          <a:lstStyle>
            <a:lvl1pPr marL="0" indent="0" algn="l">
              <a:buNone/>
              <a:defRPr sz="2800" b="1" i="0">
                <a:solidFill>
                  <a:schemeClr val="accent3"/>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1" name="Rectangle 10">
            <a:extLst>
              <a:ext uri="{FF2B5EF4-FFF2-40B4-BE49-F238E27FC236}">
                <a16:creationId xmlns:a16="http://schemas.microsoft.com/office/drawing/2014/main" id="{FABEFB8A-80FB-DE6F-A2B0-04325342CB57}"/>
              </a:ext>
            </a:extLst>
          </p:cNvPr>
          <p:cNvSpPr/>
          <p:nvPr userDrawn="1"/>
        </p:nvSpPr>
        <p:spPr>
          <a:xfrm>
            <a:off x="539748" y="2590860"/>
            <a:ext cx="1737360" cy="75431"/>
          </a:xfrm>
          <a:prstGeom prst="rect">
            <a:avLst/>
          </a:prstGeom>
          <a:gradFill flip="none" rotWithShape="1">
            <a:gsLst>
              <a:gs pos="7000">
                <a:schemeClr val="accent2"/>
              </a:gs>
              <a:gs pos="93000">
                <a:schemeClr val="accent5"/>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LT Pro"/>
              <a:ea typeface="+mn-ea"/>
              <a:cs typeface="+mn-cs"/>
            </a:endParaRPr>
          </a:p>
        </p:txBody>
      </p:sp>
      <p:sp>
        <p:nvSpPr>
          <p:cNvPr id="7" name="Text Placeholder 6">
            <a:extLst>
              <a:ext uri="{FF2B5EF4-FFF2-40B4-BE49-F238E27FC236}">
                <a16:creationId xmlns:a16="http://schemas.microsoft.com/office/drawing/2014/main" id="{51EEF180-50BE-C2A8-5925-52E7BAD6C4F0}"/>
              </a:ext>
            </a:extLst>
          </p:cNvPr>
          <p:cNvSpPr>
            <a:spLocks noGrp="1"/>
          </p:cNvSpPr>
          <p:nvPr>
            <p:ph type="body" sz="quarter" idx="10" hasCustomPrompt="1"/>
          </p:nvPr>
        </p:nvSpPr>
        <p:spPr>
          <a:xfrm>
            <a:off x="539749" y="2232632"/>
            <a:ext cx="2641007" cy="322145"/>
          </a:xfrm>
          <a:prstGeom prst="rect">
            <a:avLst/>
          </a:prstGeom>
        </p:spPr>
        <p:txBody>
          <a:bodyPr/>
          <a:lstStyle>
            <a:lvl1pPr marL="7938" indent="0" algn="l">
              <a:buNone/>
              <a:defRPr sz="1400" cap="all" spc="200" baseline="0">
                <a:solidFill>
                  <a:schemeClr val="accent3"/>
                </a:solidFill>
              </a:defRPr>
            </a:lvl1pPr>
            <a:lvl2pPr marL="341313" indent="0">
              <a:buNone/>
              <a:defRPr/>
            </a:lvl2pPr>
            <a:lvl3pPr marL="574675" indent="0">
              <a:buNone/>
              <a:defRPr/>
            </a:lvl3pPr>
            <a:lvl4pPr marL="1371600" indent="0">
              <a:buNone/>
              <a:defRPr/>
            </a:lvl4pPr>
            <a:lvl5pPr marL="1828800" indent="0">
              <a:buNone/>
              <a:defRPr/>
            </a:lvl5pPr>
          </a:lstStyle>
          <a:p>
            <a:pPr lvl="0"/>
            <a:r>
              <a:rPr lang="en-US"/>
              <a:t>Date here</a:t>
            </a:r>
          </a:p>
        </p:txBody>
      </p:sp>
      <p:sp>
        <p:nvSpPr>
          <p:cNvPr id="12" name="Picture Placeholder 11">
            <a:extLst>
              <a:ext uri="{FF2B5EF4-FFF2-40B4-BE49-F238E27FC236}">
                <a16:creationId xmlns:a16="http://schemas.microsoft.com/office/drawing/2014/main" id="{6C979AC9-2676-D68D-25F9-28FD148B9EAE}"/>
              </a:ext>
            </a:extLst>
          </p:cNvPr>
          <p:cNvSpPr>
            <a:spLocks noGrp="1"/>
          </p:cNvSpPr>
          <p:nvPr>
            <p:ph type="pic" sz="quarter" idx="27" hasCustomPrompt="1"/>
          </p:nvPr>
        </p:nvSpPr>
        <p:spPr>
          <a:xfrm>
            <a:off x="7745858" y="371874"/>
            <a:ext cx="4472084" cy="6485860"/>
          </a:xfrm>
          <a:custGeom>
            <a:avLst/>
            <a:gdLst>
              <a:gd name="connsiteX0" fmla="*/ 331657 w 4472084"/>
              <a:gd name="connsiteY0" fmla="*/ 0 h 6485860"/>
              <a:gd name="connsiteX1" fmla="*/ 4472084 w 4472084"/>
              <a:gd name="connsiteY1" fmla="*/ 0 h 6485860"/>
              <a:gd name="connsiteX2" fmla="*/ 4472084 w 4472084"/>
              <a:gd name="connsiteY2" fmla="*/ 6485860 h 6485860"/>
              <a:gd name="connsiteX3" fmla="*/ 0 w 4472084"/>
              <a:gd name="connsiteY3" fmla="*/ 6485860 h 6485860"/>
              <a:gd name="connsiteX4" fmla="*/ 0 w 4472084"/>
              <a:gd name="connsiteY4" fmla="*/ 331657 h 6485860"/>
              <a:gd name="connsiteX5" fmla="*/ 331657 w 4472084"/>
              <a:gd name="connsiteY5" fmla="*/ 0 h 6485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72084" h="6485860">
                <a:moveTo>
                  <a:pt x="331657" y="0"/>
                </a:moveTo>
                <a:lnTo>
                  <a:pt x="4472084" y="0"/>
                </a:lnTo>
                <a:lnTo>
                  <a:pt x="4472084" y="6485860"/>
                </a:lnTo>
                <a:lnTo>
                  <a:pt x="0" y="6485860"/>
                </a:lnTo>
                <a:lnTo>
                  <a:pt x="0" y="331657"/>
                </a:lnTo>
                <a:cubicBezTo>
                  <a:pt x="0" y="148488"/>
                  <a:pt x="148488" y="0"/>
                  <a:pt x="331657" y="0"/>
                </a:cubicBezTo>
                <a:close/>
              </a:path>
            </a:pathLst>
          </a:custGeom>
          <a:solidFill>
            <a:schemeClr val="bg1">
              <a:lumMod val="95000"/>
            </a:schemeClr>
          </a:solidFill>
          <a:ln w="60325">
            <a:noFill/>
          </a:ln>
        </p:spPr>
        <p:txBody>
          <a:bodyPr vert="horz" wrap="square" lIns="0" tIns="45720" rIns="0" bIns="45720" rtlCol="0">
            <a:noAutofit/>
          </a:bodyPr>
          <a:lstStyle>
            <a:lvl1pPr>
              <a:defRPr lang="en-US" dirty="0"/>
            </a:lvl1pPr>
          </a:lstStyle>
          <a:p>
            <a:pPr marL="7938" lvl="0" indent="0">
              <a:buNone/>
            </a:pPr>
            <a:r>
              <a:rPr lang="en-US"/>
              <a:t>      </a:t>
            </a:r>
          </a:p>
        </p:txBody>
      </p:sp>
      <p:pic>
        <p:nvPicPr>
          <p:cNvPr id="10" name="Picture 9" descr="Shape&#10;&#10;Description automatically generated">
            <a:extLst>
              <a:ext uri="{FF2B5EF4-FFF2-40B4-BE49-F238E27FC236}">
                <a16:creationId xmlns:a16="http://schemas.microsoft.com/office/drawing/2014/main" id="{50788439-E39C-AEB7-C0F8-E6963A7580A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7556397" y="186436"/>
            <a:ext cx="4661545" cy="6684264"/>
          </a:xfrm>
          <a:prstGeom prst="rect">
            <a:avLst/>
          </a:prstGeom>
        </p:spPr>
      </p:pic>
      <p:sp>
        <p:nvSpPr>
          <p:cNvPr id="5" name="TextBox 4">
            <a:extLst>
              <a:ext uri="{FF2B5EF4-FFF2-40B4-BE49-F238E27FC236}">
                <a16:creationId xmlns:a16="http://schemas.microsoft.com/office/drawing/2014/main" id="{28E8F700-CDC2-CEE6-66AD-19E20123F8EF}"/>
              </a:ext>
            </a:extLst>
          </p:cNvPr>
          <p:cNvSpPr txBox="1">
            <a:spLocks noChangeArrowheads="1"/>
          </p:cNvSpPr>
          <p:nvPr userDrawn="1"/>
        </p:nvSpPr>
        <p:spPr bwMode="auto">
          <a:xfrm>
            <a:off x="550851" y="6544036"/>
            <a:ext cx="5726286" cy="923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sz="1800">
                <a:solidFill>
                  <a:srgbClr val="000000"/>
                </a:solidFill>
              </a:defRPr>
            </a:pPr>
            <a:r>
              <a:rPr kumimoji="0" lang="ga-IE" sz="600" b="0" i="0" u="none" strike="noStrike" kern="1200" cap="none" spc="0" normalizeH="0" baseline="0" noProof="0">
                <a:ln>
                  <a:noFill/>
                </a:ln>
                <a:solidFill>
                  <a:srgbClr val="FFFFFF">
                    <a:lumMod val="85000"/>
                  </a:srgbClr>
                </a:solidFill>
                <a:effectLst/>
                <a:uLnTx/>
                <a:uFillTx/>
                <a:latin typeface="Avenir Next LT Pro"/>
                <a:ea typeface="ＭＳ Ｐゴシック" charset="0"/>
              </a:rPr>
              <a:t>© 2023 Epsilon Data Management, LLC. All rights reserved. Proprietary and confidential. V-1.31.23</a:t>
            </a:r>
          </a:p>
        </p:txBody>
      </p:sp>
      <p:pic>
        <p:nvPicPr>
          <p:cNvPr id="6" name="Picture 5" descr="A picture containing text, clipart&#10;&#10;Description automatically generated">
            <a:extLst>
              <a:ext uri="{FF2B5EF4-FFF2-40B4-BE49-F238E27FC236}">
                <a16:creationId xmlns:a16="http://schemas.microsoft.com/office/drawing/2014/main" id="{4302A9BA-B994-33AE-29B2-08D51D4B095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38936" y="387330"/>
            <a:ext cx="1462812" cy="389145"/>
          </a:xfrm>
          <a:prstGeom prst="rect">
            <a:avLst/>
          </a:prstGeom>
        </p:spPr>
      </p:pic>
    </p:spTree>
    <p:extLst>
      <p:ext uri="{BB962C8B-B14F-4D97-AF65-F5344CB8AC3E}">
        <p14:creationId xmlns:p14="http://schemas.microsoft.com/office/powerpoint/2010/main" val="3907280194"/>
      </p:ext>
    </p:extLst>
  </p:cSld>
  <p:clrMapOvr>
    <a:masterClrMapping/>
  </p:clrMapOvr>
  <p:extLst>
    <p:ext uri="{DCECCB84-F9BA-43D5-87BE-67443E8EF086}">
      <p15:sldGuideLst xmlns:p15="http://schemas.microsoft.com/office/powerpoint/2012/main">
        <p15:guide id="1" pos="192">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Icon Divider Blue">
    <p:bg>
      <p:bgPr>
        <a:solidFill>
          <a:schemeClr val="accent1"/>
        </a:solidFill>
        <a:effectLst/>
      </p:bgPr>
    </p:bg>
    <p:spTree>
      <p:nvGrpSpPr>
        <p:cNvPr id="1" name=""/>
        <p:cNvGrpSpPr/>
        <p:nvPr/>
      </p:nvGrpSpPr>
      <p:grpSpPr>
        <a:xfrm>
          <a:off x="0" y="0"/>
          <a:ext cx="0" cy="0"/>
          <a:chOff x="0" y="0"/>
          <a:chExt cx="0" cy="0"/>
        </a:xfrm>
      </p:grpSpPr>
      <p:pic>
        <p:nvPicPr>
          <p:cNvPr id="8" name="Picture 7" descr="Shape, rectangle&#10;&#10;Description automatically generated">
            <a:extLst>
              <a:ext uri="{FF2B5EF4-FFF2-40B4-BE49-F238E27FC236}">
                <a16:creationId xmlns:a16="http://schemas.microsoft.com/office/drawing/2014/main" id="{2AE34794-50BD-3F02-DE15-51F7AD84A040}"/>
              </a:ext>
            </a:extLst>
          </p:cNvPr>
          <p:cNvPicPr>
            <a:picLocks/>
          </p:cNvPicPr>
          <p:nvPr userDrawn="1"/>
        </p:nvPicPr>
        <p:blipFill>
          <a:blip r:embed="rId2"/>
          <a:stretch>
            <a:fillRect/>
          </a:stretch>
        </p:blipFill>
        <p:spPr>
          <a:xfrm>
            <a:off x="0" y="0"/>
            <a:ext cx="12188952" cy="6858000"/>
          </a:xfrm>
          <a:prstGeom prst="rect">
            <a:avLst/>
          </a:prstGeom>
        </p:spPr>
      </p:pic>
      <p:sp>
        <p:nvSpPr>
          <p:cNvPr id="3" name="Title 1">
            <a:extLst>
              <a:ext uri="{FF2B5EF4-FFF2-40B4-BE49-F238E27FC236}">
                <a16:creationId xmlns:a16="http://schemas.microsoft.com/office/drawing/2014/main" id="{BA8029A1-4C93-348A-E503-BD52A6CDCE13}"/>
              </a:ext>
            </a:extLst>
          </p:cNvPr>
          <p:cNvSpPr>
            <a:spLocks noGrp="1"/>
          </p:cNvSpPr>
          <p:nvPr>
            <p:ph type="ctrTitle" hasCustomPrompt="1"/>
          </p:nvPr>
        </p:nvSpPr>
        <p:spPr>
          <a:xfrm>
            <a:off x="533400" y="4522526"/>
            <a:ext cx="7696200" cy="1463040"/>
          </a:xfrm>
        </p:spPr>
        <p:txBody>
          <a:bodyPr anchor="t"/>
          <a:lstStyle>
            <a:lvl1pPr algn="l">
              <a:defRPr sz="4800">
                <a:solidFill>
                  <a:schemeClr val="bg1"/>
                </a:solidFill>
              </a:defRPr>
            </a:lvl1pPr>
          </a:lstStyle>
          <a:p>
            <a:r>
              <a:rPr lang="en-US"/>
              <a:t>Click to edit</a:t>
            </a:r>
            <a:br>
              <a:rPr lang="en-US"/>
            </a:br>
            <a:r>
              <a:rPr lang="en-US"/>
              <a:t>divider slide</a:t>
            </a:r>
          </a:p>
        </p:txBody>
      </p:sp>
      <p:sp>
        <p:nvSpPr>
          <p:cNvPr id="2" name="Picture Placeholder 14">
            <a:extLst>
              <a:ext uri="{FF2B5EF4-FFF2-40B4-BE49-F238E27FC236}">
                <a16:creationId xmlns:a16="http://schemas.microsoft.com/office/drawing/2014/main" id="{1E98FF31-717A-F420-5338-B799878C217A}"/>
              </a:ext>
            </a:extLst>
          </p:cNvPr>
          <p:cNvSpPr>
            <a:spLocks noGrp="1" noChangeAspect="1"/>
          </p:cNvSpPr>
          <p:nvPr>
            <p:ph type="pic" sz="quarter" idx="11" hasCustomPrompt="1"/>
          </p:nvPr>
        </p:nvSpPr>
        <p:spPr>
          <a:xfrm>
            <a:off x="9703220" y="1838778"/>
            <a:ext cx="1893220" cy="1886761"/>
          </a:xfrm>
          <a:prstGeom prst="rect">
            <a:avLst/>
          </a:prstGeom>
        </p:spPr>
        <p:txBody>
          <a:bodyPr anchor="ctr"/>
          <a:lstStyle>
            <a:lvl1pPr marL="0" indent="0" algn="ctr">
              <a:buNone/>
              <a:defRPr>
                <a:solidFill>
                  <a:schemeClr val="bg1"/>
                </a:solidFill>
              </a:defRPr>
            </a:lvl1pPr>
          </a:lstStyle>
          <a:p>
            <a:r>
              <a:rPr lang="en-US"/>
              <a:t>Click here to add ICON</a:t>
            </a:r>
            <a:br>
              <a:rPr lang="en-US"/>
            </a:br>
            <a:r>
              <a:rPr lang="en-US"/>
              <a:t>(no pictures)</a:t>
            </a:r>
          </a:p>
        </p:txBody>
      </p:sp>
      <p:pic>
        <p:nvPicPr>
          <p:cNvPr id="6" name="Picture 5" descr="A picture containing text, clipart&#10;&#10;Description automatically generated">
            <a:extLst>
              <a:ext uri="{FF2B5EF4-FFF2-40B4-BE49-F238E27FC236}">
                <a16:creationId xmlns:a16="http://schemas.microsoft.com/office/drawing/2014/main" id="{04BEF04F-50CB-7449-B897-870A3FA6987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38936" y="387330"/>
            <a:ext cx="1462812" cy="389145"/>
          </a:xfrm>
          <a:prstGeom prst="rect">
            <a:avLst/>
          </a:prstGeom>
        </p:spPr>
      </p:pic>
      <p:pic>
        <p:nvPicPr>
          <p:cNvPr id="12" name="Picture 11" descr="A picture containing device&#10;&#10;Description automatically generated">
            <a:extLst>
              <a:ext uri="{FF2B5EF4-FFF2-40B4-BE49-F238E27FC236}">
                <a16:creationId xmlns:a16="http://schemas.microsoft.com/office/drawing/2014/main" id="{AEE743D2-E883-A78B-DE94-9FBE74825C61}"/>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l="6647"/>
          <a:stretch/>
        </p:blipFill>
        <p:spPr>
          <a:xfrm>
            <a:off x="-1" y="2158077"/>
            <a:ext cx="9552079" cy="1311349"/>
          </a:xfrm>
          <a:prstGeom prst="rect">
            <a:avLst/>
          </a:prstGeom>
        </p:spPr>
      </p:pic>
      <p:sp>
        <p:nvSpPr>
          <p:cNvPr id="4" name="Text Placeholder 5">
            <a:extLst>
              <a:ext uri="{FF2B5EF4-FFF2-40B4-BE49-F238E27FC236}">
                <a16:creationId xmlns:a16="http://schemas.microsoft.com/office/drawing/2014/main" id="{35B361D5-FB3E-76EE-B093-B8210557F574}"/>
              </a:ext>
            </a:extLst>
          </p:cNvPr>
          <p:cNvSpPr>
            <a:spLocks noGrp="1"/>
          </p:cNvSpPr>
          <p:nvPr>
            <p:ph type="body" sz="quarter" idx="10" hasCustomPrompt="1"/>
          </p:nvPr>
        </p:nvSpPr>
        <p:spPr>
          <a:xfrm>
            <a:off x="538936" y="6032827"/>
            <a:ext cx="7690664" cy="662613"/>
          </a:xfrm>
        </p:spPr>
        <p:txBody>
          <a:bodyPr>
            <a:noAutofit/>
          </a:bodyPr>
          <a:lstStyle>
            <a:lvl1pPr marL="0" indent="0" algn="l">
              <a:buNone/>
              <a:defRPr sz="2000" b="1">
                <a:solidFill>
                  <a:schemeClr val="bg1"/>
                </a:solidFill>
              </a:defRPr>
            </a:lvl1pPr>
            <a:lvl2pPr marL="285750" indent="0" algn="ctr">
              <a:buNone/>
              <a:defRPr sz="2000" b="1">
                <a:solidFill>
                  <a:schemeClr val="bg1"/>
                </a:solidFill>
              </a:defRPr>
            </a:lvl2pPr>
            <a:lvl3pPr marL="574675" indent="0" algn="ctr">
              <a:buNone/>
              <a:defRPr sz="2000" b="1">
                <a:solidFill>
                  <a:schemeClr val="bg1"/>
                </a:solidFill>
              </a:defRPr>
            </a:lvl3pPr>
            <a:lvl4pPr marL="862012" indent="0" algn="ctr">
              <a:buNone/>
              <a:defRPr sz="2000" b="1">
                <a:solidFill>
                  <a:schemeClr val="bg1"/>
                </a:solidFill>
              </a:defRPr>
            </a:lvl4pPr>
            <a:lvl5pPr marL="1149350" indent="0" algn="ctr">
              <a:buNone/>
              <a:defRPr sz="2000" b="1">
                <a:solidFill>
                  <a:schemeClr val="bg1"/>
                </a:solidFill>
              </a:defRPr>
            </a:lvl5pPr>
          </a:lstStyle>
          <a:p>
            <a:pPr lvl="0"/>
            <a:r>
              <a:rPr lang="en-US"/>
              <a:t>Subtitle</a:t>
            </a:r>
          </a:p>
        </p:txBody>
      </p:sp>
    </p:spTree>
    <p:extLst>
      <p:ext uri="{BB962C8B-B14F-4D97-AF65-F5344CB8AC3E}">
        <p14:creationId xmlns:p14="http://schemas.microsoft.com/office/powerpoint/2010/main" val="3726803275"/>
      </p:ext>
    </p:extLst>
  </p:cSld>
  <p:clrMapOvr>
    <a:masterClrMapping/>
  </p:clrMapOvr>
  <p:extLst>
    <p:ext uri="{DCECCB84-F9BA-43D5-87BE-67443E8EF086}">
      <p15:sldGuideLst xmlns:p15="http://schemas.microsoft.com/office/powerpoint/2012/main">
        <p15:guide id="1" pos="120">
          <p15:clr>
            <a:srgbClr val="FBAE40"/>
          </p15:clr>
        </p15:guide>
        <p15:guide id="2" orient="horz" pos="4200">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Slide_1">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22A5AF-D6FA-770D-DE68-900396E81759}"/>
              </a:ext>
            </a:extLst>
          </p:cNvPr>
          <p:cNvSpPr>
            <a:spLocks noGrp="1"/>
          </p:cNvSpPr>
          <p:nvPr>
            <p:ph type="ctrTitle" hasCustomPrompt="1"/>
          </p:nvPr>
        </p:nvSpPr>
        <p:spPr>
          <a:xfrm>
            <a:off x="539748" y="2786714"/>
            <a:ext cx="7875589" cy="1798779"/>
          </a:xfrm>
        </p:spPr>
        <p:txBody>
          <a:bodyPr anchor="b"/>
          <a:lstStyle>
            <a:lvl1pPr algn="l">
              <a:defRPr sz="5400">
                <a:solidFill>
                  <a:schemeClr val="bg1"/>
                </a:solidFill>
              </a:defRPr>
            </a:lvl1pPr>
          </a:lstStyle>
          <a:p>
            <a:r>
              <a:rPr lang="en-US"/>
              <a:t>Click to edit Master </a:t>
            </a:r>
            <a:br>
              <a:rPr lang="en-US"/>
            </a:br>
            <a:r>
              <a:rPr lang="en-US"/>
              <a:t>title style</a:t>
            </a:r>
          </a:p>
        </p:txBody>
      </p:sp>
      <p:sp>
        <p:nvSpPr>
          <p:cNvPr id="3" name="Subtitle 2">
            <a:extLst>
              <a:ext uri="{FF2B5EF4-FFF2-40B4-BE49-F238E27FC236}">
                <a16:creationId xmlns:a16="http://schemas.microsoft.com/office/drawing/2014/main" id="{01B3617F-E8DB-DC44-0C6E-DFF5FFA15730}"/>
              </a:ext>
            </a:extLst>
          </p:cNvPr>
          <p:cNvSpPr>
            <a:spLocks noGrp="1"/>
          </p:cNvSpPr>
          <p:nvPr>
            <p:ph type="subTitle" idx="1"/>
          </p:nvPr>
        </p:nvSpPr>
        <p:spPr>
          <a:xfrm>
            <a:off x="539748" y="4755494"/>
            <a:ext cx="7875589" cy="578076"/>
          </a:xfrm>
          <a:prstGeom prst="rect">
            <a:avLst/>
          </a:prstGeom>
        </p:spPr>
        <p:txBody>
          <a:bodyPr/>
          <a:lstStyle>
            <a:lvl1pPr marL="0" indent="0" algn="l">
              <a:buNone/>
              <a:defRPr sz="2800" b="1" i="0">
                <a:solidFill>
                  <a:schemeClr val="accent5"/>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1" name="Rectangle 10">
            <a:extLst>
              <a:ext uri="{FF2B5EF4-FFF2-40B4-BE49-F238E27FC236}">
                <a16:creationId xmlns:a16="http://schemas.microsoft.com/office/drawing/2014/main" id="{FABEFB8A-80FB-DE6F-A2B0-04325342CB57}"/>
              </a:ext>
            </a:extLst>
          </p:cNvPr>
          <p:cNvSpPr/>
          <p:nvPr userDrawn="1"/>
        </p:nvSpPr>
        <p:spPr>
          <a:xfrm>
            <a:off x="539748" y="2590860"/>
            <a:ext cx="1737360" cy="75431"/>
          </a:xfrm>
          <a:prstGeom prst="rect">
            <a:avLst/>
          </a:prstGeom>
          <a:gradFill flip="none" rotWithShape="1">
            <a:gsLst>
              <a:gs pos="7000">
                <a:schemeClr val="accent2"/>
              </a:gs>
              <a:gs pos="93000">
                <a:schemeClr val="accent5"/>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6">
            <a:extLst>
              <a:ext uri="{FF2B5EF4-FFF2-40B4-BE49-F238E27FC236}">
                <a16:creationId xmlns:a16="http://schemas.microsoft.com/office/drawing/2014/main" id="{51EEF180-50BE-C2A8-5925-52E7BAD6C4F0}"/>
              </a:ext>
            </a:extLst>
          </p:cNvPr>
          <p:cNvSpPr>
            <a:spLocks noGrp="1"/>
          </p:cNvSpPr>
          <p:nvPr>
            <p:ph type="body" sz="quarter" idx="10" hasCustomPrompt="1"/>
          </p:nvPr>
        </p:nvSpPr>
        <p:spPr>
          <a:xfrm>
            <a:off x="539749" y="2232632"/>
            <a:ext cx="2641007" cy="322145"/>
          </a:xfrm>
          <a:prstGeom prst="rect">
            <a:avLst/>
          </a:prstGeom>
        </p:spPr>
        <p:txBody>
          <a:bodyPr/>
          <a:lstStyle>
            <a:lvl1pPr marL="7938" indent="0" algn="l">
              <a:buNone/>
              <a:defRPr sz="1400" cap="all" spc="200" baseline="0">
                <a:solidFill>
                  <a:schemeClr val="bg1"/>
                </a:solidFill>
              </a:defRPr>
            </a:lvl1pPr>
            <a:lvl2pPr marL="341313" indent="0">
              <a:buNone/>
              <a:defRPr/>
            </a:lvl2pPr>
            <a:lvl3pPr marL="574675" indent="0">
              <a:buNone/>
              <a:defRPr/>
            </a:lvl3pPr>
            <a:lvl4pPr marL="1371600" indent="0">
              <a:buNone/>
              <a:defRPr/>
            </a:lvl4pPr>
            <a:lvl5pPr marL="1828800" indent="0">
              <a:buNone/>
              <a:defRPr/>
            </a:lvl5pPr>
          </a:lstStyle>
          <a:p>
            <a:pPr lvl="0"/>
            <a:r>
              <a:rPr lang="en-US"/>
              <a:t>Date here</a:t>
            </a:r>
          </a:p>
        </p:txBody>
      </p:sp>
      <p:sp>
        <p:nvSpPr>
          <p:cNvPr id="14" name="TextBox 13">
            <a:extLst>
              <a:ext uri="{FF2B5EF4-FFF2-40B4-BE49-F238E27FC236}">
                <a16:creationId xmlns:a16="http://schemas.microsoft.com/office/drawing/2014/main" id="{E195EC2F-5F42-3766-505A-4FEC8C69937C}"/>
              </a:ext>
            </a:extLst>
          </p:cNvPr>
          <p:cNvSpPr txBox="1">
            <a:spLocks noChangeArrowheads="1"/>
          </p:cNvSpPr>
          <p:nvPr userDrawn="1"/>
        </p:nvSpPr>
        <p:spPr bwMode="auto">
          <a:xfrm>
            <a:off x="550851" y="6544036"/>
            <a:ext cx="5726286" cy="923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marL="0" lvl="0" indent="0" algn="l">
              <a:lnSpc>
                <a:spcPct val="100000"/>
              </a:lnSpc>
              <a:defRPr sz="1800">
                <a:solidFill>
                  <a:srgbClr val="000000"/>
                </a:solidFill>
              </a:defRPr>
            </a:pPr>
            <a:r>
              <a:rPr lang="ga-IE" sz="600" b="0" i="0" baseline="0">
                <a:solidFill>
                  <a:schemeClr val="bg1">
                    <a:lumMod val="85000"/>
                  </a:schemeClr>
                </a:solidFill>
                <a:latin typeface="+mn-lt"/>
              </a:rPr>
              <a:t>© 2023 Epsilon Data Management, LLC. All rights reserved. Proprietary and confidential.</a:t>
            </a:r>
          </a:p>
        </p:txBody>
      </p:sp>
      <p:pic>
        <p:nvPicPr>
          <p:cNvPr id="6" name="Picture 5" descr="A picture containing text, clipart&#10;&#10;Description automatically generated">
            <a:extLst>
              <a:ext uri="{FF2B5EF4-FFF2-40B4-BE49-F238E27FC236}">
                <a16:creationId xmlns:a16="http://schemas.microsoft.com/office/drawing/2014/main" id="{1A6D02A3-B674-6374-5A19-47AA8CD1E29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38936" y="387330"/>
            <a:ext cx="1462812" cy="389145"/>
          </a:xfrm>
          <a:prstGeom prst="rect">
            <a:avLst/>
          </a:prstGeom>
        </p:spPr>
      </p:pic>
    </p:spTree>
    <p:extLst>
      <p:ext uri="{BB962C8B-B14F-4D97-AF65-F5344CB8AC3E}">
        <p14:creationId xmlns:p14="http://schemas.microsoft.com/office/powerpoint/2010/main" val="3424738344"/>
      </p:ext>
    </p:extLst>
  </p:cSld>
  <p:clrMapOvr>
    <a:masterClrMapping/>
  </p:clrMapOvr>
  <p:extLst>
    <p:ext uri="{DCECCB84-F9BA-43D5-87BE-67443E8EF086}">
      <p15:sldGuideLst xmlns:p15="http://schemas.microsoft.com/office/powerpoint/2012/main">
        <p15:guide id="1" pos="192">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Slide_2">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22A5AF-D6FA-770D-DE68-900396E81759}"/>
              </a:ext>
            </a:extLst>
          </p:cNvPr>
          <p:cNvSpPr>
            <a:spLocks noGrp="1"/>
          </p:cNvSpPr>
          <p:nvPr>
            <p:ph type="ctrTitle" hasCustomPrompt="1"/>
          </p:nvPr>
        </p:nvSpPr>
        <p:spPr>
          <a:xfrm>
            <a:off x="2158205" y="2786714"/>
            <a:ext cx="7875589" cy="1798779"/>
          </a:xfrm>
        </p:spPr>
        <p:txBody>
          <a:bodyPr anchor="b"/>
          <a:lstStyle>
            <a:lvl1pPr algn="ctr">
              <a:defRPr sz="5400">
                <a:solidFill>
                  <a:schemeClr val="bg1"/>
                </a:solidFill>
              </a:defRPr>
            </a:lvl1pPr>
          </a:lstStyle>
          <a:p>
            <a:r>
              <a:rPr lang="en-US"/>
              <a:t>Click to edit Master </a:t>
            </a:r>
            <a:br>
              <a:rPr lang="en-US"/>
            </a:br>
            <a:r>
              <a:rPr lang="en-US"/>
              <a:t>title style</a:t>
            </a:r>
          </a:p>
        </p:txBody>
      </p:sp>
      <p:sp>
        <p:nvSpPr>
          <p:cNvPr id="3" name="Subtitle 2">
            <a:extLst>
              <a:ext uri="{FF2B5EF4-FFF2-40B4-BE49-F238E27FC236}">
                <a16:creationId xmlns:a16="http://schemas.microsoft.com/office/drawing/2014/main" id="{01B3617F-E8DB-DC44-0C6E-DFF5FFA15730}"/>
              </a:ext>
            </a:extLst>
          </p:cNvPr>
          <p:cNvSpPr>
            <a:spLocks noGrp="1"/>
          </p:cNvSpPr>
          <p:nvPr>
            <p:ph type="subTitle" idx="1"/>
          </p:nvPr>
        </p:nvSpPr>
        <p:spPr>
          <a:xfrm>
            <a:off x="2158205" y="4755494"/>
            <a:ext cx="7875589" cy="578076"/>
          </a:xfrm>
          <a:prstGeom prst="rect">
            <a:avLst/>
          </a:prstGeom>
        </p:spPr>
        <p:txBody>
          <a:bodyPr/>
          <a:lstStyle>
            <a:lvl1pPr marL="0" indent="0" algn="ctr">
              <a:buNone/>
              <a:defRPr sz="2800" b="1" i="0">
                <a:solidFill>
                  <a:schemeClr val="accent5"/>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1" name="Rectangle 10">
            <a:extLst>
              <a:ext uri="{FF2B5EF4-FFF2-40B4-BE49-F238E27FC236}">
                <a16:creationId xmlns:a16="http://schemas.microsoft.com/office/drawing/2014/main" id="{FABEFB8A-80FB-DE6F-A2B0-04325342CB57}"/>
              </a:ext>
            </a:extLst>
          </p:cNvPr>
          <p:cNvSpPr/>
          <p:nvPr userDrawn="1"/>
        </p:nvSpPr>
        <p:spPr>
          <a:xfrm>
            <a:off x="5227320" y="2590860"/>
            <a:ext cx="1737360" cy="75431"/>
          </a:xfrm>
          <a:prstGeom prst="rect">
            <a:avLst/>
          </a:prstGeom>
          <a:gradFill flip="none" rotWithShape="1">
            <a:gsLst>
              <a:gs pos="7000">
                <a:schemeClr val="accent2"/>
              </a:gs>
              <a:gs pos="93000">
                <a:schemeClr val="accent5"/>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6">
            <a:extLst>
              <a:ext uri="{FF2B5EF4-FFF2-40B4-BE49-F238E27FC236}">
                <a16:creationId xmlns:a16="http://schemas.microsoft.com/office/drawing/2014/main" id="{51EEF180-50BE-C2A8-5925-52E7BAD6C4F0}"/>
              </a:ext>
            </a:extLst>
          </p:cNvPr>
          <p:cNvSpPr>
            <a:spLocks noGrp="1"/>
          </p:cNvSpPr>
          <p:nvPr>
            <p:ph type="body" sz="quarter" idx="10" hasCustomPrompt="1"/>
          </p:nvPr>
        </p:nvSpPr>
        <p:spPr>
          <a:xfrm>
            <a:off x="4775496" y="2232632"/>
            <a:ext cx="2641007" cy="322145"/>
          </a:xfrm>
          <a:prstGeom prst="rect">
            <a:avLst/>
          </a:prstGeom>
        </p:spPr>
        <p:txBody>
          <a:bodyPr/>
          <a:lstStyle>
            <a:lvl1pPr marL="7938" indent="0" algn="ctr">
              <a:buNone/>
              <a:defRPr sz="1400" cap="all" spc="200" baseline="0">
                <a:solidFill>
                  <a:schemeClr val="bg1"/>
                </a:solidFill>
              </a:defRPr>
            </a:lvl1pPr>
            <a:lvl2pPr marL="341313" indent="0">
              <a:buNone/>
              <a:defRPr/>
            </a:lvl2pPr>
            <a:lvl3pPr marL="574675" indent="0">
              <a:buNone/>
              <a:defRPr/>
            </a:lvl3pPr>
            <a:lvl4pPr marL="1371600" indent="0">
              <a:buNone/>
              <a:defRPr/>
            </a:lvl4pPr>
            <a:lvl5pPr marL="1828800" indent="0">
              <a:buNone/>
              <a:defRPr/>
            </a:lvl5pPr>
          </a:lstStyle>
          <a:p>
            <a:pPr lvl="0"/>
            <a:r>
              <a:rPr lang="en-US"/>
              <a:t>Date here</a:t>
            </a:r>
          </a:p>
        </p:txBody>
      </p:sp>
      <p:sp>
        <p:nvSpPr>
          <p:cNvPr id="6" name="TextBox 5">
            <a:extLst>
              <a:ext uri="{FF2B5EF4-FFF2-40B4-BE49-F238E27FC236}">
                <a16:creationId xmlns:a16="http://schemas.microsoft.com/office/drawing/2014/main" id="{B2FCE036-8F30-19B4-1006-00526B3DADAD}"/>
              </a:ext>
            </a:extLst>
          </p:cNvPr>
          <p:cNvSpPr txBox="1">
            <a:spLocks noChangeArrowheads="1"/>
          </p:cNvSpPr>
          <p:nvPr userDrawn="1"/>
        </p:nvSpPr>
        <p:spPr bwMode="auto">
          <a:xfrm>
            <a:off x="550851" y="6544036"/>
            <a:ext cx="5726286" cy="923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marL="0" lvl="0" indent="0" algn="l">
              <a:lnSpc>
                <a:spcPct val="100000"/>
              </a:lnSpc>
              <a:defRPr sz="1800">
                <a:solidFill>
                  <a:srgbClr val="000000"/>
                </a:solidFill>
              </a:defRPr>
            </a:pPr>
            <a:r>
              <a:rPr lang="ga-IE" sz="600" b="0" i="0" baseline="0">
                <a:solidFill>
                  <a:schemeClr val="bg1">
                    <a:lumMod val="85000"/>
                  </a:schemeClr>
                </a:solidFill>
                <a:latin typeface="+mn-lt"/>
              </a:rPr>
              <a:t>© 2023 Epsilon Data Management, LLC. All rights reserved. Proprietary and confidential.</a:t>
            </a:r>
          </a:p>
        </p:txBody>
      </p:sp>
      <p:pic>
        <p:nvPicPr>
          <p:cNvPr id="4" name="Picture 3" descr="A picture containing text, clipart&#10;&#10;Description automatically generated">
            <a:extLst>
              <a:ext uri="{FF2B5EF4-FFF2-40B4-BE49-F238E27FC236}">
                <a16:creationId xmlns:a16="http://schemas.microsoft.com/office/drawing/2014/main" id="{B44223CC-0975-8852-CB2D-4950A931978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38936" y="387330"/>
            <a:ext cx="1462812" cy="389145"/>
          </a:xfrm>
          <a:prstGeom prst="rect">
            <a:avLst/>
          </a:prstGeom>
        </p:spPr>
      </p:pic>
    </p:spTree>
    <p:extLst>
      <p:ext uri="{BB962C8B-B14F-4D97-AF65-F5344CB8AC3E}">
        <p14:creationId xmlns:p14="http://schemas.microsoft.com/office/powerpoint/2010/main" val="185708487"/>
      </p:ext>
    </p:extLst>
  </p:cSld>
  <p:clrMapOvr>
    <a:masterClrMapping/>
  </p:clrMapOvr>
  <p:extLst>
    <p:ext uri="{DCECCB84-F9BA-43D5-87BE-67443E8EF086}">
      <p15:sldGuideLst xmlns:p15="http://schemas.microsoft.com/office/powerpoint/2012/main">
        <p15:guide id="1" pos="3816">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Slide_3">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CDAA4B2-98F8-1A30-4FD2-8E13A1BD97F8}"/>
              </a:ext>
            </a:extLst>
          </p:cNvPr>
          <p:cNvSpPr/>
          <p:nvPr userDrawn="1"/>
        </p:nvSpPr>
        <p:spPr>
          <a:xfrm>
            <a:off x="-2" y="-2"/>
            <a:ext cx="12192001" cy="104335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0" i="0" err="1">
              <a:latin typeface="Avenir Next LT Pro" panose="020B0504020202020204" pitchFamily="34" charset="0"/>
            </a:endParaRPr>
          </a:p>
        </p:txBody>
      </p:sp>
      <p:sp>
        <p:nvSpPr>
          <p:cNvPr id="2" name="Title 1">
            <a:extLst>
              <a:ext uri="{FF2B5EF4-FFF2-40B4-BE49-F238E27FC236}">
                <a16:creationId xmlns:a16="http://schemas.microsoft.com/office/drawing/2014/main" id="{2522A5AF-D6FA-770D-DE68-900396E81759}"/>
              </a:ext>
            </a:extLst>
          </p:cNvPr>
          <p:cNvSpPr>
            <a:spLocks noGrp="1"/>
          </p:cNvSpPr>
          <p:nvPr>
            <p:ph type="ctrTitle" hasCustomPrompt="1"/>
          </p:nvPr>
        </p:nvSpPr>
        <p:spPr>
          <a:xfrm>
            <a:off x="539749" y="2786714"/>
            <a:ext cx="6932614" cy="1798779"/>
          </a:xfrm>
        </p:spPr>
        <p:txBody>
          <a:bodyPr anchor="b"/>
          <a:lstStyle>
            <a:lvl1pPr algn="l">
              <a:defRPr sz="5400">
                <a:solidFill>
                  <a:schemeClr val="accent1"/>
                </a:solidFill>
              </a:defRPr>
            </a:lvl1pPr>
          </a:lstStyle>
          <a:p>
            <a:r>
              <a:rPr lang="en-US"/>
              <a:t>Click to edit Master </a:t>
            </a:r>
            <a:br>
              <a:rPr lang="en-US"/>
            </a:br>
            <a:r>
              <a:rPr lang="en-US"/>
              <a:t>title style</a:t>
            </a:r>
          </a:p>
        </p:txBody>
      </p:sp>
      <p:sp>
        <p:nvSpPr>
          <p:cNvPr id="3" name="Subtitle 2">
            <a:extLst>
              <a:ext uri="{FF2B5EF4-FFF2-40B4-BE49-F238E27FC236}">
                <a16:creationId xmlns:a16="http://schemas.microsoft.com/office/drawing/2014/main" id="{01B3617F-E8DB-DC44-0C6E-DFF5FFA15730}"/>
              </a:ext>
            </a:extLst>
          </p:cNvPr>
          <p:cNvSpPr>
            <a:spLocks noGrp="1"/>
          </p:cNvSpPr>
          <p:nvPr>
            <p:ph type="subTitle" idx="1"/>
          </p:nvPr>
        </p:nvSpPr>
        <p:spPr>
          <a:xfrm>
            <a:off x="539749" y="4755494"/>
            <a:ext cx="6932614" cy="578076"/>
          </a:xfrm>
          <a:prstGeom prst="rect">
            <a:avLst/>
          </a:prstGeom>
        </p:spPr>
        <p:txBody>
          <a:bodyPr/>
          <a:lstStyle>
            <a:lvl1pPr marL="0" indent="0" algn="l">
              <a:buNone/>
              <a:defRPr sz="2800" b="1" i="0">
                <a:solidFill>
                  <a:schemeClr val="accent3"/>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1" name="Rectangle 10">
            <a:extLst>
              <a:ext uri="{FF2B5EF4-FFF2-40B4-BE49-F238E27FC236}">
                <a16:creationId xmlns:a16="http://schemas.microsoft.com/office/drawing/2014/main" id="{FABEFB8A-80FB-DE6F-A2B0-04325342CB57}"/>
              </a:ext>
            </a:extLst>
          </p:cNvPr>
          <p:cNvSpPr/>
          <p:nvPr userDrawn="1"/>
        </p:nvSpPr>
        <p:spPr>
          <a:xfrm>
            <a:off x="539748" y="2590860"/>
            <a:ext cx="1737360" cy="75431"/>
          </a:xfrm>
          <a:prstGeom prst="rect">
            <a:avLst/>
          </a:prstGeom>
          <a:gradFill flip="none" rotWithShape="1">
            <a:gsLst>
              <a:gs pos="7000">
                <a:schemeClr val="accent2"/>
              </a:gs>
              <a:gs pos="93000">
                <a:schemeClr val="accent5"/>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6">
            <a:extLst>
              <a:ext uri="{FF2B5EF4-FFF2-40B4-BE49-F238E27FC236}">
                <a16:creationId xmlns:a16="http://schemas.microsoft.com/office/drawing/2014/main" id="{51EEF180-50BE-C2A8-5925-52E7BAD6C4F0}"/>
              </a:ext>
            </a:extLst>
          </p:cNvPr>
          <p:cNvSpPr>
            <a:spLocks noGrp="1"/>
          </p:cNvSpPr>
          <p:nvPr>
            <p:ph type="body" sz="quarter" idx="10" hasCustomPrompt="1"/>
          </p:nvPr>
        </p:nvSpPr>
        <p:spPr>
          <a:xfrm>
            <a:off x="539749" y="2232632"/>
            <a:ext cx="2641007" cy="322145"/>
          </a:xfrm>
          <a:prstGeom prst="rect">
            <a:avLst/>
          </a:prstGeom>
        </p:spPr>
        <p:txBody>
          <a:bodyPr/>
          <a:lstStyle>
            <a:lvl1pPr marL="7938" indent="0" algn="l">
              <a:buNone/>
              <a:defRPr sz="1400" cap="all" spc="200" baseline="0">
                <a:solidFill>
                  <a:schemeClr val="accent3"/>
                </a:solidFill>
              </a:defRPr>
            </a:lvl1pPr>
            <a:lvl2pPr marL="341313" indent="0">
              <a:buNone/>
              <a:defRPr/>
            </a:lvl2pPr>
            <a:lvl3pPr marL="574675" indent="0">
              <a:buNone/>
              <a:defRPr/>
            </a:lvl3pPr>
            <a:lvl4pPr marL="1371600" indent="0">
              <a:buNone/>
              <a:defRPr/>
            </a:lvl4pPr>
            <a:lvl5pPr marL="1828800" indent="0">
              <a:buNone/>
              <a:defRPr/>
            </a:lvl5pPr>
          </a:lstStyle>
          <a:p>
            <a:pPr lvl="0"/>
            <a:r>
              <a:rPr lang="en-US"/>
              <a:t>Date here</a:t>
            </a:r>
          </a:p>
        </p:txBody>
      </p:sp>
      <p:sp>
        <p:nvSpPr>
          <p:cNvPr id="12" name="Picture Placeholder 11">
            <a:extLst>
              <a:ext uri="{FF2B5EF4-FFF2-40B4-BE49-F238E27FC236}">
                <a16:creationId xmlns:a16="http://schemas.microsoft.com/office/drawing/2014/main" id="{6C979AC9-2676-D68D-25F9-28FD148B9EAE}"/>
              </a:ext>
            </a:extLst>
          </p:cNvPr>
          <p:cNvSpPr>
            <a:spLocks noGrp="1"/>
          </p:cNvSpPr>
          <p:nvPr>
            <p:ph type="pic" sz="quarter" idx="27" hasCustomPrompt="1"/>
          </p:nvPr>
        </p:nvSpPr>
        <p:spPr>
          <a:xfrm>
            <a:off x="7745858" y="371874"/>
            <a:ext cx="4472084" cy="6485860"/>
          </a:xfrm>
          <a:custGeom>
            <a:avLst/>
            <a:gdLst>
              <a:gd name="connsiteX0" fmla="*/ 331657 w 4472084"/>
              <a:gd name="connsiteY0" fmla="*/ 0 h 6485860"/>
              <a:gd name="connsiteX1" fmla="*/ 4472084 w 4472084"/>
              <a:gd name="connsiteY1" fmla="*/ 0 h 6485860"/>
              <a:gd name="connsiteX2" fmla="*/ 4472084 w 4472084"/>
              <a:gd name="connsiteY2" fmla="*/ 6485860 h 6485860"/>
              <a:gd name="connsiteX3" fmla="*/ 0 w 4472084"/>
              <a:gd name="connsiteY3" fmla="*/ 6485860 h 6485860"/>
              <a:gd name="connsiteX4" fmla="*/ 0 w 4472084"/>
              <a:gd name="connsiteY4" fmla="*/ 331657 h 6485860"/>
              <a:gd name="connsiteX5" fmla="*/ 331657 w 4472084"/>
              <a:gd name="connsiteY5" fmla="*/ 0 h 6485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72084" h="6485860">
                <a:moveTo>
                  <a:pt x="331657" y="0"/>
                </a:moveTo>
                <a:lnTo>
                  <a:pt x="4472084" y="0"/>
                </a:lnTo>
                <a:lnTo>
                  <a:pt x="4472084" y="6485860"/>
                </a:lnTo>
                <a:lnTo>
                  <a:pt x="0" y="6485860"/>
                </a:lnTo>
                <a:lnTo>
                  <a:pt x="0" y="331657"/>
                </a:lnTo>
                <a:cubicBezTo>
                  <a:pt x="0" y="148488"/>
                  <a:pt x="148488" y="0"/>
                  <a:pt x="331657" y="0"/>
                </a:cubicBezTo>
                <a:close/>
              </a:path>
            </a:pathLst>
          </a:custGeom>
          <a:solidFill>
            <a:schemeClr val="bg1">
              <a:lumMod val="95000"/>
            </a:schemeClr>
          </a:solidFill>
          <a:ln w="60325">
            <a:noFill/>
          </a:ln>
        </p:spPr>
        <p:txBody>
          <a:bodyPr vert="horz" wrap="square" lIns="0" tIns="45720" rIns="0" bIns="45720" rtlCol="0">
            <a:noAutofit/>
          </a:bodyPr>
          <a:lstStyle>
            <a:lvl1pPr>
              <a:defRPr lang="en-US" dirty="0"/>
            </a:lvl1pPr>
          </a:lstStyle>
          <a:p>
            <a:pPr marL="7938" lvl="0" indent="0">
              <a:buNone/>
            </a:pPr>
            <a:r>
              <a:rPr lang="en-US"/>
              <a:t>      </a:t>
            </a:r>
          </a:p>
        </p:txBody>
      </p:sp>
      <p:pic>
        <p:nvPicPr>
          <p:cNvPr id="10" name="Picture 9" descr="Shape&#10;&#10;Description automatically generated">
            <a:extLst>
              <a:ext uri="{FF2B5EF4-FFF2-40B4-BE49-F238E27FC236}">
                <a16:creationId xmlns:a16="http://schemas.microsoft.com/office/drawing/2014/main" id="{50788439-E39C-AEB7-C0F8-E6963A7580A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7556397" y="186436"/>
            <a:ext cx="4661545" cy="6684264"/>
          </a:xfrm>
          <a:prstGeom prst="rect">
            <a:avLst/>
          </a:prstGeom>
        </p:spPr>
      </p:pic>
      <p:sp>
        <p:nvSpPr>
          <p:cNvPr id="5" name="TextBox 4">
            <a:extLst>
              <a:ext uri="{FF2B5EF4-FFF2-40B4-BE49-F238E27FC236}">
                <a16:creationId xmlns:a16="http://schemas.microsoft.com/office/drawing/2014/main" id="{28E8F700-CDC2-CEE6-66AD-19E20123F8EF}"/>
              </a:ext>
            </a:extLst>
          </p:cNvPr>
          <p:cNvSpPr txBox="1">
            <a:spLocks noChangeArrowheads="1"/>
          </p:cNvSpPr>
          <p:nvPr userDrawn="1"/>
        </p:nvSpPr>
        <p:spPr bwMode="auto">
          <a:xfrm>
            <a:off x="550851" y="6544036"/>
            <a:ext cx="5726286" cy="923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marL="0" lvl="0" indent="0" algn="l">
              <a:lnSpc>
                <a:spcPct val="100000"/>
              </a:lnSpc>
              <a:defRPr sz="1800">
                <a:solidFill>
                  <a:srgbClr val="000000"/>
                </a:solidFill>
              </a:defRPr>
            </a:pPr>
            <a:r>
              <a:rPr lang="ga-IE" sz="600" b="0" i="0" baseline="0">
                <a:solidFill>
                  <a:schemeClr val="bg1">
                    <a:lumMod val="85000"/>
                  </a:schemeClr>
                </a:solidFill>
                <a:latin typeface="+mn-lt"/>
              </a:rPr>
              <a:t>© 2023 Epsilon Data Management, LLC. All rights reserved. Proprietary and confidential.</a:t>
            </a:r>
          </a:p>
        </p:txBody>
      </p:sp>
      <p:pic>
        <p:nvPicPr>
          <p:cNvPr id="6" name="Picture 5" descr="A picture containing text, clipart&#10;&#10;Description automatically generated">
            <a:extLst>
              <a:ext uri="{FF2B5EF4-FFF2-40B4-BE49-F238E27FC236}">
                <a16:creationId xmlns:a16="http://schemas.microsoft.com/office/drawing/2014/main" id="{4302A9BA-B994-33AE-29B2-08D51D4B095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38936" y="387330"/>
            <a:ext cx="1462812" cy="389145"/>
          </a:xfrm>
          <a:prstGeom prst="rect">
            <a:avLst/>
          </a:prstGeom>
        </p:spPr>
      </p:pic>
    </p:spTree>
    <p:extLst>
      <p:ext uri="{BB962C8B-B14F-4D97-AF65-F5344CB8AC3E}">
        <p14:creationId xmlns:p14="http://schemas.microsoft.com/office/powerpoint/2010/main" val="4183781051"/>
      </p:ext>
    </p:extLst>
  </p:cSld>
  <p:clrMapOvr>
    <a:masterClrMapping/>
  </p:clrMapOvr>
  <p:extLst>
    <p:ext uri="{DCECCB84-F9BA-43D5-87BE-67443E8EF086}">
      <p15:sldGuideLst xmlns:p15="http://schemas.microsoft.com/office/powerpoint/2012/main">
        <p15:guide id="1" pos="192">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Slide_4">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22A5AF-D6FA-770D-DE68-900396E81759}"/>
              </a:ext>
            </a:extLst>
          </p:cNvPr>
          <p:cNvSpPr>
            <a:spLocks noGrp="1"/>
          </p:cNvSpPr>
          <p:nvPr>
            <p:ph type="ctrTitle" hasCustomPrompt="1"/>
          </p:nvPr>
        </p:nvSpPr>
        <p:spPr>
          <a:xfrm>
            <a:off x="539749" y="2786714"/>
            <a:ext cx="6583029" cy="1798779"/>
          </a:xfrm>
        </p:spPr>
        <p:txBody>
          <a:bodyPr anchor="b"/>
          <a:lstStyle>
            <a:lvl1pPr algn="l">
              <a:defRPr sz="5400">
                <a:solidFill>
                  <a:schemeClr val="accent1"/>
                </a:solidFill>
              </a:defRPr>
            </a:lvl1pPr>
          </a:lstStyle>
          <a:p>
            <a:r>
              <a:rPr lang="en-US"/>
              <a:t>Click to edit Master </a:t>
            </a:r>
            <a:br>
              <a:rPr lang="en-US"/>
            </a:br>
            <a:r>
              <a:rPr lang="en-US"/>
              <a:t>title style</a:t>
            </a:r>
          </a:p>
        </p:txBody>
      </p:sp>
      <p:sp>
        <p:nvSpPr>
          <p:cNvPr id="3" name="Subtitle 2">
            <a:extLst>
              <a:ext uri="{FF2B5EF4-FFF2-40B4-BE49-F238E27FC236}">
                <a16:creationId xmlns:a16="http://schemas.microsoft.com/office/drawing/2014/main" id="{01B3617F-E8DB-DC44-0C6E-DFF5FFA15730}"/>
              </a:ext>
            </a:extLst>
          </p:cNvPr>
          <p:cNvSpPr>
            <a:spLocks noGrp="1"/>
          </p:cNvSpPr>
          <p:nvPr>
            <p:ph type="subTitle" idx="1"/>
          </p:nvPr>
        </p:nvSpPr>
        <p:spPr>
          <a:xfrm>
            <a:off x="539749" y="4755494"/>
            <a:ext cx="6583029" cy="578076"/>
          </a:xfrm>
          <a:prstGeom prst="rect">
            <a:avLst/>
          </a:prstGeom>
        </p:spPr>
        <p:txBody>
          <a:bodyPr/>
          <a:lstStyle>
            <a:lvl1pPr marL="0" indent="0" algn="l">
              <a:buNone/>
              <a:defRPr sz="2800" b="1" i="0">
                <a:solidFill>
                  <a:schemeClr val="accent3"/>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1" name="Rectangle 10">
            <a:extLst>
              <a:ext uri="{FF2B5EF4-FFF2-40B4-BE49-F238E27FC236}">
                <a16:creationId xmlns:a16="http://schemas.microsoft.com/office/drawing/2014/main" id="{FABEFB8A-80FB-DE6F-A2B0-04325342CB57}"/>
              </a:ext>
            </a:extLst>
          </p:cNvPr>
          <p:cNvSpPr/>
          <p:nvPr userDrawn="1"/>
        </p:nvSpPr>
        <p:spPr>
          <a:xfrm rot="5400000" flipV="1">
            <a:off x="-3392424" y="3392424"/>
            <a:ext cx="6858000" cy="73152"/>
          </a:xfrm>
          <a:prstGeom prst="rect">
            <a:avLst/>
          </a:prstGeom>
          <a:gradFill flip="none" rotWithShape="1">
            <a:gsLst>
              <a:gs pos="68000">
                <a:schemeClr val="accent2"/>
              </a:gs>
              <a:gs pos="8000">
                <a:schemeClr val="accent5"/>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6">
            <a:extLst>
              <a:ext uri="{FF2B5EF4-FFF2-40B4-BE49-F238E27FC236}">
                <a16:creationId xmlns:a16="http://schemas.microsoft.com/office/drawing/2014/main" id="{51EEF180-50BE-C2A8-5925-52E7BAD6C4F0}"/>
              </a:ext>
            </a:extLst>
          </p:cNvPr>
          <p:cNvSpPr>
            <a:spLocks noGrp="1"/>
          </p:cNvSpPr>
          <p:nvPr>
            <p:ph type="body" sz="quarter" idx="10" hasCustomPrompt="1"/>
          </p:nvPr>
        </p:nvSpPr>
        <p:spPr>
          <a:xfrm>
            <a:off x="539749" y="2379568"/>
            <a:ext cx="2641007" cy="322145"/>
          </a:xfrm>
          <a:prstGeom prst="rect">
            <a:avLst/>
          </a:prstGeom>
        </p:spPr>
        <p:txBody>
          <a:bodyPr/>
          <a:lstStyle>
            <a:lvl1pPr marL="7938" indent="0" algn="l">
              <a:buNone/>
              <a:defRPr sz="1400" cap="all" spc="200" baseline="0">
                <a:solidFill>
                  <a:schemeClr val="accent3"/>
                </a:solidFill>
              </a:defRPr>
            </a:lvl1pPr>
            <a:lvl2pPr marL="341313" indent="0">
              <a:buNone/>
              <a:defRPr/>
            </a:lvl2pPr>
            <a:lvl3pPr marL="574675" indent="0">
              <a:buNone/>
              <a:defRPr/>
            </a:lvl3pPr>
            <a:lvl4pPr marL="1371600" indent="0">
              <a:buNone/>
              <a:defRPr/>
            </a:lvl4pPr>
            <a:lvl5pPr marL="1828800" indent="0">
              <a:buNone/>
              <a:defRPr/>
            </a:lvl5pPr>
          </a:lstStyle>
          <a:p>
            <a:pPr lvl="0"/>
            <a:r>
              <a:rPr lang="en-US"/>
              <a:t>Date here</a:t>
            </a:r>
          </a:p>
        </p:txBody>
      </p:sp>
      <p:sp>
        <p:nvSpPr>
          <p:cNvPr id="10" name="Picture Placeholder 9">
            <a:extLst>
              <a:ext uri="{FF2B5EF4-FFF2-40B4-BE49-F238E27FC236}">
                <a16:creationId xmlns:a16="http://schemas.microsoft.com/office/drawing/2014/main" id="{4C25EA85-47DE-D8C5-A637-88CE71BCD738}"/>
              </a:ext>
            </a:extLst>
          </p:cNvPr>
          <p:cNvSpPr>
            <a:spLocks noGrp="1"/>
          </p:cNvSpPr>
          <p:nvPr>
            <p:ph type="pic" sz="quarter" idx="27" hasCustomPrompt="1"/>
          </p:nvPr>
        </p:nvSpPr>
        <p:spPr>
          <a:xfrm>
            <a:off x="7725980" y="371874"/>
            <a:ext cx="4472084" cy="6485860"/>
          </a:xfrm>
          <a:custGeom>
            <a:avLst/>
            <a:gdLst>
              <a:gd name="connsiteX0" fmla="*/ 331657 w 4472084"/>
              <a:gd name="connsiteY0" fmla="*/ 0 h 6485860"/>
              <a:gd name="connsiteX1" fmla="*/ 4472084 w 4472084"/>
              <a:gd name="connsiteY1" fmla="*/ 0 h 6485860"/>
              <a:gd name="connsiteX2" fmla="*/ 4472084 w 4472084"/>
              <a:gd name="connsiteY2" fmla="*/ 6485860 h 6485860"/>
              <a:gd name="connsiteX3" fmla="*/ 0 w 4472084"/>
              <a:gd name="connsiteY3" fmla="*/ 6485860 h 6485860"/>
              <a:gd name="connsiteX4" fmla="*/ 0 w 4472084"/>
              <a:gd name="connsiteY4" fmla="*/ 331657 h 6485860"/>
              <a:gd name="connsiteX5" fmla="*/ 331657 w 4472084"/>
              <a:gd name="connsiteY5" fmla="*/ 0 h 6485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72084" h="6485860">
                <a:moveTo>
                  <a:pt x="331657" y="0"/>
                </a:moveTo>
                <a:lnTo>
                  <a:pt x="4472084" y="0"/>
                </a:lnTo>
                <a:lnTo>
                  <a:pt x="4472084" y="6485860"/>
                </a:lnTo>
                <a:lnTo>
                  <a:pt x="0" y="6485860"/>
                </a:lnTo>
                <a:lnTo>
                  <a:pt x="0" y="331657"/>
                </a:lnTo>
                <a:cubicBezTo>
                  <a:pt x="0" y="148488"/>
                  <a:pt x="148488" y="0"/>
                  <a:pt x="331657" y="0"/>
                </a:cubicBezTo>
                <a:close/>
              </a:path>
            </a:pathLst>
          </a:custGeom>
          <a:solidFill>
            <a:schemeClr val="bg1">
              <a:lumMod val="95000"/>
            </a:schemeClr>
          </a:solidFill>
          <a:ln w="60325">
            <a:noFill/>
          </a:ln>
        </p:spPr>
        <p:txBody>
          <a:bodyPr vert="horz" wrap="square" lIns="0" tIns="45720" rIns="0" bIns="45720" rtlCol="0">
            <a:noAutofit/>
          </a:bodyPr>
          <a:lstStyle>
            <a:lvl1pPr>
              <a:defRPr lang="en-US" dirty="0"/>
            </a:lvl1pPr>
          </a:lstStyle>
          <a:p>
            <a:pPr marL="7938" lvl="0" indent="0">
              <a:buNone/>
            </a:pPr>
            <a:r>
              <a:rPr lang="en-US"/>
              <a:t>      </a:t>
            </a:r>
          </a:p>
        </p:txBody>
      </p:sp>
      <p:pic>
        <p:nvPicPr>
          <p:cNvPr id="13" name="Picture 12" descr="Shape&#10;&#10;Description automatically generated with medium confidence">
            <a:extLst>
              <a:ext uri="{FF2B5EF4-FFF2-40B4-BE49-F238E27FC236}">
                <a16:creationId xmlns:a16="http://schemas.microsoft.com/office/drawing/2014/main" id="{BAB1C06C-6777-AFA5-AB9F-F277BCEF31B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7556397" y="187693"/>
            <a:ext cx="4635603" cy="6684264"/>
          </a:xfrm>
          <a:prstGeom prst="rect">
            <a:avLst/>
          </a:prstGeom>
        </p:spPr>
      </p:pic>
      <p:sp>
        <p:nvSpPr>
          <p:cNvPr id="4" name="TextBox 3">
            <a:extLst>
              <a:ext uri="{FF2B5EF4-FFF2-40B4-BE49-F238E27FC236}">
                <a16:creationId xmlns:a16="http://schemas.microsoft.com/office/drawing/2014/main" id="{B0308AE5-803C-4A74-DC23-9CFCFF3AF4B7}"/>
              </a:ext>
            </a:extLst>
          </p:cNvPr>
          <p:cNvSpPr txBox="1">
            <a:spLocks noChangeArrowheads="1"/>
          </p:cNvSpPr>
          <p:nvPr userDrawn="1"/>
        </p:nvSpPr>
        <p:spPr bwMode="auto">
          <a:xfrm>
            <a:off x="550851" y="6544036"/>
            <a:ext cx="5726286" cy="923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marL="0" lvl="0" indent="0" algn="l">
              <a:lnSpc>
                <a:spcPct val="100000"/>
              </a:lnSpc>
              <a:defRPr sz="1800">
                <a:solidFill>
                  <a:srgbClr val="000000"/>
                </a:solidFill>
              </a:defRPr>
            </a:pPr>
            <a:r>
              <a:rPr lang="ga-IE" sz="600" b="0" i="0" baseline="0">
                <a:solidFill>
                  <a:schemeClr val="bg1">
                    <a:lumMod val="85000"/>
                  </a:schemeClr>
                </a:solidFill>
                <a:latin typeface="+mn-lt"/>
              </a:rPr>
              <a:t>© 2023 Epsilon Data Management, LLC. All rights reserved. Proprietary and confidential.</a:t>
            </a:r>
          </a:p>
        </p:txBody>
      </p:sp>
      <p:pic>
        <p:nvPicPr>
          <p:cNvPr id="6" name="Picture 5">
            <a:extLst>
              <a:ext uri="{FF2B5EF4-FFF2-40B4-BE49-F238E27FC236}">
                <a16:creationId xmlns:a16="http://schemas.microsoft.com/office/drawing/2014/main" id="{453FCB2A-9E6E-AC9E-302C-B31DE03C4FF6}"/>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538937" y="387330"/>
            <a:ext cx="1462810" cy="389145"/>
          </a:xfrm>
          <a:prstGeom prst="rect">
            <a:avLst/>
          </a:prstGeom>
        </p:spPr>
      </p:pic>
    </p:spTree>
    <p:extLst>
      <p:ext uri="{BB962C8B-B14F-4D97-AF65-F5344CB8AC3E}">
        <p14:creationId xmlns:p14="http://schemas.microsoft.com/office/powerpoint/2010/main" val="1154144674"/>
      </p:ext>
    </p:extLst>
  </p:cSld>
  <p:clrMapOvr>
    <a:masterClrMapping/>
  </p:clrMapOvr>
  <p:extLst>
    <p:ext uri="{DCECCB84-F9BA-43D5-87BE-67443E8EF086}">
      <p15:sldGuideLst xmlns:p15="http://schemas.microsoft.com/office/powerpoint/2012/main">
        <p15:guide id="1" pos="192">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with Picture">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D9A6EFC-ADCF-F342-0B1D-2EBAF943EFC1}"/>
              </a:ext>
            </a:extLst>
          </p:cNvPr>
          <p:cNvSpPr>
            <a:spLocks noGrp="1"/>
          </p:cNvSpPr>
          <p:nvPr>
            <p:ph type="title"/>
          </p:nvPr>
        </p:nvSpPr>
        <p:spPr>
          <a:xfrm>
            <a:off x="237744" y="283464"/>
            <a:ext cx="6959991" cy="1159192"/>
          </a:xfrm>
        </p:spPr>
        <p:txBody>
          <a:bodyPr/>
          <a:lstStyle/>
          <a:p>
            <a:r>
              <a:rPr lang="en-US"/>
              <a:t>Click to edit Master title style</a:t>
            </a:r>
          </a:p>
        </p:txBody>
      </p:sp>
      <p:sp>
        <p:nvSpPr>
          <p:cNvPr id="13" name="Picture Placeholder 12">
            <a:extLst>
              <a:ext uri="{FF2B5EF4-FFF2-40B4-BE49-F238E27FC236}">
                <a16:creationId xmlns:a16="http://schemas.microsoft.com/office/drawing/2014/main" id="{B5FA9863-4D47-75E4-CF32-381ED9DF47D1}"/>
              </a:ext>
            </a:extLst>
          </p:cNvPr>
          <p:cNvSpPr>
            <a:spLocks noGrp="1"/>
          </p:cNvSpPr>
          <p:nvPr>
            <p:ph type="pic" sz="quarter" idx="27" hasCustomPrompt="1"/>
          </p:nvPr>
        </p:nvSpPr>
        <p:spPr>
          <a:xfrm>
            <a:off x="7725980" y="371874"/>
            <a:ext cx="4472084" cy="6485860"/>
          </a:xfrm>
          <a:custGeom>
            <a:avLst/>
            <a:gdLst>
              <a:gd name="connsiteX0" fmla="*/ 331657 w 4472084"/>
              <a:gd name="connsiteY0" fmla="*/ 0 h 6485860"/>
              <a:gd name="connsiteX1" fmla="*/ 4472084 w 4472084"/>
              <a:gd name="connsiteY1" fmla="*/ 0 h 6485860"/>
              <a:gd name="connsiteX2" fmla="*/ 4472084 w 4472084"/>
              <a:gd name="connsiteY2" fmla="*/ 6485860 h 6485860"/>
              <a:gd name="connsiteX3" fmla="*/ 0 w 4472084"/>
              <a:gd name="connsiteY3" fmla="*/ 6485860 h 6485860"/>
              <a:gd name="connsiteX4" fmla="*/ 0 w 4472084"/>
              <a:gd name="connsiteY4" fmla="*/ 331657 h 6485860"/>
              <a:gd name="connsiteX5" fmla="*/ 331657 w 4472084"/>
              <a:gd name="connsiteY5" fmla="*/ 0 h 6485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72084" h="6485860">
                <a:moveTo>
                  <a:pt x="331657" y="0"/>
                </a:moveTo>
                <a:lnTo>
                  <a:pt x="4472084" y="0"/>
                </a:lnTo>
                <a:lnTo>
                  <a:pt x="4472084" y="6485860"/>
                </a:lnTo>
                <a:lnTo>
                  <a:pt x="0" y="6485860"/>
                </a:lnTo>
                <a:lnTo>
                  <a:pt x="0" y="331657"/>
                </a:lnTo>
                <a:cubicBezTo>
                  <a:pt x="0" y="148488"/>
                  <a:pt x="148488" y="0"/>
                  <a:pt x="331657" y="0"/>
                </a:cubicBezTo>
                <a:close/>
              </a:path>
            </a:pathLst>
          </a:custGeom>
          <a:solidFill>
            <a:schemeClr val="bg1">
              <a:lumMod val="95000"/>
            </a:schemeClr>
          </a:solidFill>
          <a:ln w="60325">
            <a:noFill/>
          </a:ln>
        </p:spPr>
        <p:txBody>
          <a:bodyPr vert="horz" wrap="square" lIns="0" tIns="45720" rIns="0" bIns="45720" rtlCol="0">
            <a:noAutofit/>
          </a:bodyPr>
          <a:lstStyle>
            <a:lvl1pPr>
              <a:defRPr lang="en-US" dirty="0"/>
            </a:lvl1pPr>
          </a:lstStyle>
          <a:p>
            <a:pPr marL="7938" lvl="0" indent="0">
              <a:buNone/>
            </a:pPr>
            <a:r>
              <a:rPr lang="en-US"/>
              <a:t>      </a:t>
            </a:r>
          </a:p>
        </p:txBody>
      </p:sp>
      <p:pic>
        <p:nvPicPr>
          <p:cNvPr id="10" name="Picture 9" descr="Shape&#10;&#10;Description automatically generated with medium confidence">
            <a:extLst>
              <a:ext uri="{FF2B5EF4-FFF2-40B4-BE49-F238E27FC236}">
                <a16:creationId xmlns:a16="http://schemas.microsoft.com/office/drawing/2014/main" id="{48F8A456-453D-C82B-AE97-14D926D10F36}"/>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a:stretch/>
        </p:blipFill>
        <p:spPr>
          <a:xfrm>
            <a:off x="7556397" y="186436"/>
            <a:ext cx="4635603" cy="6684264"/>
          </a:xfrm>
          <a:prstGeom prst="rect">
            <a:avLst/>
          </a:prstGeom>
        </p:spPr>
      </p:pic>
      <p:pic>
        <p:nvPicPr>
          <p:cNvPr id="2" name="Picture 1">
            <a:extLst>
              <a:ext uri="{FF2B5EF4-FFF2-40B4-BE49-F238E27FC236}">
                <a16:creationId xmlns:a16="http://schemas.microsoft.com/office/drawing/2014/main" id="{36C1D9B5-7DC7-371A-0C39-5E23FBDC81E2}"/>
              </a:ext>
            </a:extLst>
          </p:cNvPr>
          <p:cNvPicPr>
            <a:picLocks noChangeAspect="1"/>
          </p:cNvPicPr>
          <p:nvPr userDrawn="1"/>
        </p:nvPicPr>
        <p:blipFill>
          <a:blip r:embed="rId3" cstate="screen">
            <a:extLst>
              <a:ext uri="{28A0092B-C50C-407E-A947-70E740481C1C}">
                <a14:useLocalDpi xmlns:a14="http://schemas.microsoft.com/office/drawing/2010/main" val="0"/>
              </a:ext>
            </a:extLst>
          </a:blip>
          <a:srcRect/>
          <a:stretch/>
        </p:blipFill>
        <p:spPr>
          <a:xfrm>
            <a:off x="256032" y="6254496"/>
            <a:ext cx="292100" cy="368300"/>
          </a:xfrm>
          <a:prstGeom prst="rect">
            <a:avLst/>
          </a:prstGeom>
        </p:spPr>
      </p:pic>
      <p:sp>
        <p:nvSpPr>
          <p:cNvPr id="7" name="TextBox 6">
            <a:extLst>
              <a:ext uri="{FF2B5EF4-FFF2-40B4-BE49-F238E27FC236}">
                <a16:creationId xmlns:a16="http://schemas.microsoft.com/office/drawing/2014/main" id="{10CF315E-538D-03C6-33DF-629B1DB6297E}"/>
              </a:ext>
            </a:extLst>
          </p:cNvPr>
          <p:cNvSpPr txBox="1">
            <a:spLocks noChangeArrowheads="1"/>
          </p:cNvSpPr>
          <p:nvPr userDrawn="1"/>
        </p:nvSpPr>
        <p:spPr bwMode="auto">
          <a:xfrm>
            <a:off x="691527" y="6544036"/>
            <a:ext cx="5726286" cy="923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sz="1800">
                <a:solidFill>
                  <a:srgbClr val="000000"/>
                </a:solidFill>
              </a:defRPr>
            </a:pPr>
            <a:r>
              <a:rPr kumimoji="0" lang="ga-IE" sz="600" b="0" i="0" u="none" strike="noStrike" kern="1200" cap="none" spc="0" normalizeH="0" baseline="0" noProof="0">
                <a:ln>
                  <a:noFill/>
                </a:ln>
                <a:solidFill>
                  <a:srgbClr val="FFFFFF">
                    <a:lumMod val="85000"/>
                  </a:srgbClr>
                </a:solidFill>
                <a:effectLst/>
                <a:uLnTx/>
                <a:uFillTx/>
                <a:latin typeface="Avenir Next LT Pro"/>
                <a:ea typeface="ＭＳ Ｐゴシック" charset="0"/>
              </a:rPr>
              <a:t>© 2023 Epsilon Data Management, LLC. All rights reserved. Proprietary and confidential. V-1.31.23</a:t>
            </a:r>
          </a:p>
        </p:txBody>
      </p:sp>
      <p:sp>
        <p:nvSpPr>
          <p:cNvPr id="12" name="Content Placeholder 11">
            <a:extLst>
              <a:ext uri="{FF2B5EF4-FFF2-40B4-BE49-F238E27FC236}">
                <a16:creationId xmlns:a16="http://schemas.microsoft.com/office/drawing/2014/main" id="{0524104E-8875-AEF8-9A89-83403880F011}"/>
              </a:ext>
            </a:extLst>
          </p:cNvPr>
          <p:cNvSpPr>
            <a:spLocks noGrp="1"/>
          </p:cNvSpPr>
          <p:nvPr>
            <p:ph sz="quarter" idx="28"/>
          </p:nvPr>
        </p:nvSpPr>
        <p:spPr>
          <a:xfrm>
            <a:off x="237744" y="1442656"/>
            <a:ext cx="6959600" cy="43929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23225017"/>
      </p:ext>
    </p:extLst>
  </p:cSld>
  <p:clrMapOvr>
    <a:masterClrMapping/>
  </p:clrMapOvr>
  <p:extLst>
    <p:ext uri="{DCECCB84-F9BA-43D5-87BE-67443E8EF086}">
      <p15:sldGuideLst xmlns:p15="http://schemas.microsoft.com/office/powerpoint/2012/main">
        <p15:guide id="1" orient="horz" pos="216">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AF38B8-4833-7D15-090E-6473727C5CDE}"/>
              </a:ext>
            </a:extLst>
          </p:cNvPr>
          <p:cNvSpPr>
            <a:spLocks noGrp="1"/>
          </p:cNvSpPr>
          <p:nvPr>
            <p:ph type="title"/>
          </p:nvPr>
        </p:nvSpPr>
        <p:spPr>
          <a:xfrm>
            <a:off x="236054" y="761443"/>
            <a:ext cx="7108581" cy="865194"/>
          </a:xfrm>
        </p:spPr>
        <p:txBody>
          <a:bodyPr anchor="b"/>
          <a:lstStyle>
            <a:lvl1pPr>
              <a:defRPr sz="3400"/>
            </a:lvl1pPr>
          </a:lstStyle>
          <a:p>
            <a:r>
              <a:rPr lang="en-US"/>
              <a:t>Click to edit Master title style</a:t>
            </a:r>
          </a:p>
        </p:txBody>
      </p:sp>
      <p:sp>
        <p:nvSpPr>
          <p:cNvPr id="6" name="Rectangle 5">
            <a:extLst>
              <a:ext uri="{FF2B5EF4-FFF2-40B4-BE49-F238E27FC236}">
                <a16:creationId xmlns:a16="http://schemas.microsoft.com/office/drawing/2014/main" id="{ED6E88AD-AF36-C997-5DD8-DA299A408546}"/>
              </a:ext>
            </a:extLst>
          </p:cNvPr>
          <p:cNvSpPr/>
          <p:nvPr userDrawn="1"/>
        </p:nvSpPr>
        <p:spPr>
          <a:xfrm>
            <a:off x="236054" y="1674779"/>
            <a:ext cx="1163687" cy="75431"/>
          </a:xfrm>
          <a:prstGeom prst="rect">
            <a:avLst/>
          </a:prstGeom>
          <a:gradFill flip="none" rotWithShape="1">
            <a:gsLst>
              <a:gs pos="7000">
                <a:schemeClr val="accent2"/>
              </a:gs>
              <a:gs pos="93000">
                <a:schemeClr val="accent5"/>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7">
            <a:extLst>
              <a:ext uri="{FF2B5EF4-FFF2-40B4-BE49-F238E27FC236}">
                <a16:creationId xmlns:a16="http://schemas.microsoft.com/office/drawing/2014/main" id="{D256BAFC-DF95-BFCA-DBF8-7226DB800469}"/>
              </a:ext>
            </a:extLst>
          </p:cNvPr>
          <p:cNvSpPr>
            <a:spLocks noGrp="1"/>
          </p:cNvSpPr>
          <p:nvPr>
            <p:ph type="body" sz="quarter" idx="11" hasCustomPrompt="1"/>
          </p:nvPr>
        </p:nvSpPr>
        <p:spPr>
          <a:xfrm>
            <a:off x="236054" y="2010228"/>
            <a:ext cx="4502334" cy="369332"/>
          </a:xfrm>
          <a:prstGeom prst="rect">
            <a:avLst/>
          </a:prstGeom>
        </p:spPr>
        <p:txBody>
          <a:bodyPr wrap="square">
            <a:spAutoFit/>
          </a:bodyPr>
          <a:lstStyle>
            <a:lvl1pPr marL="0" indent="0">
              <a:buNone/>
              <a:defRPr b="1" i="0">
                <a:solidFill>
                  <a:schemeClr val="accent1"/>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a:t>Title</a:t>
            </a:r>
          </a:p>
        </p:txBody>
      </p:sp>
      <p:sp>
        <p:nvSpPr>
          <p:cNvPr id="9" name="Text Placeholder 7">
            <a:extLst>
              <a:ext uri="{FF2B5EF4-FFF2-40B4-BE49-F238E27FC236}">
                <a16:creationId xmlns:a16="http://schemas.microsoft.com/office/drawing/2014/main" id="{4778F3F7-44C7-126F-40FB-1C988B6EEE7A}"/>
              </a:ext>
            </a:extLst>
          </p:cNvPr>
          <p:cNvSpPr>
            <a:spLocks noGrp="1"/>
          </p:cNvSpPr>
          <p:nvPr>
            <p:ph type="body" sz="quarter" idx="12" hasCustomPrompt="1"/>
          </p:nvPr>
        </p:nvSpPr>
        <p:spPr>
          <a:xfrm>
            <a:off x="4837857" y="2010228"/>
            <a:ext cx="4110448" cy="369332"/>
          </a:xfrm>
          <a:prstGeom prst="rect">
            <a:avLst/>
          </a:prstGeom>
        </p:spPr>
        <p:txBody>
          <a:bodyPr>
            <a:spAutoFit/>
          </a:bodyPr>
          <a:lstStyle>
            <a:lvl1pPr marL="0" indent="0">
              <a:buNone/>
              <a:defRPr b="1" i="0">
                <a:solidFill>
                  <a:schemeClr val="accent2"/>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a:t>Speaker</a:t>
            </a:r>
          </a:p>
        </p:txBody>
      </p:sp>
      <p:sp>
        <p:nvSpPr>
          <p:cNvPr id="11" name="Text Placeholder 7">
            <a:extLst>
              <a:ext uri="{FF2B5EF4-FFF2-40B4-BE49-F238E27FC236}">
                <a16:creationId xmlns:a16="http://schemas.microsoft.com/office/drawing/2014/main" id="{85D4E920-1C5F-F828-FA2C-59DF3A93B5C3}"/>
              </a:ext>
            </a:extLst>
          </p:cNvPr>
          <p:cNvSpPr>
            <a:spLocks noGrp="1"/>
          </p:cNvSpPr>
          <p:nvPr>
            <p:ph type="body" sz="quarter" idx="13" hasCustomPrompt="1"/>
          </p:nvPr>
        </p:nvSpPr>
        <p:spPr>
          <a:xfrm>
            <a:off x="236054" y="2481571"/>
            <a:ext cx="4502334" cy="369332"/>
          </a:xfrm>
          <a:prstGeom prst="rect">
            <a:avLst/>
          </a:prstGeom>
        </p:spPr>
        <p:txBody>
          <a:bodyPr wrap="square">
            <a:spAutoFit/>
          </a:bodyPr>
          <a:lstStyle>
            <a:lvl1pPr marL="0" indent="0">
              <a:buNone/>
              <a:defRPr b="1" i="0">
                <a:solidFill>
                  <a:schemeClr val="accent1"/>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a:t>Title</a:t>
            </a:r>
          </a:p>
        </p:txBody>
      </p:sp>
      <p:sp>
        <p:nvSpPr>
          <p:cNvPr id="13" name="Text Placeholder 7">
            <a:extLst>
              <a:ext uri="{FF2B5EF4-FFF2-40B4-BE49-F238E27FC236}">
                <a16:creationId xmlns:a16="http://schemas.microsoft.com/office/drawing/2014/main" id="{36414C3C-CEDA-6F82-B2E4-4C9DE6DCABCC}"/>
              </a:ext>
            </a:extLst>
          </p:cNvPr>
          <p:cNvSpPr>
            <a:spLocks noGrp="1"/>
          </p:cNvSpPr>
          <p:nvPr>
            <p:ph type="body" sz="quarter" idx="14" hasCustomPrompt="1"/>
          </p:nvPr>
        </p:nvSpPr>
        <p:spPr>
          <a:xfrm>
            <a:off x="4837857" y="2481571"/>
            <a:ext cx="4110448" cy="369332"/>
          </a:xfrm>
          <a:prstGeom prst="rect">
            <a:avLst/>
          </a:prstGeom>
        </p:spPr>
        <p:txBody>
          <a:bodyPr>
            <a:spAutoFit/>
          </a:bodyPr>
          <a:lstStyle>
            <a:lvl1pPr marL="0" indent="0">
              <a:buNone/>
              <a:defRPr b="1" i="0">
                <a:solidFill>
                  <a:schemeClr val="accent2"/>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a:t>Speaker</a:t>
            </a:r>
          </a:p>
        </p:txBody>
      </p:sp>
      <p:sp>
        <p:nvSpPr>
          <p:cNvPr id="14" name="Text Placeholder 7">
            <a:extLst>
              <a:ext uri="{FF2B5EF4-FFF2-40B4-BE49-F238E27FC236}">
                <a16:creationId xmlns:a16="http://schemas.microsoft.com/office/drawing/2014/main" id="{59F93CD7-543B-3286-F021-EC14FDFD494B}"/>
              </a:ext>
            </a:extLst>
          </p:cNvPr>
          <p:cNvSpPr>
            <a:spLocks noGrp="1"/>
          </p:cNvSpPr>
          <p:nvPr>
            <p:ph type="body" sz="quarter" idx="15" hasCustomPrompt="1"/>
          </p:nvPr>
        </p:nvSpPr>
        <p:spPr>
          <a:xfrm>
            <a:off x="236054" y="2952914"/>
            <a:ext cx="4502334" cy="369332"/>
          </a:xfrm>
          <a:prstGeom prst="rect">
            <a:avLst/>
          </a:prstGeom>
        </p:spPr>
        <p:txBody>
          <a:bodyPr wrap="square">
            <a:spAutoFit/>
          </a:bodyPr>
          <a:lstStyle>
            <a:lvl1pPr marL="0" indent="0">
              <a:buNone/>
              <a:defRPr b="1" i="0">
                <a:solidFill>
                  <a:schemeClr val="accent1"/>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a:t>Title</a:t>
            </a:r>
          </a:p>
        </p:txBody>
      </p:sp>
      <p:sp>
        <p:nvSpPr>
          <p:cNvPr id="15" name="Text Placeholder 7">
            <a:extLst>
              <a:ext uri="{FF2B5EF4-FFF2-40B4-BE49-F238E27FC236}">
                <a16:creationId xmlns:a16="http://schemas.microsoft.com/office/drawing/2014/main" id="{BC0E5663-0B15-8D88-934F-22BF622FFF59}"/>
              </a:ext>
            </a:extLst>
          </p:cNvPr>
          <p:cNvSpPr>
            <a:spLocks noGrp="1"/>
          </p:cNvSpPr>
          <p:nvPr>
            <p:ph type="body" sz="quarter" idx="16" hasCustomPrompt="1"/>
          </p:nvPr>
        </p:nvSpPr>
        <p:spPr>
          <a:xfrm>
            <a:off x="4837857" y="2952914"/>
            <a:ext cx="4110448" cy="369332"/>
          </a:xfrm>
          <a:prstGeom prst="rect">
            <a:avLst/>
          </a:prstGeom>
        </p:spPr>
        <p:txBody>
          <a:bodyPr>
            <a:spAutoFit/>
          </a:bodyPr>
          <a:lstStyle>
            <a:lvl1pPr marL="0" indent="0">
              <a:buNone/>
              <a:defRPr b="1" i="0">
                <a:solidFill>
                  <a:schemeClr val="accent2"/>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a:t>Speaker</a:t>
            </a:r>
          </a:p>
        </p:txBody>
      </p:sp>
      <p:sp>
        <p:nvSpPr>
          <p:cNvPr id="17" name="Text Placeholder 7">
            <a:extLst>
              <a:ext uri="{FF2B5EF4-FFF2-40B4-BE49-F238E27FC236}">
                <a16:creationId xmlns:a16="http://schemas.microsoft.com/office/drawing/2014/main" id="{E89D9527-DBE7-8BBB-7242-C76590BD20DA}"/>
              </a:ext>
            </a:extLst>
          </p:cNvPr>
          <p:cNvSpPr>
            <a:spLocks noGrp="1"/>
          </p:cNvSpPr>
          <p:nvPr>
            <p:ph type="body" sz="quarter" idx="17" hasCustomPrompt="1"/>
          </p:nvPr>
        </p:nvSpPr>
        <p:spPr>
          <a:xfrm>
            <a:off x="236054" y="3424257"/>
            <a:ext cx="4502334" cy="369332"/>
          </a:xfrm>
          <a:prstGeom prst="rect">
            <a:avLst/>
          </a:prstGeom>
        </p:spPr>
        <p:txBody>
          <a:bodyPr wrap="square">
            <a:spAutoFit/>
          </a:bodyPr>
          <a:lstStyle>
            <a:lvl1pPr marL="0" indent="0">
              <a:buNone/>
              <a:defRPr b="1" i="0">
                <a:solidFill>
                  <a:schemeClr val="accent1"/>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a:t>Title</a:t>
            </a:r>
          </a:p>
        </p:txBody>
      </p:sp>
      <p:sp>
        <p:nvSpPr>
          <p:cNvPr id="18" name="Text Placeholder 7">
            <a:extLst>
              <a:ext uri="{FF2B5EF4-FFF2-40B4-BE49-F238E27FC236}">
                <a16:creationId xmlns:a16="http://schemas.microsoft.com/office/drawing/2014/main" id="{E574360E-BFBD-DC7F-D37B-324EAF8F3C9D}"/>
              </a:ext>
            </a:extLst>
          </p:cNvPr>
          <p:cNvSpPr>
            <a:spLocks noGrp="1"/>
          </p:cNvSpPr>
          <p:nvPr>
            <p:ph type="body" sz="quarter" idx="18" hasCustomPrompt="1"/>
          </p:nvPr>
        </p:nvSpPr>
        <p:spPr>
          <a:xfrm>
            <a:off x="4837857" y="3424257"/>
            <a:ext cx="4110448" cy="369332"/>
          </a:xfrm>
          <a:prstGeom prst="rect">
            <a:avLst/>
          </a:prstGeom>
        </p:spPr>
        <p:txBody>
          <a:bodyPr>
            <a:spAutoFit/>
          </a:bodyPr>
          <a:lstStyle>
            <a:lvl1pPr marL="0" indent="0">
              <a:buNone/>
              <a:defRPr b="1" i="0">
                <a:solidFill>
                  <a:schemeClr val="accent2"/>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a:t>Speaker</a:t>
            </a:r>
          </a:p>
        </p:txBody>
      </p:sp>
      <p:sp>
        <p:nvSpPr>
          <p:cNvPr id="19" name="Text Placeholder 7">
            <a:extLst>
              <a:ext uri="{FF2B5EF4-FFF2-40B4-BE49-F238E27FC236}">
                <a16:creationId xmlns:a16="http://schemas.microsoft.com/office/drawing/2014/main" id="{6A772123-E7AE-AE0F-9587-16DED282F0BC}"/>
              </a:ext>
            </a:extLst>
          </p:cNvPr>
          <p:cNvSpPr>
            <a:spLocks noGrp="1"/>
          </p:cNvSpPr>
          <p:nvPr>
            <p:ph type="body" sz="quarter" idx="19" hasCustomPrompt="1"/>
          </p:nvPr>
        </p:nvSpPr>
        <p:spPr>
          <a:xfrm>
            <a:off x="236054" y="3895600"/>
            <a:ext cx="4502334" cy="369332"/>
          </a:xfrm>
          <a:prstGeom prst="rect">
            <a:avLst/>
          </a:prstGeom>
        </p:spPr>
        <p:txBody>
          <a:bodyPr wrap="square">
            <a:spAutoFit/>
          </a:bodyPr>
          <a:lstStyle>
            <a:lvl1pPr marL="0" indent="0">
              <a:buNone/>
              <a:defRPr b="1" i="0">
                <a:solidFill>
                  <a:schemeClr val="accent1"/>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a:t>Title</a:t>
            </a:r>
          </a:p>
        </p:txBody>
      </p:sp>
      <p:sp>
        <p:nvSpPr>
          <p:cNvPr id="20" name="Text Placeholder 7">
            <a:extLst>
              <a:ext uri="{FF2B5EF4-FFF2-40B4-BE49-F238E27FC236}">
                <a16:creationId xmlns:a16="http://schemas.microsoft.com/office/drawing/2014/main" id="{40FE62E4-B3B9-6074-341C-99415B9E68A9}"/>
              </a:ext>
            </a:extLst>
          </p:cNvPr>
          <p:cNvSpPr>
            <a:spLocks noGrp="1"/>
          </p:cNvSpPr>
          <p:nvPr>
            <p:ph type="body" sz="quarter" idx="20" hasCustomPrompt="1"/>
          </p:nvPr>
        </p:nvSpPr>
        <p:spPr>
          <a:xfrm>
            <a:off x="4837857" y="3895600"/>
            <a:ext cx="4110448" cy="369332"/>
          </a:xfrm>
          <a:prstGeom prst="rect">
            <a:avLst/>
          </a:prstGeom>
        </p:spPr>
        <p:txBody>
          <a:bodyPr>
            <a:spAutoFit/>
          </a:bodyPr>
          <a:lstStyle>
            <a:lvl1pPr marL="0" indent="0">
              <a:buNone/>
              <a:defRPr b="1" i="0">
                <a:solidFill>
                  <a:schemeClr val="accent2"/>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a:t>Speaker</a:t>
            </a:r>
          </a:p>
        </p:txBody>
      </p:sp>
      <p:sp>
        <p:nvSpPr>
          <p:cNvPr id="21" name="Text Placeholder 7">
            <a:extLst>
              <a:ext uri="{FF2B5EF4-FFF2-40B4-BE49-F238E27FC236}">
                <a16:creationId xmlns:a16="http://schemas.microsoft.com/office/drawing/2014/main" id="{46470755-8912-AF71-D19F-543E34D56300}"/>
              </a:ext>
            </a:extLst>
          </p:cNvPr>
          <p:cNvSpPr>
            <a:spLocks noGrp="1"/>
          </p:cNvSpPr>
          <p:nvPr>
            <p:ph type="body" sz="quarter" idx="21" hasCustomPrompt="1"/>
          </p:nvPr>
        </p:nvSpPr>
        <p:spPr>
          <a:xfrm>
            <a:off x="236054" y="4366943"/>
            <a:ext cx="4502334" cy="369332"/>
          </a:xfrm>
          <a:prstGeom prst="rect">
            <a:avLst/>
          </a:prstGeom>
        </p:spPr>
        <p:txBody>
          <a:bodyPr wrap="square">
            <a:spAutoFit/>
          </a:bodyPr>
          <a:lstStyle>
            <a:lvl1pPr marL="0" indent="0">
              <a:buNone/>
              <a:defRPr b="1" i="0">
                <a:solidFill>
                  <a:schemeClr val="accent1"/>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a:t>Title</a:t>
            </a:r>
          </a:p>
        </p:txBody>
      </p:sp>
      <p:sp>
        <p:nvSpPr>
          <p:cNvPr id="22" name="Text Placeholder 7">
            <a:extLst>
              <a:ext uri="{FF2B5EF4-FFF2-40B4-BE49-F238E27FC236}">
                <a16:creationId xmlns:a16="http://schemas.microsoft.com/office/drawing/2014/main" id="{4C5036D3-DC5E-E2A8-3D1B-6487B147C77D}"/>
              </a:ext>
            </a:extLst>
          </p:cNvPr>
          <p:cNvSpPr>
            <a:spLocks noGrp="1"/>
          </p:cNvSpPr>
          <p:nvPr>
            <p:ph type="body" sz="quarter" idx="22" hasCustomPrompt="1"/>
          </p:nvPr>
        </p:nvSpPr>
        <p:spPr>
          <a:xfrm>
            <a:off x="4837857" y="4366943"/>
            <a:ext cx="4110448" cy="369332"/>
          </a:xfrm>
          <a:prstGeom prst="rect">
            <a:avLst/>
          </a:prstGeom>
        </p:spPr>
        <p:txBody>
          <a:bodyPr>
            <a:spAutoFit/>
          </a:bodyPr>
          <a:lstStyle>
            <a:lvl1pPr marL="0" indent="0">
              <a:buNone/>
              <a:defRPr b="1" i="0">
                <a:solidFill>
                  <a:schemeClr val="accent2"/>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a:t>Speaker</a:t>
            </a:r>
          </a:p>
        </p:txBody>
      </p:sp>
      <p:sp>
        <p:nvSpPr>
          <p:cNvPr id="23" name="Text Placeholder 7">
            <a:extLst>
              <a:ext uri="{FF2B5EF4-FFF2-40B4-BE49-F238E27FC236}">
                <a16:creationId xmlns:a16="http://schemas.microsoft.com/office/drawing/2014/main" id="{C63D6FC3-F8A8-CCDF-447A-C2D6868CA7FA}"/>
              </a:ext>
            </a:extLst>
          </p:cNvPr>
          <p:cNvSpPr>
            <a:spLocks noGrp="1"/>
          </p:cNvSpPr>
          <p:nvPr>
            <p:ph type="body" sz="quarter" idx="23" hasCustomPrompt="1"/>
          </p:nvPr>
        </p:nvSpPr>
        <p:spPr>
          <a:xfrm>
            <a:off x="236054" y="4838283"/>
            <a:ext cx="4502334" cy="369332"/>
          </a:xfrm>
          <a:prstGeom prst="rect">
            <a:avLst/>
          </a:prstGeom>
        </p:spPr>
        <p:txBody>
          <a:bodyPr wrap="square">
            <a:spAutoFit/>
          </a:bodyPr>
          <a:lstStyle>
            <a:lvl1pPr marL="0" indent="0">
              <a:buNone/>
              <a:defRPr b="1" i="0">
                <a:solidFill>
                  <a:schemeClr val="accent1"/>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a:t>Title</a:t>
            </a:r>
          </a:p>
        </p:txBody>
      </p:sp>
      <p:sp>
        <p:nvSpPr>
          <p:cNvPr id="24" name="Text Placeholder 7">
            <a:extLst>
              <a:ext uri="{FF2B5EF4-FFF2-40B4-BE49-F238E27FC236}">
                <a16:creationId xmlns:a16="http://schemas.microsoft.com/office/drawing/2014/main" id="{6F93ADA9-3F19-B114-75FE-DA37F00C1B65}"/>
              </a:ext>
            </a:extLst>
          </p:cNvPr>
          <p:cNvSpPr>
            <a:spLocks noGrp="1"/>
          </p:cNvSpPr>
          <p:nvPr>
            <p:ph type="body" sz="quarter" idx="24" hasCustomPrompt="1"/>
          </p:nvPr>
        </p:nvSpPr>
        <p:spPr>
          <a:xfrm>
            <a:off x="4837857" y="4838283"/>
            <a:ext cx="4110448" cy="369332"/>
          </a:xfrm>
          <a:prstGeom prst="rect">
            <a:avLst/>
          </a:prstGeom>
        </p:spPr>
        <p:txBody>
          <a:bodyPr>
            <a:spAutoFit/>
          </a:bodyPr>
          <a:lstStyle>
            <a:lvl1pPr marL="0" indent="0">
              <a:buNone/>
              <a:defRPr b="1" i="0">
                <a:solidFill>
                  <a:schemeClr val="accent2"/>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a:t>Speaker</a:t>
            </a:r>
          </a:p>
        </p:txBody>
      </p:sp>
      <p:pic>
        <p:nvPicPr>
          <p:cNvPr id="71" name="rain8">
            <a:extLst>
              <a:ext uri="{FF2B5EF4-FFF2-40B4-BE49-F238E27FC236}">
                <a16:creationId xmlns:a16="http://schemas.microsoft.com/office/drawing/2014/main" id="{64885991-3595-517D-C24C-DD7A22B46DF0}"/>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88357"/>
          <a:stretch/>
        </p:blipFill>
        <p:spPr>
          <a:xfrm flipV="1">
            <a:off x="12046464" y="-1"/>
            <a:ext cx="135487" cy="6476163"/>
          </a:xfrm>
          <a:prstGeom prst="rect">
            <a:avLst/>
          </a:prstGeom>
        </p:spPr>
      </p:pic>
      <p:grpSp>
        <p:nvGrpSpPr>
          <p:cNvPr id="72" name="rain7">
            <a:extLst>
              <a:ext uri="{FF2B5EF4-FFF2-40B4-BE49-F238E27FC236}">
                <a16:creationId xmlns:a16="http://schemas.microsoft.com/office/drawing/2014/main" id="{ADC4607E-8930-F89D-10F2-CFDE219BCF7A}"/>
              </a:ext>
            </a:extLst>
          </p:cNvPr>
          <p:cNvGrpSpPr/>
          <p:nvPr userDrawn="1"/>
        </p:nvGrpSpPr>
        <p:grpSpPr>
          <a:xfrm>
            <a:off x="11931054" y="-125675"/>
            <a:ext cx="135487" cy="6601837"/>
            <a:chOff x="11931054" y="-125675"/>
            <a:chExt cx="135487" cy="6601837"/>
          </a:xfrm>
        </p:grpSpPr>
        <p:pic>
          <p:nvPicPr>
            <p:cNvPr id="73" name="Graphic 72">
              <a:extLst>
                <a:ext uri="{FF2B5EF4-FFF2-40B4-BE49-F238E27FC236}">
                  <a16:creationId xmlns:a16="http://schemas.microsoft.com/office/drawing/2014/main" id="{E18FC21D-B524-A0C0-E0A0-3FBB576F972E}"/>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78439" r="9918"/>
            <a:stretch/>
          </p:blipFill>
          <p:spPr>
            <a:xfrm flipV="1">
              <a:off x="11931054" y="-1"/>
              <a:ext cx="135487" cy="6476163"/>
            </a:xfrm>
            <a:prstGeom prst="rect">
              <a:avLst/>
            </a:prstGeom>
          </p:spPr>
        </p:pic>
        <p:sp>
          <p:nvSpPr>
            <p:cNvPr id="74" name="Rectangle 73">
              <a:extLst>
                <a:ext uri="{FF2B5EF4-FFF2-40B4-BE49-F238E27FC236}">
                  <a16:creationId xmlns:a16="http://schemas.microsoft.com/office/drawing/2014/main" id="{5EB69376-183C-FE00-1B63-49BDB4043828}"/>
                </a:ext>
              </a:extLst>
            </p:cNvPr>
            <p:cNvSpPr/>
            <p:nvPr userDrawn="1"/>
          </p:nvSpPr>
          <p:spPr>
            <a:xfrm>
              <a:off x="11946194" y="-1"/>
              <a:ext cx="98592" cy="1876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0" i="0" err="1">
                <a:latin typeface="Avenir Next LT Pro" panose="020B0504020202020204" pitchFamily="34" charset="0"/>
              </a:endParaRPr>
            </a:p>
          </p:txBody>
        </p:sp>
        <p:sp>
          <p:nvSpPr>
            <p:cNvPr id="75" name="Rectangle 74">
              <a:extLst>
                <a:ext uri="{FF2B5EF4-FFF2-40B4-BE49-F238E27FC236}">
                  <a16:creationId xmlns:a16="http://schemas.microsoft.com/office/drawing/2014/main" id="{073EE257-0D44-C213-1AF0-A99136E624A2}"/>
                </a:ext>
              </a:extLst>
            </p:cNvPr>
            <p:cNvSpPr/>
            <p:nvPr userDrawn="1"/>
          </p:nvSpPr>
          <p:spPr>
            <a:xfrm>
              <a:off x="11953842" y="-125675"/>
              <a:ext cx="74114" cy="182880"/>
            </a:xfrm>
            <a:prstGeom prst="rect">
              <a:avLst/>
            </a:prstGeom>
            <a:solidFill>
              <a:srgbClr val="FAFA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0" i="0" err="1">
                <a:latin typeface="Avenir Next LT Pro" panose="020B0504020202020204" pitchFamily="34" charset="0"/>
              </a:endParaRPr>
            </a:p>
          </p:txBody>
        </p:sp>
      </p:grpSp>
      <p:grpSp>
        <p:nvGrpSpPr>
          <p:cNvPr id="76" name="rain6">
            <a:extLst>
              <a:ext uri="{FF2B5EF4-FFF2-40B4-BE49-F238E27FC236}">
                <a16:creationId xmlns:a16="http://schemas.microsoft.com/office/drawing/2014/main" id="{BC2239CB-AFB6-2755-8DA6-B025023F32D8}"/>
              </a:ext>
            </a:extLst>
          </p:cNvPr>
          <p:cNvGrpSpPr/>
          <p:nvPr userDrawn="1"/>
        </p:nvGrpSpPr>
        <p:grpSpPr>
          <a:xfrm>
            <a:off x="11807801" y="-348343"/>
            <a:ext cx="135487" cy="6824505"/>
            <a:chOff x="11808444" y="-348343"/>
            <a:chExt cx="135487" cy="6824505"/>
          </a:xfrm>
        </p:grpSpPr>
        <p:pic>
          <p:nvPicPr>
            <p:cNvPr id="77" name="Graphic 76">
              <a:extLst>
                <a:ext uri="{FF2B5EF4-FFF2-40B4-BE49-F238E27FC236}">
                  <a16:creationId xmlns:a16="http://schemas.microsoft.com/office/drawing/2014/main" id="{3AACBD1D-F456-8C88-9963-1D7342F51098}"/>
                </a:ext>
              </a:extLst>
            </p:cNvPr>
            <p:cNvPicPr>
              <a:picLocks noChangeAspect="1"/>
            </p:cNvPicPr>
            <p:nvPr userDrawn="1"/>
          </p:nvPicPr>
          <p:blipFill rotWithShape="1">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l="58857" r="29500"/>
            <a:stretch/>
          </p:blipFill>
          <p:spPr>
            <a:xfrm flipV="1">
              <a:off x="11808444" y="-1"/>
              <a:ext cx="135487" cy="6476163"/>
            </a:xfrm>
            <a:prstGeom prst="rect">
              <a:avLst/>
            </a:prstGeom>
          </p:spPr>
        </p:pic>
        <p:sp>
          <p:nvSpPr>
            <p:cNvPr id="78" name="Rectangle 77">
              <a:extLst>
                <a:ext uri="{FF2B5EF4-FFF2-40B4-BE49-F238E27FC236}">
                  <a16:creationId xmlns:a16="http://schemas.microsoft.com/office/drawing/2014/main" id="{2629DED1-6119-5E65-AF86-84BCFEC708AB}"/>
                </a:ext>
              </a:extLst>
            </p:cNvPr>
            <p:cNvSpPr/>
            <p:nvPr userDrawn="1"/>
          </p:nvSpPr>
          <p:spPr>
            <a:xfrm>
              <a:off x="11830199" y="0"/>
              <a:ext cx="102848" cy="952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0" i="0" err="1">
                <a:latin typeface="Avenir Next LT Pro" panose="020B0504020202020204" pitchFamily="34" charset="0"/>
              </a:endParaRPr>
            </a:p>
          </p:txBody>
        </p:sp>
        <p:sp>
          <p:nvSpPr>
            <p:cNvPr id="79" name="Rectangle 78">
              <a:extLst>
                <a:ext uri="{FF2B5EF4-FFF2-40B4-BE49-F238E27FC236}">
                  <a16:creationId xmlns:a16="http://schemas.microsoft.com/office/drawing/2014/main" id="{58276455-5D02-24C9-B0D6-5F3156D1FD4D}"/>
                </a:ext>
              </a:extLst>
            </p:cNvPr>
            <p:cNvSpPr/>
            <p:nvPr userDrawn="1"/>
          </p:nvSpPr>
          <p:spPr>
            <a:xfrm>
              <a:off x="11836367" y="-348343"/>
              <a:ext cx="74114" cy="365760"/>
            </a:xfrm>
            <a:prstGeom prst="rect">
              <a:avLst/>
            </a:prstGeom>
            <a:solidFill>
              <a:srgbClr val="FAFAF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0" i="0" err="1">
                <a:latin typeface="Avenir Next LT Pro" panose="020B0504020202020204" pitchFamily="34" charset="0"/>
              </a:endParaRPr>
            </a:p>
          </p:txBody>
        </p:sp>
      </p:grpSp>
      <p:pic>
        <p:nvPicPr>
          <p:cNvPr id="80" name="rain5">
            <a:extLst>
              <a:ext uri="{FF2B5EF4-FFF2-40B4-BE49-F238E27FC236}">
                <a16:creationId xmlns:a16="http://schemas.microsoft.com/office/drawing/2014/main" id="{86DD7BA2-C24C-9A8E-AAEB-5B97DE1731B1}"/>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39022" r="49335"/>
          <a:stretch/>
        </p:blipFill>
        <p:spPr>
          <a:xfrm flipV="1">
            <a:off x="11694712" y="-1"/>
            <a:ext cx="135487" cy="6476163"/>
          </a:xfrm>
          <a:prstGeom prst="rect">
            <a:avLst/>
          </a:prstGeom>
        </p:spPr>
      </p:pic>
      <p:grpSp>
        <p:nvGrpSpPr>
          <p:cNvPr id="81" name="rain4">
            <a:extLst>
              <a:ext uri="{FF2B5EF4-FFF2-40B4-BE49-F238E27FC236}">
                <a16:creationId xmlns:a16="http://schemas.microsoft.com/office/drawing/2014/main" id="{9B5B263A-BC0D-3B92-5996-504780FA1839}"/>
              </a:ext>
            </a:extLst>
          </p:cNvPr>
          <p:cNvGrpSpPr/>
          <p:nvPr userDrawn="1"/>
        </p:nvGrpSpPr>
        <p:grpSpPr>
          <a:xfrm>
            <a:off x="11580438" y="-51693"/>
            <a:ext cx="138117" cy="6527855"/>
            <a:chOff x="11572102" y="-51693"/>
            <a:chExt cx="138117" cy="6527855"/>
          </a:xfrm>
        </p:grpSpPr>
        <p:sp>
          <p:nvSpPr>
            <p:cNvPr id="82" name="Rectangle 81">
              <a:extLst>
                <a:ext uri="{FF2B5EF4-FFF2-40B4-BE49-F238E27FC236}">
                  <a16:creationId xmlns:a16="http://schemas.microsoft.com/office/drawing/2014/main" id="{53FB340F-2E8C-C9F2-B013-4F356AFC4782}"/>
                </a:ext>
              </a:extLst>
            </p:cNvPr>
            <p:cNvSpPr/>
            <p:nvPr userDrawn="1"/>
          </p:nvSpPr>
          <p:spPr>
            <a:xfrm>
              <a:off x="11582400" y="0"/>
              <a:ext cx="127819" cy="2458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0" i="0" err="1">
                <a:latin typeface="Avenir Next LT Pro" panose="020B0504020202020204" pitchFamily="34" charset="0"/>
              </a:endParaRPr>
            </a:p>
          </p:txBody>
        </p:sp>
        <p:grpSp>
          <p:nvGrpSpPr>
            <p:cNvPr id="83" name="Group 82">
              <a:extLst>
                <a:ext uri="{FF2B5EF4-FFF2-40B4-BE49-F238E27FC236}">
                  <a16:creationId xmlns:a16="http://schemas.microsoft.com/office/drawing/2014/main" id="{B5C1ED37-4040-8903-46BD-4D602AFE506D}"/>
                </a:ext>
              </a:extLst>
            </p:cNvPr>
            <p:cNvGrpSpPr/>
            <p:nvPr userDrawn="1"/>
          </p:nvGrpSpPr>
          <p:grpSpPr>
            <a:xfrm>
              <a:off x="11572102" y="-51693"/>
              <a:ext cx="135487" cy="6527855"/>
              <a:chOff x="11572102" y="-51693"/>
              <a:chExt cx="135487" cy="6527855"/>
            </a:xfrm>
          </p:grpSpPr>
          <p:pic>
            <p:nvPicPr>
              <p:cNvPr id="84" name="Graphic 83">
                <a:extLst>
                  <a:ext uri="{FF2B5EF4-FFF2-40B4-BE49-F238E27FC236}">
                    <a16:creationId xmlns:a16="http://schemas.microsoft.com/office/drawing/2014/main" id="{1831E863-F9C4-54F0-89AF-0AAC8C39A212}"/>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29104" r="59253"/>
              <a:stretch/>
            </p:blipFill>
            <p:spPr>
              <a:xfrm flipV="1">
                <a:off x="11572102" y="-1"/>
                <a:ext cx="135487" cy="6476163"/>
              </a:xfrm>
              <a:prstGeom prst="rect">
                <a:avLst/>
              </a:prstGeom>
            </p:spPr>
          </p:pic>
          <p:sp>
            <p:nvSpPr>
              <p:cNvPr id="85" name="Rectangle 84">
                <a:extLst>
                  <a:ext uri="{FF2B5EF4-FFF2-40B4-BE49-F238E27FC236}">
                    <a16:creationId xmlns:a16="http://schemas.microsoft.com/office/drawing/2014/main" id="{2AAF3A38-35EB-831C-48DA-DD0327204A58}"/>
                  </a:ext>
                </a:extLst>
              </p:cNvPr>
              <p:cNvSpPr/>
              <p:nvPr userDrawn="1"/>
            </p:nvSpPr>
            <p:spPr>
              <a:xfrm>
                <a:off x="11612256" y="-51693"/>
                <a:ext cx="74114" cy="132036"/>
              </a:xfrm>
              <a:prstGeom prst="rect">
                <a:avLst/>
              </a:prstGeom>
              <a:solidFill>
                <a:srgbClr val="F0F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0" i="0" err="1">
                  <a:latin typeface="Avenir Next LT Pro" panose="020B0504020202020204" pitchFamily="34" charset="0"/>
                </a:endParaRPr>
              </a:p>
            </p:txBody>
          </p:sp>
        </p:grpSp>
      </p:grpSp>
      <p:grpSp>
        <p:nvGrpSpPr>
          <p:cNvPr id="86" name="rain3">
            <a:extLst>
              <a:ext uri="{FF2B5EF4-FFF2-40B4-BE49-F238E27FC236}">
                <a16:creationId xmlns:a16="http://schemas.microsoft.com/office/drawing/2014/main" id="{384CC24F-6096-5890-5FAF-1B251B5B3FFA}"/>
              </a:ext>
            </a:extLst>
          </p:cNvPr>
          <p:cNvGrpSpPr/>
          <p:nvPr userDrawn="1"/>
        </p:nvGrpSpPr>
        <p:grpSpPr>
          <a:xfrm>
            <a:off x="11461841" y="-1"/>
            <a:ext cx="135487" cy="6476163"/>
            <a:chOff x="11455014" y="-1"/>
            <a:chExt cx="135487" cy="6476163"/>
          </a:xfrm>
        </p:grpSpPr>
        <p:pic>
          <p:nvPicPr>
            <p:cNvPr id="87" name="Graphic 86">
              <a:extLst>
                <a:ext uri="{FF2B5EF4-FFF2-40B4-BE49-F238E27FC236}">
                  <a16:creationId xmlns:a16="http://schemas.microsoft.com/office/drawing/2014/main" id="{AB4757E1-C0D6-6758-81B7-B6A74F60CDE5}"/>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19285" r="69072"/>
            <a:stretch/>
          </p:blipFill>
          <p:spPr>
            <a:xfrm flipV="1">
              <a:off x="11455014" y="-1"/>
              <a:ext cx="135487" cy="6476163"/>
            </a:xfrm>
            <a:prstGeom prst="rect">
              <a:avLst/>
            </a:prstGeom>
          </p:spPr>
        </p:pic>
        <p:sp>
          <p:nvSpPr>
            <p:cNvPr id="88" name="Rectangle 87">
              <a:extLst>
                <a:ext uri="{FF2B5EF4-FFF2-40B4-BE49-F238E27FC236}">
                  <a16:creationId xmlns:a16="http://schemas.microsoft.com/office/drawing/2014/main" id="{C1084B98-51D7-8D8E-205F-5BFE345FA997}"/>
                </a:ext>
              </a:extLst>
            </p:cNvPr>
            <p:cNvSpPr/>
            <p:nvPr userDrawn="1"/>
          </p:nvSpPr>
          <p:spPr>
            <a:xfrm>
              <a:off x="11456732" y="0"/>
              <a:ext cx="123890"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0" i="0" err="1">
                <a:latin typeface="Avenir Next LT Pro" panose="020B0504020202020204" pitchFamily="34" charset="0"/>
              </a:endParaRPr>
            </a:p>
          </p:txBody>
        </p:sp>
      </p:grpSp>
      <p:pic>
        <p:nvPicPr>
          <p:cNvPr id="89" name="rain2">
            <a:extLst>
              <a:ext uri="{FF2B5EF4-FFF2-40B4-BE49-F238E27FC236}">
                <a16:creationId xmlns:a16="http://schemas.microsoft.com/office/drawing/2014/main" id="{C355C28D-D7ED-D667-DF53-A6E26B939373}"/>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10130" r="78227"/>
          <a:stretch/>
        </p:blipFill>
        <p:spPr>
          <a:xfrm flipV="1">
            <a:off x="11345126" y="-1"/>
            <a:ext cx="135487" cy="6476163"/>
          </a:xfrm>
          <a:prstGeom prst="rect">
            <a:avLst/>
          </a:prstGeom>
        </p:spPr>
      </p:pic>
      <p:grpSp>
        <p:nvGrpSpPr>
          <p:cNvPr id="90" name="rain1">
            <a:extLst>
              <a:ext uri="{FF2B5EF4-FFF2-40B4-BE49-F238E27FC236}">
                <a16:creationId xmlns:a16="http://schemas.microsoft.com/office/drawing/2014/main" id="{D32627F6-D2EA-F634-7E76-4F6C38DB3F75}"/>
              </a:ext>
            </a:extLst>
          </p:cNvPr>
          <p:cNvGrpSpPr/>
          <p:nvPr userDrawn="1"/>
        </p:nvGrpSpPr>
        <p:grpSpPr>
          <a:xfrm>
            <a:off x="11218607" y="-2"/>
            <a:ext cx="137182" cy="6476163"/>
            <a:chOff x="11218607" y="-2"/>
            <a:chExt cx="137182" cy="6476163"/>
          </a:xfrm>
        </p:grpSpPr>
        <p:pic>
          <p:nvPicPr>
            <p:cNvPr id="91" name="Graphic 90">
              <a:extLst>
                <a:ext uri="{FF2B5EF4-FFF2-40B4-BE49-F238E27FC236}">
                  <a16:creationId xmlns:a16="http://schemas.microsoft.com/office/drawing/2014/main" id="{5AFC6821-5585-8DEE-9C3C-600ACA460A61}"/>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212" r="88145"/>
            <a:stretch/>
          </p:blipFill>
          <p:spPr>
            <a:xfrm flipV="1">
              <a:off x="11220302" y="-2"/>
              <a:ext cx="135487" cy="6476163"/>
            </a:xfrm>
            <a:prstGeom prst="rect">
              <a:avLst/>
            </a:prstGeom>
          </p:spPr>
        </p:pic>
        <p:sp>
          <p:nvSpPr>
            <p:cNvPr id="92" name="Rectangle 91">
              <a:extLst>
                <a:ext uri="{FF2B5EF4-FFF2-40B4-BE49-F238E27FC236}">
                  <a16:creationId xmlns:a16="http://schemas.microsoft.com/office/drawing/2014/main" id="{C73E2660-4AB9-EFAB-8D2B-7D89D1F03C1C}"/>
                </a:ext>
              </a:extLst>
            </p:cNvPr>
            <p:cNvSpPr/>
            <p:nvPr userDrawn="1"/>
          </p:nvSpPr>
          <p:spPr>
            <a:xfrm>
              <a:off x="11218607" y="0"/>
              <a:ext cx="123890" cy="952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0" i="0" err="1">
                <a:latin typeface="Avenir Next LT Pro" panose="020B0504020202020204" pitchFamily="34" charset="0"/>
              </a:endParaRPr>
            </a:p>
          </p:txBody>
        </p:sp>
      </p:grpSp>
      <p:sp>
        <p:nvSpPr>
          <p:cNvPr id="93" name="Rectangle 92">
            <a:extLst>
              <a:ext uri="{FF2B5EF4-FFF2-40B4-BE49-F238E27FC236}">
                <a16:creationId xmlns:a16="http://schemas.microsoft.com/office/drawing/2014/main" id="{363CF275-4371-C79E-D1D7-E1642334B552}"/>
              </a:ext>
            </a:extLst>
          </p:cNvPr>
          <p:cNvSpPr/>
          <p:nvPr userDrawn="1"/>
        </p:nvSpPr>
        <p:spPr>
          <a:xfrm>
            <a:off x="11617963" y="484481"/>
            <a:ext cx="94612" cy="6682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0" i="0" err="1">
              <a:latin typeface="Avenir Next LT Pro" panose="020B0504020202020204" pitchFamily="34" charset="0"/>
            </a:endParaRPr>
          </a:p>
        </p:txBody>
      </p:sp>
      <p:pic>
        <p:nvPicPr>
          <p:cNvPr id="94" name="rain8-copy">
            <a:extLst>
              <a:ext uri="{FF2B5EF4-FFF2-40B4-BE49-F238E27FC236}">
                <a16:creationId xmlns:a16="http://schemas.microsoft.com/office/drawing/2014/main" id="{2DA32033-92FA-BF9C-EF07-7A99CCBF53D9}"/>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88357"/>
          <a:stretch/>
        </p:blipFill>
        <p:spPr>
          <a:xfrm flipV="1">
            <a:off x="12046464" y="-6899290"/>
            <a:ext cx="135487" cy="6476163"/>
          </a:xfrm>
          <a:prstGeom prst="rect">
            <a:avLst/>
          </a:prstGeom>
        </p:spPr>
      </p:pic>
      <p:grpSp>
        <p:nvGrpSpPr>
          <p:cNvPr id="95" name="rain7-copy">
            <a:extLst>
              <a:ext uri="{FF2B5EF4-FFF2-40B4-BE49-F238E27FC236}">
                <a16:creationId xmlns:a16="http://schemas.microsoft.com/office/drawing/2014/main" id="{B3A6C9E8-FF67-61E0-3041-BBA25E0FE80A}"/>
              </a:ext>
            </a:extLst>
          </p:cNvPr>
          <p:cNvGrpSpPr/>
          <p:nvPr userDrawn="1"/>
        </p:nvGrpSpPr>
        <p:grpSpPr>
          <a:xfrm>
            <a:off x="11931054" y="-7036839"/>
            <a:ext cx="135487" cy="6601837"/>
            <a:chOff x="11931054" y="-125675"/>
            <a:chExt cx="135487" cy="6601837"/>
          </a:xfrm>
        </p:grpSpPr>
        <p:pic>
          <p:nvPicPr>
            <p:cNvPr id="96" name="Graphic 95">
              <a:extLst>
                <a:ext uri="{FF2B5EF4-FFF2-40B4-BE49-F238E27FC236}">
                  <a16:creationId xmlns:a16="http://schemas.microsoft.com/office/drawing/2014/main" id="{3ED6190D-5533-181B-3528-A2CCA3B93EF5}"/>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78439" r="9918"/>
            <a:stretch/>
          </p:blipFill>
          <p:spPr>
            <a:xfrm flipV="1">
              <a:off x="11931054" y="-1"/>
              <a:ext cx="135487" cy="6476163"/>
            </a:xfrm>
            <a:prstGeom prst="rect">
              <a:avLst/>
            </a:prstGeom>
          </p:spPr>
        </p:pic>
        <p:sp>
          <p:nvSpPr>
            <p:cNvPr id="97" name="Rectangle 96">
              <a:extLst>
                <a:ext uri="{FF2B5EF4-FFF2-40B4-BE49-F238E27FC236}">
                  <a16:creationId xmlns:a16="http://schemas.microsoft.com/office/drawing/2014/main" id="{D5F978C6-9C34-51E9-8054-043C3CF790D8}"/>
                </a:ext>
              </a:extLst>
            </p:cNvPr>
            <p:cNvSpPr/>
            <p:nvPr userDrawn="1"/>
          </p:nvSpPr>
          <p:spPr>
            <a:xfrm>
              <a:off x="11946194" y="-1"/>
              <a:ext cx="98592" cy="1876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0" i="0" err="1">
                <a:latin typeface="Avenir Next LT Pro" panose="020B0504020202020204" pitchFamily="34" charset="0"/>
              </a:endParaRPr>
            </a:p>
          </p:txBody>
        </p:sp>
        <p:sp>
          <p:nvSpPr>
            <p:cNvPr id="98" name="Rectangle 97">
              <a:extLst>
                <a:ext uri="{FF2B5EF4-FFF2-40B4-BE49-F238E27FC236}">
                  <a16:creationId xmlns:a16="http://schemas.microsoft.com/office/drawing/2014/main" id="{B2D0F5CF-D95F-554C-701A-229E2B3F7C59}"/>
                </a:ext>
              </a:extLst>
            </p:cNvPr>
            <p:cNvSpPr/>
            <p:nvPr userDrawn="1"/>
          </p:nvSpPr>
          <p:spPr>
            <a:xfrm>
              <a:off x="11953842" y="-125675"/>
              <a:ext cx="74114" cy="182880"/>
            </a:xfrm>
            <a:prstGeom prst="rect">
              <a:avLst/>
            </a:prstGeom>
            <a:solidFill>
              <a:srgbClr val="FAFA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0" i="0" err="1">
                <a:latin typeface="Avenir Next LT Pro" panose="020B0504020202020204" pitchFamily="34" charset="0"/>
              </a:endParaRPr>
            </a:p>
          </p:txBody>
        </p:sp>
      </p:grpSp>
      <p:grpSp>
        <p:nvGrpSpPr>
          <p:cNvPr id="99" name="rain6-copy">
            <a:extLst>
              <a:ext uri="{FF2B5EF4-FFF2-40B4-BE49-F238E27FC236}">
                <a16:creationId xmlns:a16="http://schemas.microsoft.com/office/drawing/2014/main" id="{001361EF-E08B-291C-4D2C-342BAA95BE11}"/>
              </a:ext>
            </a:extLst>
          </p:cNvPr>
          <p:cNvGrpSpPr/>
          <p:nvPr userDrawn="1"/>
        </p:nvGrpSpPr>
        <p:grpSpPr>
          <a:xfrm>
            <a:off x="11807801" y="-7259507"/>
            <a:ext cx="135487" cy="6824505"/>
            <a:chOff x="11808444" y="-348343"/>
            <a:chExt cx="135487" cy="6824505"/>
          </a:xfrm>
        </p:grpSpPr>
        <p:pic>
          <p:nvPicPr>
            <p:cNvPr id="100" name="Graphic 99">
              <a:extLst>
                <a:ext uri="{FF2B5EF4-FFF2-40B4-BE49-F238E27FC236}">
                  <a16:creationId xmlns:a16="http://schemas.microsoft.com/office/drawing/2014/main" id="{6B485858-1372-88DE-E429-30AF4484A2C2}"/>
                </a:ext>
              </a:extLst>
            </p:cNvPr>
            <p:cNvPicPr>
              <a:picLocks noChangeAspect="1"/>
            </p:cNvPicPr>
            <p:nvPr userDrawn="1"/>
          </p:nvPicPr>
          <p:blipFill rotWithShape="1">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l="58857" r="29500"/>
            <a:stretch/>
          </p:blipFill>
          <p:spPr>
            <a:xfrm flipV="1">
              <a:off x="11808444" y="-1"/>
              <a:ext cx="135487" cy="6476163"/>
            </a:xfrm>
            <a:prstGeom prst="rect">
              <a:avLst/>
            </a:prstGeom>
          </p:spPr>
        </p:pic>
        <p:sp>
          <p:nvSpPr>
            <p:cNvPr id="101" name="Rectangle 100">
              <a:extLst>
                <a:ext uri="{FF2B5EF4-FFF2-40B4-BE49-F238E27FC236}">
                  <a16:creationId xmlns:a16="http://schemas.microsoft.com/office/drawing/2014/main" id="{03C01A6B-0A5E-5A2D-E7A8-317A7F5CE794}"/>
                </a:ext>
              </a:extLst>
            </p:cNvPr>
            <p:cNvSpPr/>
            <p:nvPr userDrawn="1"/>
          </p:nvSpPr>
          <p:spPr>
            <a:xfrm>
              <a:off x="11830199" y="0"/>
              <a:ext cx="102848" cy="952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0" i="0" err="1">
                <a:latin typeface="Avenir Next LT Pro" panose="020B0504020202020204" pitchFamily="34" charset="0"/>
              </a:endParaRPr>
            </a:p>
          </p:txBody>
        </p:sp>
        <p:sp>
          <p:nvSpPr>
            <p:cNvPr id="102" name="Rectangle 101">
              <a:extLst>
                <a:ext uri="{FF2B5EF4-FFF2-40B4-BE49-F238E27FC236}">
                  <a16:creationId xmlns:a16="http://schemas.microsoft.com/office/drawing/2014/main" id="{9437862D-B647-C642-6D12-82BDDFA7CF11}"/>
                </a:ext>
              </a:extLst>
            </p:cNvPr>
            <p:cNvSpPr/>
            <p:nvPr userDrawn="1"/>
          </p:nvSpPr>
          <p:spPr>
            <a:xfrm>
              <a:off x="11836367" y="-348343"/>
              <a:ext cx="74114" cy="365760"/>
            </a:xfrm>
            <a:prstGeom prst="rect">
              <a:avLst/>
            </a:prstGeom>
            <a:solidFill>
              <a:srgbClr val="FAFAF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0" i="0" err="1">
                <a:latin typeface="Avenir Next LT Pro" panose="020B0504020202020204" pitchFamily="34" charset="0"/>
              </a:endParaRPr>
            </a:p>
          </p:txBody>
        </p:sp>
      </p:grpSp>
      <p:pic>
        <p:nvPicPr>
          <p:cNvPr id="103" name="rain5-copy">
            <a:extLst>
              <a:ext uri="{FF2B5EF4-FFF2-40B4-BE49-F238E27FC236}">
                <a16:creationId xmlns:a16="http://schemas.microsoft.com/office/drawing/2014/main" id="{8C158E7A-D38C-C16F-BB01-47249021773D}"/>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39022" r="49335"/>
          <a:stretch/>
        </p:blipFill>
        <p:spPr>
          <a:xfrm flipV="1">
            <a:off x="11694712" y="-6899290"/>
            <a:ext cx="135487" cy="6476163"/>
          </a:xfrm>
          <a:prstGeom prst="rect">
            <a:avLst/>
          </a:prstGeom>
        </p:spPr>
      </p:pic>
      <p:grpSp>
        <p:nvGrpSpPr>
          <p:cNvPr id="104" name="rain4-copy">
            <a:extLst>
              <a:ext uri="{FF2B5EF4-FFF2-40B4-BE49-F238E27FC236}">
                <a16:creationId xmlns:a16="http://schemas.microsoft.com/office/drawing/2014/main" id="{6A6E783B-5BC4-A247-30BF-1FF9E3348E64}"/>
              </a:ext>
            </a:extLst>
          </p:cNvPr>
          <p:cNvGrpSpPr/>
          <p:nvPr userDrawn="1"/>
        </p:nvGrpSpPr>
        <p:grpSpPr>
          <a:xfrm>
            <a:off x="11580438" y="-6832222"/>
            <a:ext cx="138117" cy="6527855"/>
            <a:chOff x="11572102" y="-51693"/>
            <a:chExt cx="138117" cy="6527855"/>
          </a:xfrm>
        </p:grpSpPr>
        <p:sp>
          <p:nvSpPr>
            <p:cNvPr id="105" name="Rectangle 104">
              <a:extLst>
                <a:ext uri="{FF2B5EF4-FFF2-40B4-BE49-F238E27FC236}">
                  <a16:creationId xmlns:a16="http://schemas.microsoft.com/office/drawing/2014/main" id="{634BD3AB-AC07-EA18-2800-1C9287FA714F}"/>
                </a:ext>
              </a:extLst>
            </p:cNvPr>
            <p:cNvSpPr/>
            <p:nvPr userDrawn="1"/>
          </p:nvSpPr>
          <p:spPr>
            <a:xfrm>
              <a:off x="11582400" y="0"/>
              <a:ext cx="127819" cy="2458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0" i="0" err="1">
                <a:latin typeface="Avenir Next LT Pro" panose="020B0504020202020204" pitchFamily="34" charset="0"/>
              </a:endParaRPr>
            </a:p>
          </p:txBody>
        </p:sp>
        <p:grpSp>
          <p:nvGrpSpPr>
            <p:cNvPr id="106" name="Group 105">
              <a:extLst>
                <a:ext uri="{FF2B5EF4-FFF2-40B4-BE49-F238E27FC236}">
                  <a16:creationId xmlns:a16="http://schemas.microsoft.com/office/drawing/2014/main" id="{EB1F3D42-188C-C613-A19A-A843454FC45A}"/>
                </a:ext>
              </a:extLst>
            </p:cNvPr>
            <p:cNvGrpSpPr/>
            <p:nvPr userDrawn="1"/>
          </p:nvGrpSpPr>
          <p:grpSpPr>
            <a:xfrm>
              <a:off x="11572102" y="-51693"/>
              <a:ext cx="135487" cy="6527855"/>
              <a:chOff x="11572102" y="-51693"/>
              <a:chExt cx="135487" cy="6527855"/>
            </a:xfrm>
          </p:grpSpPr>
          <p:pic>
            <p:nvPicPr>
              <p:cNvPr id="107" name="Graphic 106">
                <a:extLst>
                  <a:ext uri="{FF2B5EF4-FFF2-40B4-BE49-F238E27FC236}">
                    <a16:creationId xmlns:a16="http://schemas.microsoft.com/office/drawing/2014/main" id="{3D6ED04C-5F74-FB9D-95DB-DDE53E48B224}"/>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29104" r="59253"/>
              <a:stretch/>
            </p:blipFill>
            <p:spPr>
              <a:xfrm flipV="1">
                <a:off x="11572102" y="-1"/>
                <a:ext cx="135487" cy="6476163"/>
              </a:xfrm>
              <a:prstGeom prst="rect">
                <a:avLst/>
              </a:prstGeom>
            </p:spPr>
          </p:pic>
          <p:sp>
            <p:nvSpPr>
              <p:cNvPr id="108" name="Rectangle 107">
                <a:extLst>
                  <a:ext uri="{FF2B5EF4-FFF2-40B4-BE49-F238E27FC236}">
                    <a16:creationId xmlns:a16="http://schemas.microsoft.com/office/drawing/2014/main" id="{C18785E8-2D03-3820-1C26-285D418B1A24}"/>
                  </a:ext>
                </a:extLst>
              </p:cNvPr>
              <p:cNvSpPr/>
              <p:nvPr userDrawn="1"/>
            </p:nvSpPr>
            <p:spPr>
              <a:xfrm>
                <a:off x="11612256" y="-51693"/>
                <a:ext cx="74114" cy="132036"/>
              </a:xfrm>
              <a:prstGeom prst="rect">
                <a:avLst/>
              </a:prstGeom>
              <a:solidFill>
                <a:srgbClr val="F0F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0" i="0" err="1">
                  <a:latin typeface="Avenir Next LT Pro" panose="020B0504020202020204" pitchFamily="34" charset="0"/>
                </a:endParaRPr>
              </a:p>
            </p:txBody>
          </p:sp>
        </p:grpSp>
      </p:grpSp>
      <p:grpSp>
        <p:nvGrpSpPr>
          <p:cNvPr id="109" name="rain3-copy">
            <a:extLst>
              <a:ext uri="{FF2B5EF4-FFF2-40B4-BE49-F238E27FC236}">
                <a16:creationId xmlns:a16="http://schemas.microsoft.com/office/drawing/2014/main" id="{84197673-32C2-0BED-2257-818D48B333FB}"/>
              </a:ext>
            </a:extLst>
          </p:cNvPr>
          <p:cNvGrpSpPr/>
          <p:nvPr userDrawn="1"/>
        </p:nvGrpSpPr>
        <p:grpSpPr>
          <a:xfrm>
            <a:off x="11461841" y="-6899290"/>
            <a:ext cx="135487" cy="6476163"/>
            <a:chOff x="11455014" y="-1"/>
            <a:chExt cx="135487" cy="6476163"/>
          </a:xfrm>
        </p:grpSpPr>
        <p:pic>
          <p:nvPicPr>
            <p:cNvPr id="110" name="Graphic 109">
              <a:extLst>
                <a:ext uri="{FF2B5EF4-FFF2-40B4-BE49-F238E27FC236}">
                  <a16:creationId xmlns:a16="http://schemas.microsoft.com/office/drawing/2014/main" id="{63272D43-6B72-0670-461F-863C62A8DCCD}"/>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19285" r="69072"/>
            <a:stretch/>
          </p:blipFill>
          <p:spPr>
            <a:xfrm flipV="1">
              <a:off x="11455014" y="-1"/>
              <a:ext cx="135487" cy="6476163"/>
            </a:xfrm>
            <a:prstGeom prst="rect">
              <a:avLst/>
            </a:prstGeom>
          </p:spPr>
        </p:pic>
        <p:sp>
          <p:nvSpPr>
            <p:cNvPr id="111" name="Rectangle 110">
              <a:extLst>
                <a:ext uri="{FF2B5EF4-FFF2-40B4-BE49-F238E27FC236}">
                  <a16:creationId xmlns:a16="http://schemas.microsoft.com/office/drawing/2014/main" id="{89577887-D124-170D-1B4E-C58078692A3A}"/>
                </a:ext>
              </a:extLst>
            </p:cNvPr>
            <p:cNvSpPr/>
            <p:nvPr userDrawn="1"/>
          </p:nvSpPr>
          <p:spPr>
            <a:xfrm>
              <a:off x="11456732" y="0"/>
              <a:ext cx="123890"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0" i="0" err="1">
                <a:latin typeface="Avenir Next LT Pro" panose="020B0504020202020204" pitchFamily="34" charset="0"/>
              </a:endParaRPr>
            </a:p>
          </p:txBody>
        </p:sp>
      </p:grpSp>
      <p:pic>
        <p:nvPicPr>
          <p:cNvPr id="112" name="rain2-copy">
            <a:extLst>
              <a:ext uri="{FF2B5EF4-FFF2-40B4-BE49-F238E27FC236}">
                <a16:creationId xmlns:a16="http://schemas.microsoft.com/office/drawing/2014/main" id="{C14CD65E-BE18-4F59-0E7B-67253C63AF59}"/>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10130" r="78227"/>
          <a:stretch/>
        </p:blipFill>
        <p:spPr>
          <a:xfrm flipV="1">
            <a:off x="11345126" y="-6899290"/>
            <a:ext cx="135487" cy="6476163"/>
          </a:xfrm>
          <a:prstGeom prst="rect">
            <a:avLst/>
          </a:prstGeom>
        </p:spPr>
      </p:pic>
      <p:sp>
        <p:nvSpPr>
          <p:cNvPr id="113" name="Rectangle 112">
            <a:extLst>
              <a:ext uri="{FF2B5EF4-FFF2-40B4-BE49-F238E27FC236}">
                <a16:creationId xmlns:a16="http://schemas.microsoft.com/office/drawing/2014/main" id="{47EE4BF4-1637-D78B-AFEE-F15939280F84}"/>
              </a:ext>
            </a:extLst>
          </p:cNvPr>
          <p:cNvSpPr/>
          <p:nvPr userDrawn="1"/>
        </p:nvSpPr>
        <p:spPr>
          <a:xfrm>
            <a:off x="11617963" y="-6414808"/>
            <a:ext cx="94612" cy="6682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0" i="0" err="1">
              <a:latin typeface="Avenir Next LT Pro" panose="020B0504020202020204" pitchFamily="34" charset="0"/>
            </a:endParaRPr>
          </a:p>
        </p:txBody>
      </p:sp>
      <p:grpSp>
        <p:nvGrpSpPr>
          <p:cNvPr id="114" name="rain1-copy">
            <a:extLst>
              <a:ext uri="{FF2B5EF4-FFF2-40B4-BE49-F238E27FC236}">
                <a16:creationId xmlns:a16="http://schemas.microsoft.com/office/drawing/2014/main" id="{972FB120-281A-DB3B-54EB-30982FC453FD}"/>
              </a:ext>
            </a:extLst>
          </p:cNvPr>
          <p:cNvGrpSpPr/>
          <p:nvPr userDrawn="1"/>
        </p:nvGrpSpPr>
        <p:grpSpPr>
          <a:xfrm>
            <a:off x="11218607" y="-6921390"/>
            <a:ext cx="137182" cy="6476163"/>
            <a:chOff x="11218607" y="-2"/>
            <a:chExt cx="137182" cy="6476163"/>
          </a:xfrm>
        </p:grpSpPr>
        <p:pic>
          <p:nvPicPr>
            <p:cNvPr id="115" name="Graphic 114">
              <a:extLst>
                <a:ext uri="{FF2B5EF4-FFF2-40B4-BE49-F238E27FC236}">
                  <a16:creationId xmlns:a16="http://schemas.microsoft.com/office/drawing/2014/main" id="{B884AD55-1640-64F0-182D-37F815827838}"/>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212" r="88145"/>
            <a:stretch/>
          </p:blipFill>
          <p:spPr>
            <a:xfrm flipV="1">
              <a:off x="11220302" y="-2"/>
              <a:ext cx="135487" cy="6476163"/>
            </a:xfrm>
            <a:prstGeom prst="rect">
              <a:avLst/>
            </a:prstGeom>
          </p:spPr>
        </p:pic>
        <p:sp>
          <p:nvSpPr>
            <p:cNvPr id="116" name="Rectangle 115">
              <a:extLst>
                <a:ext uri="{FF2B5EF4-FFF2-40B4-BE49-F238E27FC236}">
                  <a16:creationId xmlns:a16="http://schemas.microsoft.com/office/drawing/2014/main" id="{AC7A6119-6A06-9B5A-0647-3C839445F2B0}"/>
                </a:ext>
              </a:extLst>
            </p:cNvPr>
            <p:cNvSpPr/>
            <p:nvPr userDrawn="1"/>
          </p:nvSpPr>
          <p:spPr>
            <a:xfrm>
              <a:off x="11218607" y="0"/>
              <a:ext cx="123890" cy="952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0" i="0" err="1">
                <a:latin typeface="Avenir Next LT Pro" panose="020B0504020202020204" pitchFamily="34" charset="0"/>
              </a:endParaRPr>
            </a:p>
          </p:txBody>
        </p:sp>
      </p:grpSp>
      <p:sp>
        <p:nvSpPr>
          <p:cNvPr id="117" name="Rectangle 116">
            <a:extLst>
              <a:ext uri="{FF2B5EF4-FFF2-40B4-BE49-F238E27FC236}">
                <a16:creationId xmlns:a16="http://schemas.microsoft.com/office/drawing/2014/main" id="{595AE536-7330-98A3-083B-BDB16CB0BFD3}"/>
              </a:ext>
            </a:extLst>
          </p:cNvPr>
          <p:cNvSpPr/>
          <p:nvPr userDrawn="1"/>
        </p:nvSpPr>
        <p:spPr>
          <a:xfrm>
            <a:off x="11218607" y="6019800"/>
            <a:ext cx="963344" cy="838818"/>
          </a:xfrm>
          <a:prstGeom prst="rect">
            <a:avLst/>
          </a:prstGeom>
          <a:gradFill>
            <a:gsLst>
              <a:gs pos="0">
                <a:schemeClr val="bg1">
                  <a:alpha val="0"/>
                </a:schemeClr>
              </a:gs>
              <a:gs pos="56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0" i="0" err="1">
              <a:latin typeface="Avenir Next LT Pro" panose="020B0504020202020204" pitchFamily="34" charset="0"/>
            </a:endParaRPr>
          </a:p>
        </p:txBody>
      </p:sp>
      <p:pic>
        <p:nvPicPr>
          <p:cNvPr id="4" name="Picture 3">
            <a:extLst>
              <a:ext uri="{FF2B5EF4-FFF2-40B4-BE49-F238E27FC236}">
                <a16:creationId xmlns:a16="http://schemas.microsoft.com/office/drawing/2014/main" id="{89454A2B-537D-B95B-1E82-D98A9AA23DA5}"/>
              </a:ext>
            </a:extLst>
          </p:cNvPr>
          <p:cNvPicPr>
            <a:picLocks noChangeAspect="1"/>
          </p:cNvPicPr>
          <p:nvPr userDrawn="1"/>
        </p:nvPicPr>
        <p:blipFill>
          <a:blip r:embed="rId6" cstate="screen">
            <a:extLst>
              <a:ext uri="{28A0092B-C50C-407E-A947-70E740481C1C}">
                <a14:useLocalDpi xmlns:a14="http://schemas.microsoft.com/office/drawing/2010/main"/>
              </a:ext>
            </a:extLst>
          </a:blip>
          <a:srcRect/>
          <a:stretch/>
        </p:blipFill>
        <p:spPr>
          <a:xfrm>
            <a:off x="256032" y="6254496"/>
            <a:ext cx="292100" cy="368300"/>
          </a:xfrm>
          <a:prstGeom prst="rect">
            <a:avLst/>
          </a:prstGeom>
        </p:spPr>
      </p:pic>
      <p:sp>
        <p:nvSpPr>
          <p:cNvPr id="5" name="TextBox 4">
            <a:extLst>
              <a:ext uri="{FF2B5EF4-FFF2-40B4-BE49-F238E27FC236}">
                <a16:creationId xmlns:a16="http://schemas.microsoft.com/office/drawing/2014/main" id="{F9CCBC37-A473-FD9B-7884-B68985FC7DDD}"/>
              </a:ext>
            </a:extLst>
          </p:cNvPr>
          <p:cNvSpPr txBox="1">
            <a:spLocks noChangeArrowheads="1"/>
          </p:cNvSpPr>
          <p:nvPr userDrawn="1"/>
        </p:nvSpPr>
        <p:spPr bwMode="auto">
          <a:xfrm>
            <a:off x="691527" y="6544036"/>
            <a:ext cx="5726286" cy="923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marL="0" lvl="0" indent="0" algn="l">
              <a:lnSpc>
                <a:spcPct val="100000"/>
              </a:lnSpc>
              <a:defRPr sz="1800">
                <a:solidFill>
                  <a:srgbClr val="000000"/>
                </a:solidFill>
              </a:defRPr>
            </a:pPr>
            <a:r>
              <a:rPr lang="ga-IE" sz="600" b="0" i="0" baseline="0">
                <a:solidFill>
                  <a:schemeClr val="bg1">
                    <a:lumMod val="85000"/>
                  </a:schemeClr>
                </a:solidFill>
                <a:latin typeface="+mn-lt"/>
              </a:rPr>
              <a:t>© 2023 Epsilon Data Management, LLC. All rights reserved. Proprietary and confidential.</a:t>
            </a:r>
          </a:p>
        </p:txBody>
      </p:sp>
      <p:sp>
        <p:nvSpPr>
          <p:cNvPr id="7" name="TextBox 6">
            <a:extLst>
              <a:ext uri="{FF2B5EF4-FFF2-40B4-BE49-F238E27FC236}">
                <a16:creationId xmlns:a16="http://schemas.microsoft.com/office/drawing/2014/main" id="{E997ED41-D564-805D-6A5A-BAD1957976B6}"/>
              </a:ext>
            </a:extLst>
          </p:cNvPr>
          <p:cNvSpPr txBox="1">
            <a:spLocks noChangeAspect="1"/>
          </p:cNvSpPr>
          <p:nvPr userDrawn="1"/>
        </p:nvSpPr>
        <p:spPr>
          <a:xfrm>
            <a:off x="11722608" y="6446520"/>
            <a:ext cx="227692" cy="228600"/>
          </a:xfrm>
          <a:prstGeom prst="ellipse">
            <a:avLst/>
          </a:prstGeom>
          <a:solidFill>
            <a:schemeClr val="accent1"/>
          </a:solidFill>
        </p:spPr>
        <p:txBody>
          <a:bodyPr wrap="none" rtlCol="0" anchor="ctr">
            <a:noAutofit/>
          </a:bodyPr>
          <a:lstStyle/>
          <a:p>
            <a:pPr algn="ctr"/>
            <a:fld id="{9F77B881-CDA4-7041-897F-97D0053686EF}" type="slidenum">
              <a:rPr lang="en-US" sz="700" b="1" i="0" smtClean="0">
                <a:solidFill>
                  <a:schemeClr val="bg1"/>
                </a:solidFill>
                <a:latin typeface="+mn-lt"/>
              </a:rPr>
              <a:pPr algn="ctr"/>
              <a:t>‹#›</a:t>
            </a:fld>
            <a:endParaRPr lang="en-US" sz="700" b="1" i="0">
              <a:solidFill>
                <a:schemeClr val="bg1"/>
              </a:solidFill>
              <a:latin typeface="+mn-lt"/>
            </a:endParaRPr>
          </a:p>
        </p:txBody>
      </p:sp>
    </p:spTree>
    <p:extLst>
      <p:ext uri="{BB962C8B-B14F-4D97-AF65-F5344CB8AC3E}">
        <p14:creationId xmlns:p14="http://schemas.microsoft.com/office/powerpoint/2010/main" val="703234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repeatCount="indefinite" fill="hold" nodeType="withEffect">
                                  <p:stCondLst>
                                    <p:cond delay="0"/>
                                  </p:stCondLst>
                                  <p:childTnLst>
                                    <p:animMotion origin="layout" path="M 4.58333E-6 7.40741E-7 L 4.58333E-6 1.00093 " pathEditMode="relative" rAng="0" ptsTypes="AA">
                                      <p:cBhvr>
                                        <p:cTn id="6" dur="70000" fill="hold"/>
                                        <p:tgtEl>
                                          <p:spTgt spid="90"/>
                                        </p:tgtEl>
                                        <p:attrNameLst>
                                          <p:attrName>ppt_x</p:attrName>
                                          <p:attrName>ppt_y</p:attrName>
                                        </p:attrNameLst>
                                      </p:cBhvr>
                                      <p:rCtr x="0" y="50046"/>
                                    </p:animMotion>
                                  </p:childTnLst>
                                </p:cTn>
                              </p:par>
                              <p:par>
                                <p:cTn id="7" presetID="42" presetClass="path" presetSubtype="0" repeatCount="indefinite" fill="hold" nodeType="withEffect">
                                  <p:stCondLst>
                                    <p:cond delay="0"/>
                                  </p:stCondLst>
                                  <p:childTnLst>
                                    <p:animMotion origin="layout" path="M 4.58333E-6 7.40741E-7 L 4.58333E-6 1.00093 " pathEditMode="relative" rAng="0" ptsTypes="AA">
                                      <p:cBhvr>
                                        <p:cTn id="8" dur="120000" fill="hold"/>
                                        <p:tgtEl>
                                          <p:spTgt spid="89"/>
                                        </p:tgtEl>
                                        <p:attrNameLst>
                                          <p:attrName>ppt_x</p:attrName>
                                          <p:attrName>ppt_y</p:attrName>
                                        </p:attrNameLst>
                                      </p:cBhvr>
                                      <p:rCtr x="0" y="50046"/>
                                    </p:animMotion>
                                  </p:childTnLst>
                                </p:cTn>
                              </p:par>
                              <p:par>
                                <p:cTn id="9" presetID="42" presetClass="path" presetSubtype="0" repeatCount="indefinite" fill="hold" nodeType="withEffect">
                                  <p:stCondLst>
                                    <p:cond delay="0"/>
                                  </p:stCondLst>
                                  <p:childTnLst>
                                    <p:animMotion origin="layout" path="M -2.91667E-6 -7.40741E-7 L -2.91667E-6 1.00093 " pathEditMode="relative" rAng="0" ptsTypes="AA">
                                      <p:cBhvr>
                                        <p:cTn id="10" dur="100000" fill="hold"/>
                                        <p:tgtEl>
                                          <p:spTgt spid="86"/>
                                        </p:tgtEl>
                                        <p:attrNameLst>
                                          <p:attrName>ppt_x</p:attrName>
                                          <p:attrName>ppt_y</p:attrName>
                                        </p:attrNameLst>
                                      </p:cBhvr>
                                      <p:rCtr x="0" y="50046"/>
                                    </p:animMotion>
                                  </p:childTnLst>
                                </p:cTn>
                              </p:par>
                              <p:par>
                                <p:cTn id="11" presetID="42" presetClass="path" presetSubtype="0" repeatCount="indefinite" fill="hold" nodeType="withEffect">
                                  <p:stCondLst>
                                    <p:cond delay="0"/>
                                  </p:stCondLst>
                                  <p:childTnLst>
                                    <p:animMotion origin="layout" path="M 1.25E-6 2.96296E-6 L 1.25E-6 1.00092 " pathEditMode="relative" rAng="0" ptsTypes="AA">
                                      <p:cBhvr>
                                        <p:cTn id="12" dur="140000" fill="hold"/>
                                        <p:tgtEl>
                                          <p:spTgt spid="81"/>
                                        </p:tgtEl>
                                        <p:attrNameLst>
                                          <p:attrName>ppt_x</p:attrName>
                                          <p:attrName>ppt_y</p:attrName>
                                        </p:attrNameLst>
                                      </p:cBhvr>
                                      <p:rCtr x="0" y="50046"/>
                                    </p:animMotion>
                                  </p:childTnLst>
                                </p:cTn>
                              </p:par>
                              <p:par>
                                <p:cTn id="13" presetID="42" presetClass="path" presetSubtype="0" repeatCount="indefinite" fill="hold" nodeType="withEffect">
                                  <p:stCondLst>
                                    <p:cond delay="0"/>
                                  </p:stCondLst>
                                  <p:childTnLst>
                                    <p:animMotion origin="layout" path="M 4.58333E-6 7.40741E-7 L 4.58333E-6 1.00093 " pathEditMode="relative" rAng="0" ptsTypes="AA">
                                      <p:cBhvr>
                                        <p:cTn id="14" dur="120000" fill="hold"/>
                                        <p:tgtEl>
                                          <p:spTgt spid="80"/>
                                        </p:tgtEl>
                                        <p:attrNameLst>
                                          <p:attrName>ppt_x</p:attrName>
                                          <p:attrName>ppt_y</p:attrName>
                                        </p:attrNameLst>
                                      </p:cBhvr>
                                      <p:rCtr x="0" y="50046"/>
                                    </p:animMotion>
                                  </p:childTnLst>
                                </p:cTn>
                              </p:par>
                              <p:par>
                                <p:cTn id="15" presetID="42" presetClass="path" presetSubtype="0" repeatCount="indefinite" fill="hold" nodeType="withEffect">
                                  <p:stCondLst>
                                    <p:cond delay="0"/>
                                  </p:stCondLst>
                                  <p:childTnLst>
                                    <p:animMotion origin="layout" path="M 1.66667E-6 7.40741E-7 L 1.66667E-6 1.00093 " pathEditMode="relative" rAng="0" ptsTypes="AA">
                                      <p:cBhvr>
                                        <p:cTn id="16" dur="200000" fill="hold"/>
                                        <p:tgtEl>
                                          <p:spTgt spid="76"/>
                                        </p:tgtEl>
                                        <p:attrNameLst>
                                          <p:attrName>ppt_x</p:attrName>
                                          <p:attrName>ppt_y</p:attrName>
                                        </p:attrNameLst>
                                      </p:cBhvr>
                                      <p:rCtr x="0" y="50046"/>
                                    </p:animMotion>
                                  </p:childTnLst>
                                </p:cTn>
                              </p:par>
                              <p:par>
                                <p:cTn id="17" presetID="42" presetClass="path" presetSubtype="0" repeatCount="indefinite" fill="hold" nodeType="withEffect">
                                  <p:stCondLst>
                                    <p:cond delay="0"/>
                                  </p:stCondLst>
                                  <p:childTnLst>
                                    <p:animMotion origin="layout" path="M 4.58333E-6 7.40741E-7 L 4.58333E-6 1.00093 " pathEditMode="relative" rAng="0" ptsTypes="AA">
                                      <p:cBhvr>
                                        <p:cTn id="18" dur="85000" fill="hold"/>
                                        <p:tgtEl>
                                          <p:spTgt spid="72"/>
                                        </p:tgtEl>
                                        <p:attrNameLst>
                                          <p:attrName>ppt_x</p:attrName>
                                          <p:attrName>ppt_y</p:attrName>
                                        </p:attrNameLst>
                                      </p:cBhvr>
                                      <p:rCtr x="0" y="50046"/>
                                    </p:animMotion>
                                  </p:childTnLst>
                                </p:cTn>
                              </p:par>
                              <p:par>
                                <p:cTn id="19" presetID="42" presetClass="path" presetSubtype="0" repeatCount="indefinite" fill="hold" nodeType="withEffect">
                                  <p:stCondLst>
                                    <p:cond delay="0"/>
                                  </p:stCondLst>
                                  <p:childTnLst>
                                    <p:animMotion origin="layout" path="M 4.58333E-6 7.40741E-7 L 4.58333E-6 1.00093 " pathEditMode="relative" rAng="0" ptsTypes="AA">
                                      <p:cBhvr>
                                        <p:cTn id="20" dur="110000" fill="hold"/>
                                        <p:tgtEl>
                                          <p:spTgt spid="71"/>
                                        </p:tgtEl>
                                        <p:attrNameLst>
                                          <p:attrName>ppt_x</p:attrName>
                                          <p:attrName>ppt_y</p:attrName>
                                        </p:attrNameLst>
                                      </p:cBhvr>
                                      <p:rCtr x="0" y="50046"/>
                                    </p:animMotion>
                                  </p:childTnLst>
                                </p:cTn>
                              </p:par>
                              <p:par>
                                <p:cTn id="21" presetID="42" presetClass="path" presetSubtype="0" repeatCount="indefinite" fill="hold" nodeType="withEffect">
                                  <p:stCondLst>
                                    <p:cond delay="0"/>
                                  </p:stCondLst>
                                  <p:childTnLst>
                                    <p:animMotion origin="layout" path="M 2.29167E-6 -3.7037E-6 L 2.29167E-6 1.00093 " pathEditMode="relative" rAng="0" ptsTypes="AA">
                                      <p:cBhvr>
                                        <p:cTn id="22" dur="120000" fill="hold"/>
                                        <p:tgtEl>
                                          <p:spTgt spid="112"/>
                                        </p:tgtEl>
                                        <p:attrNameLst>
                                          <p:attrName>ppt_x</p:attrName>
                                          <p:attrName>ppt_y</p:attrName>
                                        </p:attrNameLst>
                                      </p:cBhvr>
                                      <p:rCtr x="0" y="50046"/>
                                    </p:animMotion>
                                  </p:childTnLst>
                                </p:cTn>
                              </p:par>
                              <p:par>
                                <p:cTn id="23" presetID="42" presetClass="path" presetSubtype="0" repeatCount="indefinite" fill="hold" nodeType="withEffect">
                                  <p:stCondLst>
                                    <p:cond delay="0"/>
                                  </p:stCondLst>
                                  <p:childTnLst>
                                    <p:animMotion origin="layout" path="M -2.91667E-6 -3.7037E-6 L -2.91667E-6 1.00093 " pathEditMode="relative" rAng="0" ptsTypes="AA">
                                      <p:cBhvr>
                                        <p:cTn id="24" dur="100000" fill="hold"/>
                                        <p:tgtEl>
                                          <p:spTgt spid="109"/>
                                        </p:tgtEl>
                                        <p:attrNameLst>
                                          <p:attrName>ppt_x</p:attrName>
                                          <p:attrName>ppt_y</p:attrName>
                                        </p:attrNameLst>
                                      </p:cBhvr>
                                      <p:rCtr x="0" y="50046"/>
                                    </p:animMotion>
                                  </p:childTnLst>
                                </p:cTn>
                              </p:par>
                              <p:par>
                                <p:cTn id="25" presetID="42" presetClass="path" presetSubtype="0" repeatCount="indefinite" fill="hold" nodeType="withEffect">
                                  <p:stCondLst>
                                    <p:cond delay="0"/>
                                  </p:stCondLst>
                                  <p:childTnLst>
                                    <p:animMotion origin="layout" path="M 1.25E-6 3.7037E-7 L 1.25E-6 1.00093 " pathEditMode="relative" rAng="0" ptsTypes="AA">
                                      <p:cBhvr>
                                        <p:cTn id="26" dur="140000" fill="hold"/>
                                        <p:tgtEl>
                                          <p:spTgt spid="104"/>
                                        </p:tgtEl>
                                        <p:attrNameLst>
                                          <p:attrName>ppt_x</p:attrName>
                                          <p:attrName>ppt_y</p:attrName>
                                        </p:attrNameLst>
                                      </p:cBhvr>
                                      <p:rCtr x="0" y="50046"/>
                                    </p:animMotion>
                                  </p:childTnLst>
                                </p:cTn>
                              </p:par>
                              <p:par>
                                <p:cTn id="27" presetID="42" presetClass="path" presetSubtype="0" repeatCount="indefinite" fill="hold" nodeType="withEffect">
                                  <p:stCondLst>
                                    <p:cond delay="0"/>
                                  </p:stCondLst>
                                  <p:childTnLst>
                                    <p:animMotion origin="layout" path="M -3.54167E-6 -3.7037E-6 L -3.54167E-6 1.00093 " pathEditMode="relative" rAng="0" ptsTypes="AA">
                                      <p:cBhvr>
                                        <p:cTn id="28" dur="120000" fill="hold"/>
                                        <p:tgtEl>
                                          <p:spTgt spid="103"/>
                                        </p:tgtEl>
                                        <p:attrNameLst>
                                          <p:attrName>ppt_x</p:attrName>
                                          <p:attrName>ppt_y</p:attrName>
                                        </p:attrNameLst>
                                      </p:cBhvr>
                                      <p:rCtr x="0" y="50046"/>
                                    </p:animMotion>
                                  </p:childTnLst>
                                </p:cTn>
                              </p:par>
                              <p:par>
                                <p:cTn id="29" presetID="42" presetClass="path" presetSubtype="0" repeatCount="indefinite" fill="hold" nodeType="withEffect">
                                  <p:stCondLst>
                                    <p:cond delay="0"/>
                                  </p:stCondLst>
                                  <p:childTnLst>
                                    <p:animMotion origin="layout" path="M 1.66667E-6 -3.7037E-7 L 1.66667E-6 1.00093 " pathEditMode="relative" rAng="0" ptsTypes="AA">
                                      <p:cBhvr>
                                        <p:cTn id="30" dur="200000" fill="hold"/>
                                        <p:tgtEl>
                                          <p:spTgt spid="99"/>
                                        </p:tgtEl>
                                        <p:attrNameLst>
                                          <p:attrName>ppt_x</p:attrName>
                                          <p:attrName>ppt_y</p:attrName>
                                        </p:attrNameLst>
                                      </p:cBhvr>
                                      <p:rCtr x="0" y="50046"/>
                                    </p:animMotion>
                                  </p:childTnLst>
                                </p:cTn>
                              </p:par>
                              <p:par>
                                <p:cTn id="31" presetID="42" presetClass="path" presetSubtype="0" repeatCount="indefinite" fill="hold" nodeType="withEffect">
                                  <p:stCondLst>
                                    <p:cond delay="0"/>
                                  </p:stCondLst>
                                  <p:childTnLst>
                                    <p:animMotion origin="layout" path="M -4.58333E-6 -4.07407E-6 L -4.58333E-6 1.00093 " pathEditMode="relative" rAng="0" ptsTypes="AA">
                                      <p:cBhvr>
                                        <p:cTn id="32" dur="75000" fill="hold"/>
                                        <p:tgtEl>
                                          <p:spTgt spid="95"/>
                                        </p:tgtEl>
                                        <p:attrNameLst>
                                          <p:attrName>ppt_x</p:attrName>
                                          <p:attrName>ppt_y</p:attrName>
                                        </p:attrNameLst>
                                      </p:cBhvr>
                                      <p:rCtr x="0" y="50046"/>
                                    </p:animMotion>
                                  </p:childTnLst>
                                </p:cTn>
                              </p:par>
                              <p:par>
                                <p:cTn id="33" presetID="42" presetClass="path" presetSubtype="0" repeatCount="indefinite" fill="hold" nodeType="withEffect">
                                  <p:stCondLst>
                                    <p:cond delay="0"/>
                                  </p:stCondLst>
                                  <p:childTnLst>
                                    <p:animMotion origin="layout" path="M 2.08333E-7 -3.7037E-6 L 2.08333E-7 1.00093 " pathEditMode="relative" rAng="0" ptsTypes="AA">
                                      <p:cBhvr>
                                        <p:cTn id="34" dur="110000" fill="hold"/>
                                        <p:tgtEl>
                                          <p:spTgt spid="94"/>
                                        </p:tgtEl>
                                        <p:attrNameLst>
                                          <p:attrName>ppt_x</p:attrName>
                                          <p:attrName>ppt_y</p:attrName>
                                        </p:attrNameLst>
                                      </p:cBhvr>
                                      <p:rCtr x="0" y="50046"/>
                                    </p:animMotion>
                                  </p:childTnLst>
                                </p:cTn>
                              </p:par>
                              <p:par>
                                <p:cTn id="35" presetID="42" presetClass="path" presetSubtype="0" repeatCount="indefinite" fill="hold" nodeType="withEffect">
                                  <p:stCondLst>
                                    <p:cond delay="0"/>
                                  </p:stCondLst>
                                  <p:childTnLst>
                                    <p:animMotion origin="layout" path="M -1.25E-6 -2.96296E-6 L -1.25E-6 1.00093 " pathEditMode="relative" rAng="0" ptsTypes="AA">
                                      <p:cBhvr>
                                        <p:cTn id="36" dur="70000" fill="hold"/>
                                        <p:tgtEl>
                                          <p:spTgt spid="114"/>
                                        </p:tgtEl>
                                        <p:attrNameLst>
                                          <p:attrName>ppt_x</p:attrName>
                                          <p:attrName>ppt_y</p:attrName>
                                        </p:attrNameLst>
                                      </p:cBhvr>
                                      <p:rCtr x="0" y="5004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DCECCB84-F9BA-43D5-87BE-67443E8EF086}">
      <p15:sldGuideLst xmlns:p15="http://schemas.microsoft.com/office/powerpoint/2012/main">
        <p15:guide id="1" orient="horz" pos="216">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Agenda_Pict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AF38B8-4833-7D15-090E-6473727C5CDE}"/>
              </a:ext>
            </a:extLst>
          </p:cNvPr>
          <p:cNvSpPr>
            <a:spLocks noGrp="1"/>
          </p:cNvSpPr>
          <p:nvPr>
            <p:ph type="title"/>
          </p:nvPr>
        </p:nvSpPr>
        <p:spPr>
          <a:xfrm>
            <a:off x="236054" y="761443"/>
            <a:ext cx="7108581" cy="865194"/>
          </a:xfrm>
        </p:spPr>
        <p:txBody>
          <a:bodyPr anchor="b"/>
          <a:lstStyle>
            <a:lvl1pPr>
              <a:defRPr sz="3400"/>
            </a:lvl1pPr>
          </a:lstStyle>
          <a:p>
            <a:r>
              <a:rPr lang="en-US"/>
              <a:t>Click to edit Master title style</a:t>
            </a:r>
          </a:p>
        </p:txBody>
      </p:sp>
      <p:sp>
        <p:nvSpPr>
          <p:cNvPr id="6" name="Rectangle 5">
            <a:extLst>
              <a:ext uri="{FF2B5EF4-FFF2-40B4-BE49-F238E27FC236}">
                <a16:creationId xmlns:a16="http://schemas.microsoft.com/office/drawing/2014/main" id="{ED6E88AD-AF36-C997-5DD8-DA299A408546}"/>
              </a:ext>
            </a:extLst>
          </p:cNvPr>
          <p:cNvSpPr/>
          <p:nvPr userDrawn="1"/>
        </p:nvSpPr>
        <p:spPr>
          <a:xfrm>
            <a:off x="236054" y="1674779"/>
            <a:ext cx="1163687" cy="75431"/>
          </a:xfrm>
          <a:prstGeom prst="rect">
            <a:avLst/>
          </a:prstGeom>
          <a:gradFill flip="none" rotWithShape="1">
            <a:gsLst>
              <a:gs pos="7000">
                <a:schemeClr val="accent2"/>
              </a:gs>
              <a:gs pos="93000">
                <a:schemeClr val="accent5"/>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7">
            <a:extLst>
              <a:ext uri="{FF2B5EF4-FFF2-40B4-BE49-F238E27FC236}">
                <a16:creationId xmlns:a16="http://schemas.microsoft.com/office/drawing/2014/main" id="{D256BAFC-DF95-BFCA-DBF8-7226DB800469}"/>
              </a:ext>
            </a:extLst>
          </p:cNvPr>
          <p:cNvSpPr>
            <a:spLocks noGrp="1"/>
          </p:cNvSpPr>
          <p:nvPr>
            <p:ph type="body" sz="quarter" idx="11" hasCustomPrompt="1"/>
          </p:nvPr>
        </p:nvSpPr>
        <p:spPr>
          <a:xfrm>
            <a:off x="236054" y="2010228"/>
            <a:ext cx="3548199" cy="338554"/>
          </a:xfrm>
          <a:prstGeom prst="rect">
            <a:avLst/>
          </a:prstGeom>
        </p:spPr>
        <p:txBody>
          <a:bodyPr wrap="square">
            <a:spAutoFit/>
          </a:bodyPr>
          <a:lstStyle>
            <a:lvl1pPr marL="0" indent="0">
              <a:buNone/>
              <a:defRPr sz="1600" b="1" i="0">
                <a:solidFill>
                  <a:schemeClr val="accent1"/>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a:t>Title</a:t>
            </a:r>
          </a:p>
        </p:txBody>
      </p:sp>
      <p:sp>
        <p:nvSpPr>
          <p:cNvPr id="9" name="Text Placeholder 7">
            <a:extLst>
              <a:ext uri="{FF2B5EF4-FFF2-40B4-BE49-F238E27FC236}">
                <a16:creationId xmlns:a16="http://schemas.microsoft.com/office/drawing/2014/main" id="{4778F3F7-44C7-126F-40FB-1C988B6EEE7A}"/>
              </a:ext>
            </a:extLst>
          </p:cNvPr>
          <p:cNvSpPr>
            <a:spLocks noGrp="1"/>
          </p:cNvSpPr>
          <p:nvPr>
            <p:ph type="body" sz="quarter" idx="12" hasCustomPrompt="1"/>
          </p:nvPr>
        </p:nvSpPr>
        <p:spPr>
          <a:xfrm>
            <a:off x="3888544" y="2010228"/>
            <a:ext cx="3456091" cy="338554"/>
          </a:xfrm>
          <a:prstGeom prst="rect">
            <a:avLst/>
          </a:prstGeom>
        </p:spPr>
        <p:txBody>
          <a:bodyPr wrap="square">
            <a:spAutoFit/>
          </a:bodyPr>
          <a:lstStyle>
            <a:lvl1pPr marL="0" indent="0">
              <a:buNone/>
              <a:defRPr sz="1600" b="1" i="0">
                <a:solidFill>
                  <a:schemeClr val="accent2"/>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a:t>Speaker</a:t>
            </a:r>
          </a:p>
        </p:txBody>
      </p:sp>
      <p:sp>
        <p:nvSpPr>
          <p:cNvPr id="11" name="Text Placeholder 7">
            <a:extLst>
              <a:ext uri="{FF2B5EF4-FFF2-40B4-BE49-F238E27FC236}">
                <a16:creationId xmlns:a16="http://schemas.microsoft.com/office/drawing/2014/main" id="{85D4E920-1C5F-F828-FA2C-59DF3A93B5C3}"/>
              </a:ext>
            </a:extLst>
          </p:cNvPr>
          <p:cNvSpPr>
            <a:spLocks noGrp="1"/>
          </p:cNvSpPr>
          <p:nvPr>
            <p:ph type="body" sz="quarter" idx="13" hasCustomPrompt="1"/>
          </p:nvPr>
        </p:nvSpPr>
        <p:spPr>
          <a:xfrm>
            <a:off x="236054" y="2481571"/>
            <a:ext cx="3548199" cy="338554"/>
          </a:xfrm>
          <a:prstGeom prst="rect">
            <a:avLst/>
          </a:prstGeom>
        </p:spPr>
        <p:txBody>
          <a:bodyPr wrap="square">
            <a:spAutoFit/>
          </a:bodyPr>
          <a:lstStyle>
            <a:lvl1pPr marL="0" indent="0">
              <a:buNone/>
              <a:defRPr sz="1600" b="1" i="0">
                <a:solidFill>
                  <a:schemeClr val="accent1"/>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a:t>Title</a:t>
            </a:r>
          </a:p>
        </p:txBody>
      </p:sp>
      <p:sp>
        <p:nvSpPr>
          <p:cNvPr id="13" name="Text Placeholder 7">
            <a:extLst>
              <a:ext uri="{FF2B5EF4-FFF2-40B4-BE49-F238E27FC236}">
                <a16:creationId xmlns:a16="http://schemas.microsoft.com/office/drawing/2014/main" id="{36414C3C-CEDA-6F82-B2E4-4C9DE6DCABCC}"/>
              </a:ext>
            </a:extLst>
          </p:cNvPr>
          <p:cNvSpPr>
            <a:spLocks noGrp="1"/>
          </p:cNvSpPr>
          <p:nvPr>
            <p:ph type="body" sz="quarter" idx="14" hasCustomPrompt="1"/>
          </p:nvPr>
        </p:nvSpPr>
        <p:spPr>
          <a:xfrm>
            <a:off x="3888544" y="2481571"/>
            <a:ext cx="3456091" cy="338554"/>
          </a:xfrm>
          <a:prstGeom prst="rect">
            <a:avLst/>
          </a:prstGeom>
        </p:spPr>
        <p:txBody>
          <a:bodyPr wrap="square">
            <a:spAutoFit/>
          </a:bodyPr>
          <a:lstStyle>
            <a:lvl1pPr marL="0" indent="0">
              <a:buNone/>
              <a:defRPr sz="1600" b="1" i="0">
                <a:solidFill>
                  <a:schemeClr val="accent2"/>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a:t>Speaker</a:t>
            </a:r>
          </a:p>
        </p:txBody>
      </p:sp>
      <p:sp>
        <p:nvSpPr>
          <p:cNvPr id="14" name="Text Placeholder 7">
            <a:extLst>
              <a:ext uri="{FF2B5EF4-FFF2-40B4-BE49-F238E27FC236}">
                <a16:creationId xmlns:a16="http://schemas.microsoft.com/office/drawing/2014/main" id="{59F93CD7-543B-3286-F021-EC14FDFD494B}"/>
              </a:ext>
            </a:extLst>
          </p:cNvPr>
          <p:cNvSpPr>
            <a:spLocks noGrp="1"/>
          </p:cNvSpPr>
          <p:nvPr>
            <p:ph type="body" sz="quarter" idx="15" hasCustomPrompt="1"/>
          </p:nvPr>
        </p:nvSpPr>
        <p:spPr>
          <a:xfrm>
            <a:off x="236054" y="2952914"/>
            <a:ext cx="3548199" cy="338554"/>
          </a:xfrm>
          <a:prstGeom prst="rect">
            <a:avLst/>
          </a:prstGeom>
        </p:spPr>
        <p:txBody>
          <a:bodyPr wrap="square">
            <a:spAutoFit/>
          </a:bodyPr>
          <a:lstStyle>
            <a:lvl1pPr marL="0" indent="0">
              <a:buNone/>
              <a:defRPr sz="1600" b="1" i="0">
                <a:solidFill>
                  <a:schemeClr val="accent1"/>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a:t>Title</a:t>
            </a:r>
          </a:p>
        </p:txBody>
      </p:sp>
      <p:sp>
        <p:nvSpPr>
          <p:cNvPr id="15" name="Text Placeholder 7">
            <a:extLst>
              <a:ext uri="{FF2B5EF4-FFF2-40B4-BE49-F238E27FC236}">
                <a16:creationId xmlns:a16="http://schemas.microsoft.com/office/drawing/2014/main" id="{BC0E5663-0B15-8D88-934F-22BF622FFF59}"/>
              </a:ext>
            </a:extLst>
          </p:cNvPr>
          <p:cNvSpPr>
            <a:spLocks noGrp="1"/>
          </p:cNvSpPr>
          <p:nvPr>
            <p:ph type="body" sz="quarter" idx="16" hasCustomPrompt="1"/>
          </p:nvPr>
        </p:nvSpPr>
        <p:spPr>
          <a:xfrm>
            <a:off x="3888544" y="2952914"/>
            <a:ext cx="3456091" cy="338554"/>
          </a:xfrm>
          <a:prstGeom prst="rect">
            <a:avLst/>
          </a:prstGeom>
        </p:spPr>
        <p:txBody>
          <a:bodyPr wrap="square">
            <a:spAutoFit/>
          </a:bodyPr>
          <a:lstStyle>
            <a:lvl1pPr marL="0" indent="0">
              <a:buNone/>
              <a:defRPr sz="1600" b="1" i="0">
                <a:solidFill>
                  <a:schemeClr val="accent2"/>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a:t>Speaker</a:t>
            </a:r>
          </a:p>
        </p:txBody>
      </p:sp>
      <p:sp>
        <p:nvSpPr>
          <p:cNvPr id="17" name="Text Placeholder 7">
            <a:extLst>
              <a:ext uri="{FF2B5EF4-FFF2-40B4-BE49-F238E27FC236}">
                <a16:creationId xmlns:a16="http://schemas.microsoft.com/office/drawing/2014/main" id="{E89D9527-DBE7-8BBB-7242-C76590BD20DA}"/>
              </a:ext>
            </a:extLst>
          </p:cNvPr>
          <p:cNvSpPr>
            <a:spLocks noGrp="1"/>
          </p:cNvSpPr>
          <p:nvPr>
            <p:ph type="body" sz="quarter" idx="17" hasCustomPrompt="1"/>
          </p:nvPr>
        </p:nvSpPr>
        <p:spPr>
          <a:xfrm>
            <a:off x="236054" y="3424257"/>
            <a:ext cx="3548199" cy="338554"/>
          </a:xfrm>
          <a:prstGeom prst="rect">
            <a:avLst/>
          </a:prstGeom>
        </p:spPr>
        <p:txBody>
          <a:bodyPr wrap="square">
            <a:spAutoFit/>
          </a:bodyPr>
          <a:lstStyle>
            <a:lvl1pPr marL="0" indent="0">
              <a:buNone/>
              <a:defRPr sz="1600" b="1" i="0">
                <a:solidFill>
                  <a:schemeClr val="accent1"/>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a:t>Title</a:t>
            </a:r>
          </a:p>
        </p:txBody>
      </p:sp>
      <p:sp>
        <p:nvSpPr>
          <p:cNvPr id="18" name="Text Placeholder 7">
            <a:extLst>
              <a:ext uri="{FF2B5EF4-FFF2-40B4-BE49-F238E27FC236}">
                <a16:creationId xmlns:a16="http://schemas.microsoft.com/office/drawing/2014/main" id="{E574360E-BFBD-DC7F-D37B-324EAF8F3C9D}"/>
              </a:ext>
            </a:extLst>
          </p:cNvPr>
          <p:cNvSpPr>
            <a:spLocks noGrp="1"/>
          </p:cNvSpPr>
          <p:nvPr>
            <p:ph type="body" sz="quarter" idx="18" hasCustomPrompt="1"/>
          </p:nvPr>
        </p:nvSpPr>
        <p:spPr>
          <a:xfrm>
            <a:off x="3888544" y="3424257"/>
            <a:ext cx="3456091" cy="338554"/>
          </a:xfrm>
          <a:prstGeom prst="rect">
            <a:avLst/>
          </a:prstGeom>
        </p:spPr>
        <p:txBody>
          <a:bodyPr wrap="square">
            <a:spAutoFit/>
          </a:bodyPr>
          <a:lstStyle>
            <a:lvl1pPr marL="0" indent="0">
              <a:buNone/>
              <a:defRPr sz="1600" b="1" i="0">
                <a:solidFill>
                  <a:schemeClr val="accent2"/>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a:t>Speaker</a:t>
            </a:r>
          </a:p>
        </p:txBody>
      </p:sp>
      <p:sp>
        <p:nvSpPr>
          <p:cNvPr id="19" name="Text Placeholder 7">
            <a:extLst>
              <a:ext uri="{FF2B5EF4-FFF2-40B4-BE49-F238E27FC236}">
                <a16:creationId xmlns:a16="http://schemas.microsoft.com/office/drawing/2014/main" id="{6A772123-E7AE-AE0F-9587-16DED282F0BC}"/>
              </a:ext>
            </a:extLst>
          </p:cNvPr>
          <p:cNvSpPr>
            <a:spLocks noGrp="1"/>
          </p:cNvSpPr>
          <p:nvPr>
            <p:ph type="body" sz="quarter" idx="19" hasCustomPrompt="1"/>
          </p:nvPr>
        </p:nvSpPr>
        <p:spPr>
          <a:xfrm>
            <a:off x="236054" y="3895600"/>
            <a:ext cx="3548199" cy="338554"/>
          </a:xfrm>
          <a:prstGeom prst="rect">
            <a:avLst/>
          </a:prstGeom>
        </p:spPr>
        <p:txBody>
          <a:bodyPr wrap="square">
            <a:spAutoFit/>
          </a:bodyPr>
          <a:lstStyle>
            <a:lvl1pPr marL="0" indent="0">
              <a:buNone/>
              <a:defRPr sz="1600" b="1" i="0">
                <a:solidFill>
                  <a:schemeClr val="accent1"/>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a:t>Title</a:t>
            </a:r>
          </a:p>
        </p:txBody>
      </p:sp>
      <p:sp>
        <p:nvSpPr>
          <p:cNvPr id="20" name="Text Placeholder 7">
            <a:extLst>
              <a:ext uri="{FF2B5EF4-FFF2-40B4-BE49-F238E27FC236}">
                <a16:creationId xmlns:a16="http://schemas.microsoft.com/office/drawing/2014/main" id="{40FE62E4-B3B9-6074-341C-99415B9E68A9}"/>
              </a:ext>
            </a:extLst>
          </p:cNvPr>
          <p:cNvSpPr>
            <a:spLocks noGrp="1"/>
          </p:cNvSpPr>
          <p:nvPr>
            <p:ph type="body" sz="quarter" idx="20" hasCustomPrompt="1"/>
          </p:nvPr>
        </p:nvSpPr>
        <p:spPr>
          <a:xfrm>
            <a:off x="3888544" y="3895600"/>
            <a:ext cx="3456091" cy="338554"/>
          </a:xfrm>
          <a:prstGeom prst="rect">
            <a:avLst/>
          </a:prstGeom>
        </p:spPr>
        <p:txBody>
          <a:bodyPr wrap="square">
            <a:spAutoFit/>
          </a:bodyPr>
          <a:lstStyle>
            <a:lvl1pPr marL="0" indent="0">
              <a:buNone/>
              <a:defRPr sz="1600" b="1" i="0">
                <a:solidFill>
                  <a:schemeClr val="accent2"/>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a:t>Speaker</a:t>
            </a:r>
          </a:p>
        </p:txBody>
      </p:sp>
      <p:sp>
        <p:nvSpPr>
          <p:cNvPr id="21" name="Text Placeholder 7">
            <a:extLst>
              <a:ext uri="{FF2B5EF4-FFF2-40B4-BE49-F238E27FC236}">
                <a16:creationId xmlns:a16="http://schemas.microsoft.com/office/drawing/2014/main" id="{46470755-8912-AF71-D19F-543E34D56300}"/>
              </a:ext>
            </a:extLst>
          </p:cNvPr>
          <p:cNvSpPr>
            <a:spLocks noGrp="1"/>
          </p:cNvSpPr>
          <p:nvPr>
            <p:ph type="body" sz="quarter" idx="21" hasCustomPrompt="1"/>
          </p:nvPr>
        </p:nvSpPr>
        <p:spPr>
          <a:xfrm>
            <a:off x="236054" y="4366943"/>
            <a:ext cx="3548199" cy="338554"/>
          </a:xfrm>
          <a:prstGeom prst="rect">
            <a:avLst/>
          </a:prstGeom>
        </p:spPr>
        <p:txBody>
          <a:bodyPr wrap="square">
            <a:spAutoFit/>
          </a:bodyPr>
          <a:lstStyle>
            <a:lvl1pPr marL="0" indent="0">
              <a:buNone/>
              <a:defRPr sz="1600" b="1" i="0">
                <a:solidFill>
                  <a:schemeClr val="accent1"/>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a:t>Title</a:t>
            </a:r>
          </a:p>
        </p:txBody>
      </p:sp>
      <p:sp>
        <p:nvSpPr>
          <p:cNvPr id="22" name="Text Placeholder 7">
            <a:extLst>
              <a:ext uri="{FF2B5EF4-FFF2-40B4-BE49-F238E27FC236}">
                <a16:creationId xmlns:a16="http://schemas.microsoft.com/office/drawing/2014/main" id="{4C5036D3-DC5E-E2A8-3D1B-6487B147C77D}"/>
              </a:ext>
            </a:extLst>
          </p:cNvPr>
          <p:cNvSpPr>
            <a:spLocks noGrp="1"/>
          </p:cNvSpPr>
          <p:nvPr>
            <p:ph type="body" sz="quarter" idx="22" hasCustomPrompt="1"/>
          </p:nvPr>
        </p:nvSpPr>
        <p:spPr>
          <a:xfrm>
            <a:off x="3888544" y="4366943"/>
            <a:ext cx="3456091" cy="338554"/>
          </a:xfrm>
          <a:prstGeom prst="rect">
            <a:avLst/>
          </a:prstGeom>
        </p:spPr>
        <p:txBody>
          <a:bodyPr wrap="square">
            <a:spAutoFit/>
          </a:bodyPr>
          <a:lstStyle>
            <a:lvl1pPr marL="0" indent="0">
              <a:buNone/>
              <a:defRPr sz="1600" b="1" i="0">
                <a:solidFill>
                  <a:schemeClr val="accent2"/>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a:t>Speaker</a:t>
            </a:r>
          </a:p>
        </p:txBody>
      </p:sp>
      <p:sp>
        <p:nvSpPr>
          <p:cNvPr id="23" name="Text Placeholder 7">
            <a:extLst>
              <a:ext uri="{FF2B5EF4-FFF2-40B4-BE49-F238E27FC236}">
                <a16:creationId xmlns:a16="http://schemas.microsoft.com/office/drawing/2014/main" id="{C63D6FC3-F8A8-CCDF-447A-C2D6868CA7FA}"/>
              </a:ext>
            </a:extLst>
          </p:cNvPr>
          <p:cNvSpPr>
            <a:spLocks noGrp="1"/>
          </p:cNvSpPr>
          <p:nvPr>
            <p:ph type="body" sz="quarter" idx="23" hasCustomPrompt="1"/>
          </p:nvPr>
        </p:nvSpPr>
        <p:spPr>
          <a:xfrm>
            <a:off x="236054" y="4838283"/>
            <a:ext cx="3548199" cy="338554"/>
          </a:xfrm>
          <a:prstGeom prst="rect">
            <a:avLst/>
          </a:prstGeom>
        </p:spPr>
        <p:txBody>
          <a:bodyPr wrap="square">
            <a:spAutoFit/>
          </a:bodyPr>
          <a:lstStyle>
            <a:lvl1pPr marL="0" indent="0">
              <a:buNone/>
              <a:defRPr sz="1600" b="1" i="0">
                <a:solidFill>
                  <a:schemeClr val="accent1"/>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a:t>Title</a:t>
            </a:r>
          </a:p>
        </p:txBody>
      </p:sp>
      <p:sp>
        <p:nvSpPr>
          <p:cNvPr id="24" name="Text Placeholder 7">
            <a:extLst>
              <a:ext uri="{FF2B5EF4-FFF2-40B4-BE49-F238E27FC236}">
                <a16:creationId xmlns:a16="http://schemas.microsoft.com/office/drawing/2014/main" id="{6F93ADA9-3F19-B114-75FE-DA37F00C1B65}"/>
              </a:ext>
            </a:extLst>
          </p:cNvPr>
          <p:cNvSpPr>
            <a:spLocks noGrp="1"/>
          </p:cNvSpPr>
          <p:nvPr>
            <p:ph type="body" sz="quarter" idx="24" hasCustomPrompt="1"/>
          </p:nvPr>
        </p:nvSpPr>
        <p:spPr>
          <a:xfrm>
            <a:off x="3888544" y="4838283"/>
            <a:ext cx="3456091" cy="338554"/>
          </a:xfrm>
          <a:prstGeom prst="rect">
            <a:avLst/>
          </a:prstGeom>
        </p:spPr>
        <p:txBody>
          <a:bodyPr wrap="square">
            <a:spAutoFit/>
          </a:bodyPr>
          <a:lstStyle>
            <a:lvl1pPr marL="0" indent="0">
              <a:buNone/>
              <a:defRPr sz="1600" b="1" i="0">
                <a:solidFill>
                  <a:schemeClr val="accent2"/>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a:t>Speaker</a:t>
            </a:r>
          </a:p>
        </p:txBody>
      </p:sp>
      <p:sp>
        <p:nvSpPr>
          <p:cNvPr id="12" name="Picture Placeholder 11">
            <a:extLst>
              <a:ext uri="{FF2B5EF4-FFF2-40B4-BE49-F238E27FC236}">
                <a16:creationId xmlns:a16="http://schemas.microsoft.com/office/drawing/2014/main" id="{F5BAEC73-C0C5-5AB3-F5EE-F9DDB60400FF}"/>
              </a:ext>
            </a:extLst>
          </p:cNvPr>
          <p:cNvSpPr>
            <a:spLocks noGrp="1"/>
          </p:cNvSpPr>
          <p:nvPr>
            <p:ph type="pic" sz="quarter" idx="27" hasCustomPrompt="1"/>
          </p:nvPr>
        </p:nvSpPr>
        <p:spPr>
          <a:xfrm>
            <a:off x="7745858" y="363164"/>
            <a:ext cx="4472084" cy="6494835"/>
          </a:xfrm>
          <a:custGeom>
            <a:avLst/>
            <a:gdLst>
              <a:gd name="connsiteX0" fmla="*/ 331657 w 4472084"/>
              <a:gd name="connsiteY0" fmla="*/ 0 h 6485860"/>
              <a:gd name="connsiteX1" fmla="*/ 4472084 w 4472084"/>
              <a:gd name="connsiteY1" fmla="*/ 0 h 6485860"/>
              <a:gd name="connsiteX2" fmla="*/ 4472084 w 4472084"/>
              <a:gd name="connsiteY2" fmla="*/ 6485860 h 6485860"/>
              <a:gd name="connsiteX3" fmla="*/ 0 w 4472084"/>
              <a:gd name="connsiteY3" fmla="*/ 6485860 h 6485860"/>
              <a:gd name="connsiteX4" fmla="*/ 0 w 4472084"/>
              <a:gd name="connsiteY4" fmla="*/ 331657 h 6485860"/>
              <a:gd name="connsiteX5" fmla="*/ 331657 w 4472084"/>
              <a:gd name="connsiteY5" fmla="*/ 0 h 6485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72084" h="6485860">
                <a:moveTo>
                  <a:pt x="331657" y="0"/>
                </a:moveTo>
                <a:lnTo>
                  <a:pt x="4472084" y="0"/>
                </a:lnTo>
                <a:lnTo>
                  <a:pt x="4472084" y="6485860"/>
                </a:lnTo>
                <a:lnTo>
                  <a:pt x="0" y="6485860"/>
                </a:lnTo>
                <a:lnTo>
                  <a:pt x="0" y="331657"/>
                </a:lnTo>
                <a:cubicBezTo>
                  <a:pt x="0" y="148488"/>
                  <a:pt x="148488" y="0"/>
                  <a:pt x="331657" y="0"/>
                </a:cubicBezTo>
                <a:close/>
              </a:path>
            </a:pathLst>
          </a:custGeom>
          <a:solidFill>
            <a:schemeClr val="bg1">
              <a:lumMod val="95000"/>
            </a:schemeClr>
          </a:solidFill>
          <a:ln w="60325">
            <a:noFill/>
          </a:ln>
        </p:spPr>
        <p:txBody>
          <a:bodyPr vert="horz" wrap="square" lIns="0" tIns="45720" rIns="0" bIns="45720" rtlCol="0">
            <a:noAutofit/>
          </a:bodyPr>
          <a:lstStyle>
            <a:lvl1pPr>
              <a:defRPr lang="en-US" dirty="0"/>
            </a:lvl1pPr>
          </a:lstStyle>
          <a:p>
            <a:pPr marL="7938" lvl="0" indent="0">
              <a:buNone/>
            </a:pPr>
            <a:r>
              <a:rPr lang="en-US"/>
              <a:t>      </a:t>
            </a:r>
          </a:p>
        </p:txBody>
      </p:sp>
      <p:pic>
        <p:nvPicPr>
          <p:cNvPr id="26" name="Picture 25" descr="Shape&#10;&#10;Description automatically generated">
            <a:extLst>
              <a:ext uri="{FF2B5EF4-FFF2-40B4-BE49-F238E27FC236}">
                <a16:creationId xmlns:a16="http://schemas.microsoft.com/office/drawing/2014/main" id="{A76AF585-A365-825E-7E46-FFD38DEBEAC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7556397" y="173736"/>
            <a:ext cx="4661545" cy="6684264"/>
          </a:xfrm>
          <a:prstGeom prst="rect">
            <a:avLst/>
          </a:prstGeom>
        </p:spPr>
      </p:pic>
      <p:pic>
        <p:nvPicPr>
          <p:cNvPr id="4" name="Picture 3">
            <a:extLst>
              <a:ext uri="{FF2B5EF4-FFF2-40B4-BE49-F238E27FC236}">
                <a16:creationId xmlns:a16="http://schemas.microsoft.com/office/drawing/2014/main" id="{F4EAA91B-1174-5477-B4DF-5C2E14368779}"/>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256032" y="6254496"/>
            <a:ext cx="292100" cy="368300"/>
          </a:xfrm>
          <a:prstGeom prst="rect">
            <a:avLst/>
          </a:prstGeom>
        </p:spPr>
      </p:pic>
      <p:sp>
        <p:nvSpPr>
          <p:cNvPr id="7" name="TextBox 6">
            <a:extLst>
              <a:ext uri="{FF2B5EF4-FFF2-40B4-BE49-F238E27FC236}">
                <a16:creationId xmlns:a16="http://schemas.microsoft.com/office/drawing/2014/main" id="{3882E7E6-6502-26AB-8D0B-1E8F8E7C0AC9}"/>
              </a:ext>
            </a:extLst>
          </p:cNvPr>
          <p:cNvSpPr txBox="1">
            <a:spLocks noChangeArrowheads="1"/>
          </p:cNvSpPr>
          <p:nvPr userDrawn="1"/>
        </p:nvSpPr>
        <p:spPr bwMode="auto">
          <a:xfrm>
            <a:off x="691527" y="6544036"/>
            <a:ext cx="5726286" cy="923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marL="0" lvl="0" indent="0" algn="l">
              <a:lnSpc>
                <a:spcPct val="100000"/>
              </a:lnSpc>
              <a:defRPr sz="1800">
                <a:solidFill>
                  <a:srgbClr val="000000"/>
                </a:solidFill>
              </a:defRPr>
            </a:pPr>
            <a:r>
              <a:rPr lang="ga-IE" sz="600" b="0" i="0" baseline="0">
                <a:solidFill>
                  <a:schemeClr val="bg1">
                    <a:lumMod val="85000"/>
                  </a:schemeClr>
                </a:solidFill>
                <a:latin typeface="+mn-lt"/>
              </a:rPr>
              <a:t>© 2023 Epsilon Data Management, LLC. All rights reserved. Proprietary and confidential.</a:t>
            </a:r>
          </a:p>
        </p:txBody>
      </p:sp>
    </p:spTree>
    <p:extLst>
      <p:ext uri="{BB962C8B-B14F-4D97-AF65-F5344CB8AC3E}">
        <p14:creationId xmlns:p14="http://schemas.microsoft.com/office/powerpoint/2010/main" val="262182043"/>
      </p:ext>
    </p:extLst>
  </p:cSld>
  <p:clrMapOvr>
    <a:masterClrMapping/>
  </p:clrMapOvr>
  <p:extLst>
    <p:ext uri="{DCECCB84-F9BA-43D5-87BE-67443E8EF086}">
      <p15:sldGuideLst xmlns:p15="http://schemas.microsoft.com/office/powerpoint/2012/main">
        <p15:guide id="1" orient="horz" pos="216">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D9A6EFC-ADCF-F342-0B1D-2EBAF943EFC1}"/>
              </a:ext>
            </a:extLst>
          </p:cNvPr>
          <p:cNvSpPr>
            <a:spLocks noGrp="1"/>
          </p:cNvSpPr>
          <p:nvPr>
            <p:ph type="title"/>
          </p:nvPr>
        </p:nvSpPr>
        <p:spPr>
          <a:xfrm>
            <a:off x="237744" y="283464"/>
            <a:ext cx="11610321" cy="1159192"/>
          </a:xfrm>
        </p:spPr>
        <p:txBody>
          <a:bodyPr/>
          <a:lstStyle>
            <a:lvl1pPr>
              <a:defRPr>
                <a:solidFill>
                  <a:srgbClr val="4F81BD"/>
                </a:solidFill>
              </a:defRPr>
            </a:lvl1pPr>
          </a:lstStyle>
          <a:p>
            <a:r>
              <a:rPr lang="en-US"/>
              <a:t>Click to edit Master title style</a:t>
            </a:r>
          </a:p>
        </p:txBody>
      </p:sp>
      <p:pic>
        <p:nvPicPr>
          <p:cNvPr id="7" name="Picture 6">
            <a:extLst>
              <a:ext uri="{FF2B5EF4-FFF2-40B4-BE49-F238E27FC236}">
                <a16:creationId xmlns:a16="http://schemas.microsoft.com/office/drawing/2014/main" id="{01AAF1C9-26AC-3D4F-2489-022E282D30AB}"/>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256032" y="6254496"/>
            <a:ext cx="292100" cy="368300"/>
          </a:xfrm>
          <a:prstGeom prst="rect">
            <a:avLst/>
          </a:prstGeom>
        </p:spPr>
      </p:pic>
      <p:sp>
        <p:nvSpPr>
          <p:cNvPr id="8" name="TextBox 7">
            <a:extLst>
              <a:ext uri="{FF2B5EF4-FFF2-40B4-BE49-F238E27FC236}">
                <a16:creationId xmlns:a16="http://schemas.microsoft.com/office/drawing/2014/main" id="{4EC75FAD-E869-3CDD-46B6-9714CFEDC608}"/>
              </a:ext>
            </a:extLst>
          </p:cNvPr>
          <p:cNvSpPr txBox="1">
            <a:spLocks noChangeArrowheads="1"/>
          </p:cNvSpPr>
          <p:nvPr userDrawn="1"/>
        </p:nvSpPr>
        <p:spPr bwMode="auto">
          <a:xfrm>
            <a:off x="691527" y="6544036"/>
            <a:ext cx="5726286" cy="923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marL="0" lvl="0" indent="0" algn="l">
              <a:lnSpc>
                <a:spcPct val="100000"/>
              </a:lnSpc>
              <a:defRPr sz="1800">
                <a:solidFill>
                  <a:srgbClr val="000000"/>
                </a:solidFill>
              </a:defRPr>
            </a:pPr>
            <a:r>
              <a:rPr lang="ga-IE" sz="600" b="0" i="0" baseline="0">
                <a:solidFill>
                  <a:schemeClr val="bg1">
                    <a:lumMod val="85000"/>
                  </a:schemeClr>
                </a:solidFill>
                <a:latin typeface="+mn-lt"/>
              </a:rPr>
              <a:t>© 2023 Epsilon Data Management, LLC. All rights reserved. Proprietary and confidential.</a:t>
            </a:r>
          </a:p>
        </p:txBody>
      </p:sp>
      <p:sp>
        <p:nvSpPr>
          <p:cNvPr id="9" name="TextBox 8">
            <a:extLst>
              <a:ext uri="{FF2B5EF4-FFF2-40B4-BE49-F238E27FC236}">
                <a16:creationId xmlns:a16="http://schemas.microsoft.com/office/drawing/2014/main" id="{54FDE570-D6F9-1F66-B2F7-8CE55F3D027A}"/>
              </a:ext>
            </a:extLst>
          </p:cNvPr>
          <p:cNvSpPr txBox="1">
            <a:spLocks noChangeAspect="1"/>
          </p:cNvSpPr>
          <p:nvPr userDrawn="1"/>
        </p:nvSpPr>
        <p:spPr>
          <a:xfrm>
            <a:off x="11722608" y="6446520"/>
            <a:ext cx="227692" cy="228600"/>
          </a:xfrm>
          <a:prstGeom prst="ellipse">
            <a:avLst/>
          </a:prstGeom>
          <a:solidFill>
            <a:schemeClr val="accent1"/>
          </a:solidFill>
        </p:spPr>
        <p:txBody>
          <a:bodyPr wrap="none" rtlCol="0" anchor="ctr">
            <a:noAutofit/>
          </a:bodyPr>
          <a:lstStyle/>
          <a:p>
            <a:pPr algn="ctr"/>
            <a:fld id="{9F77B881-CDA4-7041-897F-97D0053686EF}" type="slidenum">
              <a:rPr lang="en-US" sz="700" b="1" i="0" smtClean="0">
                <a:solidFill>
                  <a:schemeClr val="bg1"/>
                </a:solidFill>
                <a:latin typeface="+mn-lt"/>
              </a:rPr>
              <a:pPr algn="ctr"/>
              <a:t>‹#›</a:t>
            </a:fld>
            <a:endParaRPr lang="en-US" sz="700" b="1" i="0">
              <a:solidFill>
                <a:schemeClr val="bg1"/>
              </a:solidFill>
              <a:latin typeface="+mn-lt"/>
            </a:endParaRPr>
          </a:p>
        </p:txBody>
      </p:sp>
      <p:sp>
        <p:nvSpPr>
          <p:cNvPr id="12" name="Text Placeholder 11">
            <a:extLst>
              <a:ext uri="{FF2B5EF4-FFF2-40B4-BE49-F238E27FC236}">
                <a16:creationId xmlns:a16="http://schemas.microsoft.com/office/drawing/2014/main" id="{C093EC47-083F-1728-02D7-9EC1D0230791}"/>
              </a:ext>
            </a:extLst>
          </p:cNvPr>
          <p:cNvSpPr>
            <a:spLocks noGrp="1"/>
          </p:cNvSpPr>
          <p:nvPr>
            <p:ph type="body" sz="quarter" idx="10"/>
          </p:nvPr>
        </p:nvSpPr>
        <p:spPr>
          <a:xfrm>
            <a:off x="237744" y="1442656"/>
            <a:ext cx="11630025" cy="440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Rectangle 1">
            <a:extLst>
              <a:ext uri="{FF2B5EF4-FFF2-40B4-BE49-F238E27FC236}">
                <a16:creationId xmlns:a16="http://schemas.microsoft.com/office/drawing/2014/main" id="{53A5F793-5228-E7B3-3A2D-B9FC77B94B91}"/>
              </a:ext>
            </a:extLst>
          </p:cNvPr>
          <p:cNvSpPr/>
          <p:nvPr userDrawn="1"/>
        </p:nvSpPr>
        <p:spPr>
          <a:xfrm rot="5400000" flipV="1">
            <a:off x="8729393" y="3392424"/>
            <a:ext cx="6858000" cy="73152"/>
          </a:xfrm>
          <a:prstGeom prst="rect">
            <a:avLst/>
          </a:prstGeom>
          <a:gradFill flip="none" rotWithShape="1">
            <a:gsLst>
              <a:gs pos="68000">
                <a:srgbClr val="ED7D31"/>
              </a:gs>
              <a:gs pos="8000">
                <a:srgbClr val="5B9BD5"/>
              </a:gs>
            </a:gsLst>
            <a:lin ang="0" scaled="1"/>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venir Next LT Pro"/>
              <a:ea typeface="+mn-ea"/>
              <a:cs typeface="+mn-cs"/>
            </a:endParaRPr>
          </a:p>
        </p:txBody>
      </p:sp>
    </p:spTree>
    <p:extLst>
      <p:ext uri="{BB962C8B-B14F-4D97-AF65-F5344CB8AC3E}">
        <p14:creationId xmlns:p14="http://schemas.microsoft.com/office/powerpoint/2010/main" val="3012291455"/>
      </p:ext>
    </p:extLst>
  </p:cSld>
  <p:clrMapOvr>
    <a:masterClrMapping/>
  </p:clrMapOvr>
  <p:extLst>
    <p:ext uri="{DCECCB84-F9BA-43D5-87BE-67443E8EF086}">
      <p15:sldGuideLst xmlns:p15="http://schemas.microsoft.com/office/powerpoint/2012/main">
        <p15:guide id="1" orient="horz" pos="216">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D9A6EFC-ADCF-F342-0B1D-2EBAF943EFC1}"/>
              </a:ext>
            </a:extLst>
          </p:cNvPr>
          <p:cNvSpPr>
            <a:spLocks noGrp="1"/>
          </p:cNvSpPr>
          <p:nvPr>
            <p:ph type="title"/>
          </p:nvPr>
        </p:nvSpPr>
        <p:spPr>
          <a:xfrm>
            <a:off x="237744" y="283464"/>
            <a:ext cx="11610321" cy="1159192"/>
          </a:xfrm>
        </p:spPr>
        <p:txBody>
          <a:bodyPr/>
          <a:lstStyle>
            <a:lvl1pPr>
              <a:defRPr>
                <a:solidFill>
                  <a:srgbClr val="4F81BD"/>
                </a:solidFill>
              </a:defRPr>
            </a:lvl1pPr>
          </a:lstStyle>
          <a:p>
            <a:r>
              <a:rPr lang="en-US"/>
              <a:t>Click to edit Master title style</a:t>
            </a:r>
          </a:p>
        </p:txBody>
      </p:sp>
      <p:pic>
        <p:nvPicPr>
          <p:cNvPr id="7" name="Picture 6">
            <a:extLst>
              <a:ext uri="{FF2B5EF4-FFF2-40B4-BE49-F238E27FC236}">
                <a16:creationId xmlns:a16="http://schemas.microsoft.com/office/drawing/2014/main" id="{01AAF1C9-26AC-3D4F-2489-022E282D30AB}"/>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256032" y="6254496"/>
            <a:ext cx="292100" cy="368300"/>
          </a:xfrm>
          <a:prstGeom prst="rect">
            <a:avLst/>
          </a:prstGeom>
        </p:spPr>
      </p:pic>
      <p:sp>
        <p:nvSpPr>
          <p:cNvPr id="8" name="TextBox 7">
            <a:extLst>
              <a:ext uri="{FF2B5EF4-FFF2-40B4-BE49-F238E27FC236}">
                <a16:creationId xmlns:a16="http://schemas.microsoft.com/office/drawing/2014/main" id="{4EC75FAD-E869-3CDD-46B6-9714CFEDC608}"/>
              </a:ext>
            </a:extLst>
          </p:cNvPr>
          <p:cNvSpPr txBox="1">
            <a:spLocks noChangeArrowheads="1"/>
          </p:cNvSpPr>
          <p:nvPr userDrawn="1"/>
        </p:nvSpPr>
        <p:spPr bwMode="auto">
          <a:xfrm>
            <a:off x="691527" y="6544036"/>
            <a:ext cx="5726286" cy="923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marL="0" lvl="0" indent="0" algn="l">
              <a:lnSpc>
                <a:spcPct val="100000"/>
              </a:lnSpc>
              <a:defRPr sz="1800">
                <a:solidFill>
                  <a:srgbClr val="000000"/>
                </a:solidFill>
              </a:defRPr>
            </a:pPr>
            <a:r>
              <a:rPr lang="ga-IE" sz="600" b="0" i="0" baseline="0">
                <a:solidFill>
                  <a:schemeClr val="bg1">
                    <a:lumMod val="85000"/>
                  </a:schemeClr>
                </a:solidFill>
                <a:latin typeface="+mn-lt"/>
              </a:rPr>
              <a:t>© 2023 Epsilon Data Management, LLC. All rights reserved. Proprietary and confidential.</a:t>
            </a:r>
          </a:p>
        </p:txBody>
      </p:sp>
      <p:sp>
        <p:nvSpPr>
          <p:cNvPr id="9" name="TextBox 8">
            <a:extLst>
              <a:ext uri="{FF2B5EF4-FFF2-40B4-BE49-F238E27FC236}">
                <a16:creationId xmlns:a16="http://schemas.microsoft.com/office/drawing/2014/main" id="{54FDE570-D6F9-1F66-B2F7-8CE55F3D027A}"/>
              </a:ext>
            </a:extLst>
          </p:cNvPr>
          <p:cNvSpPr txBox="1">
            <a:spLocks noChangeAspect="1"/>
          </p:cNvSpPr>
          <p:nvPr userDrawn="1"/>
        </p:nvSpPr>
        <p:spPr>
          <a:xfrm>
            <a:off x="11722608" y="6446520"/>
            <a:ext cx="227692" cy="228600"/>
          </a:xfrm>
          <a:prstGeom prst="ellipse">
            <a:avLst/>
          </a:prstGeom>
          <a:solidFill>
            <a:schemeClr val="accent1"/>
          </a:solidFill>
        </p:spPr>
        <p:txBody>
          <a:bodyPr wrap="none" rtlCol="0" anchor="ctr">
            <a:noAutofit/>
          </a:bodyPr>
          <a:lstStyle/>
          <a:p>
            <a:pPr algn="ctr"/>
            <a:fld id="{9F77B881-CDA4-7041-897F-97D0053686EF}" type="slidenum">
              <a:rPr lang="en-US" sz="700" b="1" i="0" smtClean="0">
                <a:solidFill>
                  <a:schemeClr val="bg1"/>
                </a:solidFill>
                <a:latin typeface="+mn-lt"/>
              </a:rPr>
              <a:pPr algn="ctr"/>
              <a:t>‹#›</a:t>
            </a:fld>
            <a:endParaRPr lang="en-US" sz="700" b="1" i="0">
              <a:solidFill>
                <a:schemeClr val="bg1"/>
              </a:solidFill>
              <a:latin typeface="+mn-lt"/>
            </a:endParaRPr>
          </a:p>
        </p:txBody>
      </p:sp>
      <p:sp>
        <p:nvSpPr>
          <p:cNvPr id="12" name="Text Placeholder 11">
            <a:extLst>
              <a:ext uri="{FF2B5EF4-FFF2-40B4-BE49-F238E27FC236}">
                <a16:creationId xmlns:a16="http://schemas.microsoft.com/office/drawing/2014/main" id="{C093EC47-083F-1728-02D7-9EC1D0230791}"/>
              </a:ext>
            </a:extLst>
          </p:cNvPr>
          <p:cNvSpPr>
            <a:spLocks noGrp="1"/>
          </p:cNvSpPr>
          <p:nvPr>
            <p:ph type="body" sz="quarter" idx="10"/>
          </p:nvPr>
        </p:nvSpPr>
        <p:spPr>
          <a:xfrm>
            <a:off x="237744" y="1442656"/>
            <a:ext cx="11630025" cy="440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
            <a:extLst>
              <a:ext uri="{FF2B5EF4-FFF2-40B4-BE49-F238E27FC236}">
                <a16:creationId xmlns:a16="http://schemas.microsoft.com/office/drawing/2014/main" id="{A6CD104F-E719-BFF0-8EF3-D1045891B166}"/>
              </a:ext>
            </a:extLst>
          </p:cNvPr>
          <p:cNvSpPr/>
          <p:nvPr userDrawn="1"/>
        </p:nvSpPr>
        <p:spPr>
          <a:xfrm rot="5400000" flipV="1">
            <a:off x="8729393" y="3392424"/>
            <a:ext cx="6858000" cy="73152"/>
          </a:xfrm>
          <a:prstGeom prst="rect">
            <a:avLst/>
          </a:prstGeom>
          <a:gradFill flip="none" rotWithShape="1">
            <a:gsLst>
              <a:gs pos="68000">
                <a:schemeClr val="accent2"/>
              </a:gs>
              <a:gs pos="8000">
                <a:schemeClr val="accent5"/>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452670"/>
      </p:ext>
    </p:extLst>
  </p:cSld>
  <p:clrMapOvr>
    <a:masterClrMapping/>
  </p:clrMapOvr>
  <p:extLst>
    <p:ext uri="{DCECCB84-F9BA-43D5-87BE-67443E8EF086}">
      <p15:sldGuideLst xmlns:p15="http://schemas.microsoft.com/office/powerpoint/2012/main">
        <p15:guide id="1" orient="horz" pos="216">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4_Title Only">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FAF9D6B-BDE2-D179-45BC-0B1A94CA0D4D}"/>
              </a:ext>
            </a:extLst>
          </p:cNvPr>
          <p:cNvSpPr>
            <a:spLocks noGrp="1"/>
          </p:cNvSpPr>
          <p:nvPr>
            <p:ph type="title"/>
          </p:nvPr>
        </p:nvSpPr>
        <p:spPr>
          <a:xfrm>
            <a:off x="237744" y="283464"/>
            <a:ext cx="11686905" cy="1159192"/>
          </a:xfrm>
        </p:spPr>
        <p:txBody>
          <a:bodyPr/>
          <a:lstStyle>
            <a:lvl1pPr>
              <a:defRPr>
                <a:solidFill>
                  <a:srgbClr val="4F81BD"/>
                </a:solidFill>
              </a:defRPr>
            </a:lvl1pPr>
          </a:lstStyle>
          <a:p>
            <a:r>
              <a:rPr lang="en-US"/>
              <a:t>Click to edit Master title style</a:t>
            </a:r>
          </a:p>
        </p:txBody>
      </p:sp>
      <p:pic>
        <p:nvPicPr>
          <p:cNvPr id="6" name="Picture 5">
            <a:extLst>
              <a:ext uri="{FF2B5EF4-FFF2-40B4-BE49-F238E27FC236}">
                <a16:creationId xmlns:a16="http://schemas.microsoft.com/office/drawing/2014/main" id="{EE956C63-3F9D-319D-55DE-972342047AAE}"/>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256032" y="6254496"/>
            <a:ext cx="292100" cy="368300"/>
          </a:xfrm>
          <a:prstGeom prst="rect">
            <a:avLst/>
          </a:prstGeom>
        </p:spPr>
      </p:pic>
      <p:sp>
        <p:nvSpPr>
          <p:cNvPr id="7" name="TextBox 6">
            <a:extLst>
              <a:ext uri="{FF2B5EF4-FFF2-40B4-BE49-F238E27FC236}">
                <a16:creationId xmlns:a16="http://schemas.microsoft.com/office/drawing/2014/main" id="{8FD875B4-2B76-883F-A71C-87DD16D96C6B}"/>
              </a:ext>
            </a:extLst>
          </p:cNvPr>
          <p:cNvSpPr txBox="1">
            <a:spLocks noChangeArrowheads="1"/>
          </p:cNvSpPr>
          <p:nvPr userDrawn="1"/>
        </p:nvSpPr>
        <p:spPr bwMode="auto">
          <a:xfrm>
            <a:off x="691527" y="6544036"/>
            <a:ext cx="5726286" cy="923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marL="0" lvl="0" indent="0" algn="l">
              <a:lnSpc>
                <a:spcPct val="100000"/>
              </a:lnSpc>
              <a:defRPr sz="1800">
                <a:solidFill>
                  <a:srgbClr val="000000"/>
                </a:solidFill>
              </a:defRPr>
            </a:pPr>
            <a:r>
              <a:rPr lang="ga-IE" sz="600" b="0" i="0" baseline="0">
                <a:solidFill>
                  <a:schemeClr val="bg1">
                    <a:lumMod val="85000"/>
                  </a:schemeClr>
                </a:solidFill>
                <a:latin typeface="+mn-lt"/>
              </a:rPr>
              <a:t>© 2023 Epsilon Data Management, LLC. All rights reserved. Proprietary and confidential.</a:t>
            </a:r>
          </a:p>
        </p:txBody>
      </p:sp>
      <p:sp>
        <p:nvSpPr>
          <p:cNvPr id="8" name="TextBox 7">
            <a:extLst>
              <a:ext uri="{FF2B5EF4-FFF2-40B4-BE49-F238E27FC236}">
                <a16:creationId xmlns:a16="http://schemas.microsoft.com/office/drawing/2014/main" id="{0A5254F0-5829-D486-37BA-49F7CA797A67}"/>
              </a:ext>
            </a:extLst>
          </p:cNvPr>
          <p:cNvSpPr txBox="1">
            <a:spLocks noChangeAspect="1"/>
          </p:cNvSpPr>
          <p:nvPr userDrawn="1"/>
        </p:nvSpPr>
        <p:spPr>
          <a:xfrm>
            <a:off x="11722608" y="6446520"/>
            <a:ext cx="227692" cy="228600"/>
          </a:xfrm>
          <a:prstGeom prst="ellipse">
            <a:avLst/>
          </a:prstGeom>
          <a:solidFill>
            <a:schemeClr val="accent1"/>
          </a:solidFill>
        </p:spPr>
        <p:txBody>
          <a:bodyPr wrap="none" rtlCol="0" anchor="ctr">
            <a:noAutofit/>
          </a:bodyPr>
          <a:lstStyle/>
          <a:p>
            <a:pPr algn="ctr"/>
            <a:fld id="{9F77B881-CDA4-7041-897F-97D0053686EF}" type="slidenum">
              <a:rPr lang="en-US" sz="700" b="1" i="0" smtClean="0">
                <a:solidFill>
                  <a:schemeClr val="bg1"/>
                </a:solidFill>
                <a:latin typeface="+mn-lt"/>
              </a:rPr>
              <a:pPr algn="ctr"/>
              <a:t>‹#›</a:t>
            </a:fld>
            <a:endParaRPr lang="en-US" sz="700" b="1" i="0">
              <a:solidFill>
                <a:schemeClr val="bg1"/>
              </a:solidFill>
              <a:latin typeface="+mn-lt"/>
            </a:endParaRPr>
          </a:p>
        </p:txBody>
      </p:sp>
      <p:sp>
        <p:nvSpPr>
          <p:cNvPr id="2" name="Rectangle 1">
            <a:extLst>
              <a:ext uri="{FF2B5EF4-FFF2-40B4-BE49-F238E27FC236}">
                <a16:creationId xmlns:a16="http://schemas.microsoft.com/office/drawing/2014/main" id="{42A9F3F1-73F6-61D0-47F9-149802B73B0F}"/>
              </a:ext>
            </a:extLst>
          </p:cNvPr>
          <p:cNvSpPr/>
          <p:nvPr userDrawn="1"/>
        </p:nvSpPr>
        <p:spPr>
          <a:xfrm rot="10800000" flipV="1">
            <a:off x="0" y="6840603"/>
            <a:ext cx="12192000" cy="73152"/>
          </a:xfrm>
          <a:prstGeom prst="rect">
            <a:avLst/>
          </a:prstGeom>
          <a:gradFill flip="none" rotWithShape="1">
            <a:gsLst>
              <a:gs pos="68000">
                <a:srgbClr val="ED7D31"/>
              </a:gs>
              <a:gs pos="8000">
                <a:srgbClr val="5B9BD5"/>
              </a:gs>
            </a:gsLst>
            <a:lin ang="0" scaled="1"/>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venir Next LT Pro"/>
              <a:ea typeface="+mn-ea"/>
              <a:cs typeface="+mn-cs"/>
            </a:endParaRPr>
          </a:p>
        </p:txBody>
      </p:sp>
    </p:spTree>
    <p:extLst>
      <p:ext uri="{BB962C8B-B14F-4D97-AF65-F5344CB8AC3E}">
        <p14:creationId xmlns:p14="http://schemas.microsoft.com/office/powerpoint/2010/main" val="1501583657"/>
      </p:ext>
    </p:extLst>
  </p:cSld>
  <p:clrMapOvr>
    <a:masterClrMapping/>
  </p:clrMapOvr>
  <p:extLst>
    <p:ext uri="{DCECCB84-F9BA-43D5-87BE-67443E8EF086}">
      <p15:sldGuideLst xmlns:p15="http://schemas.microsoft.com/office/powerpoint/2012/main">
        <p15:guide id="1" orient="horz" pos="216">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FAF9D6B-BDE2-D179-45BC-0B1A94CA0D4D}"/>
              </a:ext>
            </a:extLst>
          </p:cNvPr>
          <p:cNvSpPr>
            <a:spLocks noGrp="1"/>
          </p:cNvSpPr>
          <p:nvPr>
            <p:ph type="title"/>
          </p:nvPr>
        </p:nvSpPr>
        <p:spPr>
          <a:xfrm>
            <a:off x="237744" y="283464"/>
            <a:ext cx="11686905" cy="1159192"/>
          </a:xfrm>
        </p:spPr>
        <p:txBody>
          <a:bodyPr/>
          <a:lstStyle>
            <a:lvl1pPr>
              <a:defRPr>
                <a:solidFill>
                  <a:srgbClr val="4F81BD"/>
                </a:solidFill>
              </a:defRPr>
            </a:lvl1pPr>
          </a:lstStyle>
          <a:p>
            <a:r>
              <a:rPr lang="en-US"/>
              <a:t>Click to edit Master title style</a:t>
            </a:r>
          </a:p>
        </p:txBody>
      </p:sp>
      <p:pic>
        <p:nvPicPr>
          <p:cNvPr id="6" name="Picture 5">
            <a:extLst>
              <a:ext uri="{FF2B5EF4-FFF2-40B4-BE49-F238E27FC236}">
                <a16:creationId xmlns:a16="http://schemas.microsoft.com/office/drawing/2014/main" id="{EE956C63-3F9D-319D-55DE-972342047AAE}"/>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256032" y="6254496"/>
            <a:ext cx="292100" cy="368300"/>
          </a:xfrm>
          <a:prstGeom prst="rect">
            <a:avLst/>
          </a:prstGeom>
        </p:spPr>
      </p:pic>
      <p:sp>
        <p:nvSpPr>
          <p:cNvPr id="7" name="TextBox 6">
            <a:extLst>
              <a:ext uri="{FF2B5EF4-FFF2-40B4-BE49-F238E27FC236}">
                <a16:creationId xmlns:a16="http://schemas.microsoft.com/office/drawing/2014/main" id="{8FD875B4-2B76-883F-A71C-87DD16D96C6B}"/>
              </a:ext>
            </a:extLst>
          </p:cNvPr>
          <p:cNvSpPr txBox="1">
            <a:spLocks noChangeArrowheads="1"/>
          </p:cNvSpPr>
          <p:nvPr userDrawn="1"/>
        </p:nvSpPr>
        <p:spPr bwMode="auto">
          <a:xfrm>
            <a:off x="691527" y="6544036"/>
            <a:ext cx="5726286" cy="923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marL="0" lvl="0" indent="0" algn="l">
              <a:lnSpc>
                <a:spcPct val="100000"/>
              </a:lnSpc>
              <a:defRPr sz="1800">
                <a:solidFill>
                  <a:srgbClr val="000000"/>
                </a:solidFill>
              </a:defRPr>
            </a:pPr>
            <a:r>
              <a:rPr lang="ga-IE" sz="600" b="0" i="0" baseline="0">
                <a:solidFill>
                  <a:schemeClr val="bg1">
                    <a:lumMod val="85000"/>
                  </a:schemeClr>
                </a:solidFill>
                <a:latin typeface="+mn-lt"/>
              </a:rPr>
              <a:t>© 2023 Epsilon Data Management, LLC. All rights reserved. Proprietary and confidential.</a:t>
            </a:r>
          </a:p>
        </p:txBody>
      </p:sp>
      <p:sp>
        <p:nvSpPr>
          <p:cNvPr id="8" name="TextBox 7">
            <a:extLst>
              <a:ext uri="{FF2B5EF4-FFF2-40B4-BE49-F238E27FC236}">
                <a16:creationId xmlns:a16="http://schemas.microsoft.com/office/drawing/2014/main" id="{0A5254F0-5829-D486-37BA-49F7CA797A67}"/>
              </a:ext>
            </a:extLst>
          </p:cNvPr>
          <p:cNvSpPr txBox="1">
            <a:spLocks noChangeAspect="1"/>
          </p:cNvSpPr>
          <p:nvPr userDrawn="1"/>
        </p:nvSpPr>
        <p:spPr>
          <a:xfrm>
            <a:off x="11722608" y="6446520"/>
            <a:ext cx="227692" cy="228600"/>
          </a:xfrm>
          <a:prstGeom prst="ellipse">
            <a:avLst/>
          </a:prstGeom>
          <a:solidFill>
            <a:schemeClr val="accent1"/>
          </a:solidFill>
        </p:spPr>
        <p:txBody>
          <a:bodyPr wrap="none" rtlCol="0" anchor="ctr">
            <a:noAutofit/>
          </a:bodyPr>
          <a:lstStyle/>
          <a:p>
            <a:pPr algn="ctr"/>
            <a:fld id="{9F77B881-CDA4-7041-897F-97D0053686EF}" type="slidenum">
              <a:rPr lang="en-US" sz="700" b="1" i="0" smtClean="0">
                <a:solidFill>
                  <a:schemeClr val="bg1"/>
                </a:solidFill>
                <a:latin typeface="+mn-lt"/>
              </a:rPr>
              <a:pPr algn="ctr"/>
              <a:t>‹#›</a:t>
            </a:fld>
            <a:endParaRPr lang="en-US" sz="700" b="1" i="0">
              <a:solidFill>
                <a:schemeClr val="bg1"/>
              </a:solidFill>
              <a:latin typeface="+mn-lt"/>
            </a:endParaRPr>
          </a:p>
        </p:txBody>
      </p:sp>
      <p:sp>
        <p:nvSpPr>
          <p:cNvPr id="2" name="Rectangle 1">
            <a:extLst>
              <a:ext uri="{FF2B5EF4-FFF2-40B4-BE49-F238E27FC236}">
                <a16:creationId xmlns:a16="http://schemas.microsoft.com/office/drawing/2014/main" id="{42A9F3F1-73F6-61D0-47F9-149802B73B0F}"/>
              </a:ext>
            </a:extLst>
          </p:cNvPr>
          <p:cNvSpPr/>
          <p:nvPr userDrawn="1"/>
        </p:nvSpPr>
        <p:spPr>
          <a:xfrm rot="5400000" flipV="1">
            <a:off x="8729393" y="3392424"/>
            <a:ext cx="6858000" cy="73152"/>
          </a:xfrm>
          <a:prstGeom prst="rect">
            <a:avLst/>
          </a:prstGeom>
          <a:gradFill flip="none" rotWithShape="1">
            <a:gsLst>
              <a:gs pos="68000">
                <a:srgbClr val="ED7D31"/>
              </a:gs>
              <a:gs pos="8000">
                <a:srgbClr val="5B9BD5"/>
              </a:gs>
            </a:gsLst>
            <a:lin ang="0" scaled="1"/>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venir Next LT Pro"/>
              <a:ea typeface="+mn-ea"/>
              <a:cs typeface="+mn-cs"/>
            </a:endParaRPr>
          </a:p>
        </p:txBody>
      </p:sp>
    </p:spTree>
    <p:extLst>
      <p:ext uri="{BB962C8B-B14F-4D97-AF65-F5344CB8AC3E}">
        <p14:creationId xmlns:p14="http://schemas.microsoft.com/office/powerpoint/2010/main" val="3339378485"/>
      </p:ext>
    </p:extLst>
  </p:cSld>
  <p:clrMapOvr>
    <a:masterClrMapping/>
  </p:clrMapOvr>
  <p:extLst>
    <p:ext uri="{DCECCB84-F9BA-43D5-87BE-67443E8EF086}">
      <p15:sldGuideLst xmlns:p15="http://schemas.microsoft.com/office/powerpoint/2012/main">
        <p15:guide id="1" orient="horz" pos="216">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FAF9D6B-BDE2-D179-45BC-0B1A94CA0D4D}"/>
              </a:ext>
            </a:extLst>
          </p:cNvPr>
          <p:cNvSpPr>
            <a:spLocks noGrp="1"/>
          </p:cNvSpPr>
          <p:nvPr>
            <p:ph type="title"/>
          </p:nvPr>
        </p:nvSpPr>
        <p:spPr>
          <a:xfrm>
            <a:off x="237744" y="283464"/>
            <a:ext cx="11686905" cy="1159192"/>
          </a:xfrm>
        </p:spPr>
        <p:txBody>
          <a:bodyPr/>
          <a:lstStyle>
            <a:lvl1pPr>
              <a:defRPr>
                <a:solidFill>
                  <a:srgbClr val="4F81BD"/>
                </a:solidFill>
              </a:defRPr>
            </a:lvl1pPr>
          </a:lstStyle>
          <a:p>
            <a:r>
              <a:rPr lang="en-US"/>
              <a:t>Click to edit Master title style</a:t>
            </a:r>
          </a:p>
        </p:txBody>
      </p:sp>
      <p:pic>
        <p:nvPicPr>
          <p:cNvPr id="6" name="Picture 5">
            <a:extLst>
              <a:ext uri="{FF2B5EF4-FFF2-40B4-BE49-F238E27FC236}">
                <a16:creationId xmlns:a16="http://schemas.microsoft.com/office/drawing/2014/main" id="{EE956C63-3F9D-319D-55DE-972342047AAE}"/>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256032" y="6254496"/>
            <a:ext cx="292100" cy="368300"/>
          </a:xfrm>
          <a:prstGeom prst="rect">
            <a:avLst/>
          </a:prstGeom>
        </p:spPr>
      </p:pic>
      <p:sp>
        <p:nvSpPr>
          <p:cNvPr id="7" name="TextBox 6">
            <a:extLst>
              <a:ext uri="{FF2B5EF4-FFF2-40B4-BE49-F238E27FC236}">
                <a16:creationId xmlns:a16="http://schemas.microsoft.com/office/drawing/2014/main" id="{8FD875B4-2B76-883F-A71C-87DD16D96C6B}"/>
              </a:ext>
            </a:extLst>
          </p:cNvPr>
          <p:cNvSpPr txBox="1">
            <a:spLocks noChangeArrowheads="1"/>
          </p:cNvSpPr>
          <p:nvPr userDrawn="1"/>
        </p:nvSpPr>
        <p:spPr bwMode="auto">
          <a:xfrm>
            <a:off x="691527" y="6544036"/>
            <a:ext cx="5726286" cy="923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marL="0" lvl="0" indent="0" algn="l">
              <a:lnSpc>
                <a:spcPct val="100000"/>
              </a:lnSpc>
              <a:defRPr sz="1800">
                <a:solidFill>
                  <a:srgbClr val="000000"/>
                </a:solidFill>
              </a:defRPr>
            </a:pPr>
            <a:r>
              <a:rPr lang="ga-IE" sz="600" b="0" i="0" baseline="0">
                <a:solidFill>
                  <a:schemeClr val="bg1">
                    <a:lumMod val="85000"/>
                  </a:schemeClr>
                </a:solidFill>
                <a:latin typeface="+mn-lt"/>
              </a:rPr>
              <a:t>© 2023 Epsilon Data Management, LLC. All rights reserved. Proprietary and confidential.</a:t>
            </a:r>
          </a:p>
        </p:txBody>
      </p:sp>
      <p:sp>
        <p:nvSpPr>
          <p:cNvPr id="8" name="TextBox 7">
            <a:extLst>
              <a:ext uri="{FF2B5EF4-FFF2-40B4-BE49-F238E27FC236}">
                <a16:creationId xmlns:a16="http://schemas.microsoft.com/office/drawing/2014/main" id="{0A5254F0-5829-D486-37BA-49F7CA797A67}"/>
              </a:ext>
            </a:extLst>
          </p:cNvPr>
          <p:cNvSpPr txBox="1">
            <a:spLocks noChangeAspect="1"/>
          </p:cNvSpPr>
          <p:nvPr userDrawn="1"/>
        </p:nvSpPr>
        <p:spPr>
          <a:xfrm>
            <a:off x="11722608" y="6446520"/>
            <a:ext cx="227692" cy="228600"/>
          </a:xfrm>
          <a:prstGeom prst="ellipse">
            <a:avLst/>
          </a:prstGeom>
          <a:solidFill>
            <a:schemeClr val="accent1"/>
          </a:solidFill>
        </p:spPr>
        <p:txBody>
          <a:bodyPr wrap="none" rtlCol="0" anchor="ctr">
            <a:noAutofit/>
          </a:bodyPr>
          <a:lstStyle/>
          <a:p>
            <a:pPr algn="ctr"/>
            <a:fld id="{9F77B881-CDA4-7041-897F-97D0053686EF}" type="slidenum">
              <a:rPr lang="en-US" sz="700" b="1" i="0" smtClean="0">
                <a:solidFill>
                  <a:schemeClr val="bg1"/>
                </a:solidFill>
                <a:latin typeface="+mn-lt"/>
              </a:rPr>
              <a:pPr algn="ctr"/>
              <a:t>‹#›</a:t>
            </a:fld>
            <a:endParaRPr lang="en-US" sz="700" b="1" i="0">
              <a:solidFill>
                <a:schemeClr val="bg1"/>
              </a:solidFill>
              <a:latin typeface="+mn-lt"/>
            </a:endParaRPr>
          </a:p>
        </p:txBody>
      </p:sp>
      <p:sp>
        <p:nvSpPr>
          <p:cNvPr id="3" name="Rectangle 2">
            <a:extLst>
              <a:ext uri="{FF2B5EF4-FFF2-40B4-BE49-F238E27FC236}">
                <a16:creationId xmlns:a16="http://schemas.microsoft.com/office/drawing/2014/main" id="{C6B29020-062B-F0D0-351B-5DEA9A4D7850}"/>
              </a:ext>
            </a:extLst>
          </p:cNvPr>
          <p:cNvSpPr/>
          <p:nvPr userDrawn="1"/>
        </p:nvSpPr>
        <p:spPr>
          <a:xfrm rot="10800000" flipV="1">
            <a:off x="-60960" y="6784848"/>
            <a:ext cx="12252960" cy="73152"/>
          </a:xfrm>
          <a:prstGeom prst="rect">
            <a:avLst/>
          </a:prstGeom>
          <a:gradFill flip="none" rotWithShape="1">
            <a:gsLst>
              <a:gs pos="68000">
                <a:schemeClr val="accent2"/>
              </a:gs>
              <a:gs pos="8000">
                <a:schemeClr val="accent5"/>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52334498"/>
      </p:ext>
    </p:extLst>
  </p:cSld>
  <p:clrMapOvr>
    <a:masterClrMapping/>
  </p:clrMapOvr>
  <p:extLst>
    <p:ext uri="{DCECCB84-F9BA-43D5-87BE-67443E8EF086}">
      <p15:sldGuideLst xmlns:p15="http://schemas.microsoft.com/office/powerpoint/2012/main">
        <p15:guide id="1" orient="horz" pos="216">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FAF9D6B-BDE2-D179-45BC-0B1A94CA0D4D}"/>
              </a:ext>
            </a:extLst>
          </p:cNvPr>
          <p:cNvSpPr>
            <a:spLocks noGrp="1"/>
          </p:cNvSpPr>
          <p:nvPr>
            <p:ph type="title"/>
          </p:nvPr>
        </p:nvSpPr>
        <p:spPr>
          <a:xfrm>
            <a:off x="237744" y="283464"/>
            <a:ext cx="11686905" cy="1159192"/>
          </a:xfrm>
        </p:spPr>
        <p:txBody>
          <a:bodyPr/>
          <a:lstStyle>
            <a:lvl1pPr>
              <a:defRPr>
                <a:solidFill>
                  <a:srgbClr val="4F81BD"/>
                </a:solidFill>
              </a:defRPr>
            </a:lvl1pPr>
          </a:lstStyle>
          <a:p>
            <a:r>
              <a:rPr lang="en-US"/>
              <a:t>Click to edit Master title style</a:t>
            </a:r>
          </a:p>
        </p:txBody>
      </p:sp>
      <p:pic>
        <p:nvPicPr>
          <p:cNvPr id="6" name="Picture 5">
            <a:extLst>
              <a:ext uri="{FF2B5EF4-FFF2-40B4-BE49-F238E27FC236}">
                <a16:creationId xmlns:a16="http://schemas.microsoft.com/office/drawing/2014/main" id="{EE956C63-3F9D-319D-55DE-972342047AAE}"/>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256032" y="6254496"/>
            <a:ext cx="292100" cy="368300"/>
          </a:xfrm>
          <a:prstGeom prst="rect">
            <a:avLst/>
          </a:prstGeom>
        </p:spPr>
      </p:pic>
      <p:sp>
        <p:nvSpPr>
          <p:cNvPr id="7" name="TextBox 6">
            <a:extLst>
              <a:ext uri="{FF2B5EF4-FFF2-40B4-BE49-F238E27FC236}">
                <a16:creationId xmlns:a16="http://schemas.microsoft.com/office/drawing/2014/main" id="{8FD875B4-2B76-883F-A71C-87DD16D96C6B}"/>
              </a:ext>
            </a:extLst>
          </p:cNvPr>
          <p:cNvSpPr txBox="1">
            <a:spLocks noChangeArrowheads="1"/>
          </p:cNvSpPr>
          <p:nvPr userDrawn="1"/>
        </p:nvSpPr>
        <p:spPr bwMode="auto">
          <a:xfrm>
            <a:off x="691527" y="6544036"/>
            <a:ext cx="5726286" cy="923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marL="0" lvl="0" indent="0" algn="l">
              <a:lnSpc>
                <a:spcPct val="100000"/>
              </a:lnSpc>
              <a:defRPr sz="1800">
                <a:solidFill>
                  <a:srgbClr val="000000"/>
                </a:solidFill>
              </a:defRPr>
            </a:pPr>
            <a:r>
              <a:rPr lang="ga-IE" sz="600" b="0" i="0" baseline="0">
                <a:solidFill>
                  <a:schemeClr val="bg1">
                    <a:lumMod val="85000"/>
                  </a:schemeClr>
                </a:solidFill>
                <a:latin typeface="+mn-lt"/>
              </a:rPr>
              <a:t>© 2023 Epsilon Data Management, LLC. All rights reserved. Proprietary and confidential.</a:t>
            </a:r>
          </a:p>
        </p:txBody>
      </p:sp>
      <p:sp>
        <p:nvSpPr>
          <p:cNvPr id="8" name="TextBox 7">
            <a:extLst>
              <a:ext uri="{FF2B5EF4-FFF2-40B4-BE49-F238E27FC236}">
                <a16:creationId xmlns:a16="http://schemas.microsoft.com/office/drawing/2014/main" id="{0A5254F0-5829-D486-37BA-49F7CA797A67}"/>
              </a:ext>
            </a:extLst>
          </p:cNvPr>
          <p:cNvSpPr txBox="1">
            <a:spLocks noChangeAspect="1"/>
          </p:cNvSpPr>
          <p:nvPr userDrawn="1"/>
        </p:nvSpPr>
        <p:spPr>
          <a:xfrm>
            <a:off x="11722608" y="6446520"/>
            <a:ext cx="227692" cy="228600"/>
          </a:xfrm>
          <a:prstGeom prst="ellipse">
            <a:avLst/>
          </a:prstGeom>
          <a:solidFill>
            <a:schemeClr val="accent1"/>
          </a:solidFill>
        </p:spPr>
        <p:txBody>
          <a:bodyPr wrap="none" rtlCol="0" anchor="ctr">
            <a:noAutofit/>
          </a:bodyPr>
          <a:lstStyle/>
          <a:p>
            <a:pPr algn="ctr"/>
            <a:fld id="{9F77B881-CDA4-7041-897F-97D0053686EF}" type="slidenum">
              <a:rPr lang="en-US" sz="700" b="1" i="0" smtClean="0">
                <a:solidFill>
                  <a:schemeClr val="bg1"/>
                </a:solidFill>
                <a:latin typeface="+mn-lt"/>
              </a:rPr>
              <a:pPr algn="ctr"/>
              <a:t>‹#›</a:t>
            </a:fld>
            <a:endParaRPr lang="en-US" sz="700" b="1" i="0">
              <a:solidFill>
                <a:schemeClr val="bg1"/>
              </a:solidFill>
              <a:latin typeface="+mn-lt"/>
            </a:endParaRPr>
          </a:p>
        </p:txBody>
      </p:sp>
      <p:sp>
        <p:nvSpPr>
          <p:cNvPr id="3" name="Rectangle 2">
            <a:extLst>
              <a:ext uri="{FF2B5EF4-FFF2-40B4-BE49-F238E27FC236}">
                <a16:creationId xmlns:a16="http://schemas.microsoft.com/office/drawing/2014/main" id="{C6B29020-062B-F0D0-351B-5DEA9A4D7850}"/>
              </a:ext>
            </a:extLst>
          </p:cNvPr>
          <p:cNvSpPr/>
          <p:nvPr userDrawn="1"/>
        </p:nvSpPr>
        <p:spPr>
          <a:xfrm rot="5400000" flipV="1">
            <a:off x="8729393" y="3392424"/>
            <a:ext cx="6858000" cy="73152"/>
          </a:xfrm>
          <a:prstGeom prst="rect">
            <a:avLst/>
          </a:prstGeom>
          <a:gradFill flip="none" rotWithShape="1">
            <a:gsLst>
              <a:gs pos="68000">
                <a:schemeClr val="accent2"/>
              </a:gs>
              <a:gs pos="8000">
                <a:schemeClr val="accent5"/>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03094108"/>
      </p:ext>
    </p:extLst>
  </p:cSld>
  <p:clrMapOvr>
    <a:masterClrMapping/>
  </p:clrMapOvr>
  <p:extLst>
    <p:ext uri="{DCECCB84-F9BA-43D5-87BE-67443E8EF086}">
      <p15:sldGuideLst xmlns:p15="http://schemas.microsoft.com/office/powerpoint/2012/main">
        <p15:guide id="1" orient="horz" pos="216">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BD53DFD-FB7B-83EA-89A4-02723EF985B6}"/>
              </a:ext>
            </a:extLst>
          </p:cNvPr>
          <p:cNvSpPr/>
          <p:nvPr userDrawn="1"/>
        </p:nvSpPr>
        <p:spPr>
          <a:xfrm rot="5400000" flipV="1">
            <a:off x="8729393" y="3392424"/>
            <a:ext cx="6858000" cy="73152"/>
          </a:xfrm>
          <a:prstGeom prst="rect">
            <a:avLst/>
          </a:prstGeom>
          <a:gradFill flip="none" rotWithShape="1">
            <a:gsLst>
              <a:gs pos="68000">
                <a:schemeClr val="accent2"/>
              </a:gs>
              <a:gs pos="8000">
                <a:schemeClr val="accent5"/>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0306533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4905A03-B6E9-6990-105A-44D3B399DAF4}"/>
              </a:ext>
            </a:extLst>
          </p:cNvPr>
          <p:cNvSpPr/>
          <p:nvPr userDrawn="1"/>
        </p:nvSpPr>
        <p:spPr>
          <a:xfrm rot="5400000" flipV="1">
            <a:off x="8729393" y="3392424"/>
            <a:ext cx="6858000" cy="73152"/>
          </a:xfrm>
          <a:prstGeom prst="rect">
            <a:avLst/>
          </a:prstGeom>
          <a:gradFill flip="none" rotWithShape="1">
            <a:gsLst>
              <a:gs pos="68000">
                <a:srgbClr val="ED7D31"/>
              </a:gs>
              <a:gs pos="8000">
                <a:srgbClr val="5B9BD5"/>
              </a:gs>
            </a:gsLst>
            <a:lin ang="0" scaled="1"/>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venir Next LT Pro"/>
              <a:ea typeface="+mn-ea"/>
              <a:cs typeface="+mn-cs"/>
            </a:endParaRPr>
          </a:p>
        </p:txBody>
      </p:sp>
    </p:spTree>
    <p:extLst>
      <p:ext uri="{BB962C8B-B14F-4D97-AF65-F5344CB8AC3E}">
        <p14:creationId xmlns:p14="http://schemas.microsoft.com/office/powerpoint/2010/main" val="7980705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with Devic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B64A2E2E-6091-6B6A-43B3-04D6AF80A441}"/>
              </a:ext>
            </a:extLst>
          </p:cNvPr>
          <p:cNvSpPr/>
          <p:nvPr userDrawn="1"/>
        </p:nvSpPr>
        <p:spPr>
          <a:xfrm>
            <a:off x="8779836" y="0"/>
            <a:ext cx="341216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LT Pro"/>
              <a:ea typeface="+mn-ea"/>
              <a:cs typeface="+mn-cs"/>
            </a:endParaRPr>
          </a:p>
        </p:txBody>
      </p:sp>
      <p:sp>
        <p:nvSpPr>
          <p:cNvPr id="5" name="Title 4">
            <a:extLst>
              <a:ext uri="{FF2B5EF4-FFF2-40B4-BE49-F238E27FC236}">
                <a16:creationId xmlns:a16="http://schemas.microsoft.com/office/drawing/2014/main" id="{9D9A6EFC-ADCF-F342-0B1D-2EBAF943EFC1}"/>
              </a:ext>
            </a:extLst>
          </p:cNvPr>
          <p:cNvSpPr>
            <a:spLocks noGrp="1"/>
          </p:cNvSpPr>
          <p:nvPr>
            <p:ph type="title"/>
          </p:nvPr>
        </p:nvSpPr>
        <p:spPr>
          <a:xfrm>
            <a:off x="237744" y="283464"/>
            <a:ext cx="8214360" cy="1159192"/>
          </a:xfrm>
        </p:spPr>
        <p:txBody>
          <a:bodyPr/>
          <a:lstStyle/>
          <a:p>
            <a:r>
              <a:rPr lang="en-US"/>
              <a:t>Click to edit Master title style</a:t>
            </a:r>
          </a:p>
        </p:txBody>
      </p:sp>
      <p:sp>
        <p:nvSpPr>
          <p:cNvPr id="16" name="Picture Placeholder 15">
            <a:extLst>
              <a:ext uri="{FF2B5EF4-FFF2-40B4-BE49-F238E27FC236}">
                <a16:creationId xmlns:a16="http://schemas.microsoft.com/office/drawing/2014/main" id="{439E130D-C8DE-12B0-67FD-66FA74982F03}"/>
              </a:ext>
            </a:extLst>
          </p:cNvPr>
          <p:cNvSpPr>
            <a:spLocks noGrp="1"/>
          </p:cNvSpPr>
          <p:nvPr>
            <p:ph type="pic" sz="quarter" idx="34"/>
          </p:nvPr>
        </p:nvSpPr>
        <p:spPr>
          <a:xfrm>
            <a:off x="9335812" y="1025246"/>
            <a:ext cx="2353295" cy="5050988"/>
          </a:xfrm>
          <a:prstGeom prst="roundRect">
            <a:avLst>
              <a:gd name="adj" fmla="val 10748"/>
            </a:avLst>
          </a:prstGeom>
          <a:solidFill>
            <a:schemeClr val="bg1">
              <a:lumMod val="95000"/>
            </a:schemeClr>
          </a:solidFill>
        </p:spPr>
        <p:txBody>
          <a:bodyPr wrap="square" anchor="ctr">
            <a:noAutofit/>
          </a:bodyPr>
          <a:lstStyle>
            <a:lvl1pPr algn="ctr">
              <a:defRPr/>
            </a:lvl1pPr>
          </a:lstStyle>
          <a:p>
            <a:r>
              <a:rPr lang="en-US"/>
              <a:t>Click icon to add picture</a:t>
            </a:r>
          </a:p>
        </p:txBody>
      </p:sp>
      <p:sp>
        <p:nvSpPr>
          <p:cNvPr id="17" name="Freeform 16">
            <a:extLst>
              <a:ext uri="{FF2B5EF4-FFF2-40B4-BE49-F238E27FC236}">
                <a16:creationId xmlns:a16="http://schemas.microsoft.com/office/drawing/2014/main" id="{FBF3DAC0-297B-867F-C921-75E5663FA869}"/>
              </a:ext>
            </a:extLst>
          </p:cNvPr>
          <p:cNvSpPr/>
          <p:nvPr userDrawn="1"/>
        </p:nvSpPr>
        <p:spPr>
          <a:xfrm rot="16200000">
            <a:off x="7828859" y="2179738"/>
            <a:ext cx="5367201" cy="2719004"/>
          </a:xfrm>
          <a:custGeom>
            <a:avLst/>
            <a:gdLst>
              <a:gd name="connsiteX0" fmla="*/ 5194023 w 5367201"/>
              <a:gd name="connsiteY0" fmla="*/ 444849 h 2719004"/>
              <a:gd name="connsiteX1" fmla="*/ 4935467 w 5367201"/>
              <a:gd name="connsiteY1" fmla="*/ 186293 h 2719004"/>
              <a:gd name="connsiteX2" fmla="*/ 416674 w 5367201"/>
              <a:gd name="connsiteY2" fmla="*/ 186292 h 2719004"/>
              <a:gd name="connsiteX3" fmla="*/ 158118 w 5367201"/>
              <a:gd name="connsiteY3" fmla="*/ 444848 h 2719004"/>
              <a:gd name="connsiteX4" fmla="*/ 158118 w 5367201"/>
              <a:gd name="connsiteY4" fmla="*/ 2268668 h 2719004"/>
              <a:gd name="connsiteX5" fmla="*/ 416674 w 5367201"/>
              <a:gd name="connsiteY5" fmla="*/ 2527224 h 2719004"/>
              <a:gd name="connsiteX6" fmla="*/ 4935467 w 5367201"/>
              <a:gd name="connsiteY6" fmla="*/ 2527224 h 2719004"/>
              <a:gd name="connsiteX7" fmla="*/ 5194023 w 5367201"/>
              <a:gd name="connsiteY7" fmla="*/ 2268669 h 2719004"/>
              <a:gd name="connsiteX8" fmla="*/ 5194023 w 5367201"/>
              <a:gd name="connsiteY8" fmla="*/ 2004263 h 2719004"/>
              <a:gd name="connsiteX9" fmla="*/ 5193667 w 5367201"/>
              <a:gd name="connsiteY9" fmla="*/ 2004263 h 2719004"/>
              <a:gd name="connsiteX10" fmla="*/ 5193667 w 5367201"/>
              <a:gd name="connsiteY10" fmla="*/ 709254 h 2719004"/>
              <a:gd name="connsiteX11" fmla="*/ 5194023 w 5367201"/>
              <a:gd name="connsiteY11" fmla="*/ 709254 h 2719004"/>
              <a:gd name="connsiteX12" fmla="*/ 5367201 w 5367201"/>
              <a:gd name="connsiteY12" fmla="*/ 439030 h 2719004"/>
              <a:gd name="connsiteX13" fmla="*/ 5367201 w 5367201"/>
              <a:gd name="connsiteY13" fmla="*/ 2274488 h 2719004"/>
              <a:gd name="connsiteX14" fmla="*/ 4950867 w 5367201"/>
              <a:gd name="connsiteY14" fmla="*/ 2690822 h 2719004"/>
              <a:gd name="connsiteX15" fmla="*/ 4130463 w 5367201"/>
              <a:gd name="connsiteY15" fmla="*/ 2690822 h 2719004"/>
              <a:gd name="connsiteX16" fmla="*/ 4130463 w 5367201"/>
              <a:gd name="connsiteY16" fmla="*/ 2699972 h 2719004"/>
              <a:gd name="connsiteX17" fmla="*/ 4111430 w 5367201"/>
              <a:gd name="connsiteY17" fmla="*/ 2719004 h 2719004"/>
              <a:gd name="connsiteX18" fmla="*/ 3516297 w 5367201"/>
              <a:gd name="connsiteY18" fmla="*/ 2719004 h 2719004"/>
              <a:gd name="connsiteX19" fmla="*/ 3497264 w 5367201"/>
              <a:gd name="connsiteY19" fmla="*/ 2699972 h 2719004"/>
              <a:gd name="connsiteX20" fmla="*/ 3497265 w 5367201"/>
              <a:gd name="connsiteY20" fmla="*/ 2690822 h 2719004"/>
              <a:gd name="connsiteX21" fmla="*/ 416334 w 5367201"/>
              <a:gd name="connsiteY21" fmla="*/ 2690821 h 2719004"/>
              <a:gd name="connsiteX22" fmla="*/ 0 w 5367201"/>
              <a:gd name="connsiteY22" fmla="*/ 2274487 h 2719004"/>
              <a:gd name="connsiteX23" fmla="*/ 0 w 5367201"/>
              <a:gd name="connsiteY23" fmla="*/ 439029 h 2719004"/>
              <a:gd name="connsiteX24" fmla="*/ 416334 w 5367201"/>
              <a:gd name="connsiteY24" fmla="*/ 22695 h 2719004"/>
              <a:gd name="connsiteX25" fmla="*/ 3361841 w 5367201"/>
              <a:gd name="connsiteY25" fmla="*/ 22695 h 2719004"/>
              <a:gd name="connsiteX26" fmla="*/ 3361841 w 5367201"/>
              <a:gd name="connsiteY26" fmla="*/ 19033 h 2719004"/>
              <a:gd name="connsiteX27" fmla="*/ 3380873 w 5367201"/>
              <a:gd name="connsiteY27" fmla="*/ 0 h 2719004"/>
              <a:gd name="connsiteX28" fmla="*/ 3723461 w 5367201"/>
              <a:gd name="connsiteY28" fmla="*/ 0 h 2719004"/>
              <a:gd name="connsiteX29" fmla="*/ 3742494 w 5367201"/>
              <a:gd name="connsiteY29" fmla="*/ 19033 h 2719004"/>
              <a:gd name="connsiteX30" fmla="*/ 3742494 w 5367201"/>
              <a:gd name="connsiteY30" fmla="*/ 22696 h 2719004"/>
              <a:gd name="connsiteX31" fmla="*/ 3877915 w 5367201"/>
              <a:gd name="connsiteY31" fmla="*/ 22696 h 2719004"/>
              <a:gd name="connsiteX32" fmla="*/ 3877915 w 5367201"/>
              <a:gd name="connsiteY32" fmla="*/ 19034 h 2719004"/>
              <a:gd name="connsiteX33" fmla="*/ 3896948 w 5367201"/>
              <a:gd name="connsiteY33" fmla="*/ 1 h 2719004"/>
              <a:gd name="connsiteX34" fmla="*/ 4239536 w 5367201"/>
              <a:gd name="connsiteY34" fmla="*/ 1 h 2719004"/>
              <a:gd name="connsiteX35" fmla="*/ 4258569 w 5367201"/>
              <a:gd name="connsiteY35" fmla="*/ 19034 h 2719004"/>
              <a:gd name="connsiteX36" fmla="*/ 4258569 w 5367201"/>
              <a:gd name="connsiteY36" fmla="*/ 22696 h 2719004"/>
              <a:gd name="connsiteX37" fmla="*/ 4413611 w 5367201"/>
              <a:gd name="connsiteY37" fmla="*/ 22696 h 2719004"/>
              <a:gd name="connsiteX38" fmla="*/ 4413611 w 5367201"/>
              <a:gd name="connsiteY38" fmla="*/ 19036 h 2719004"/>
              <a:gd name="connsiteX39" fmla="*/ 4432644 w 5367201"/>
              <a:gd name="connsiteY39" fmla="*/ 3 h 2719004"/>
              <a:gd name="connsiteX40" fmla="*/ 4622971 w 5367201"/>
              <a:gd name="connsiteY40" fmla="*/ 3 h 2719004"/>
              <a:gd name="connsiteX41" fmla="*/ 4642004 w 5367201"/>
              <a:gd name="connsiteY41" fmla="*/ 19036 h 2719004"/>
              <a:gd name="connsiteX42" fmla="*/ 4642004 w 5367201"/>
              <a:gd name="connsiteY42" fmla="*/ 22696 h 2719004"/>
              <a:gd name="connsiteX43" fmla="*/ 4950867 w 5367201"/>
              <a:gd name="connsiteY43" fmla="*/ 22696 h 2719004"/>
              <a:gd name="connsiteX44" fmla="*/ 5367201 w 5367201"/>
              <a:gd name="connsiteY44" fmla="*/ 439030 h 271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5367201" h="2719004">
                <a:moveTo>
                  <a:pt x="5194023" y="444849"/>
                </a:moveTo>
                <a:cubicBezTo>
                  <a:pt x="5194023" y="302052"/>
                  <a:pt x="5078264" y="186293"/>
                  <a:pt x="4935467" y="186293"/>
                </a:cubicBezTo>
                <a:lnTo>
                  <a:pt x="416674" y="186292"/>
                </a:lnTo>
                <a:cubicBezTo>
                  <a:pt x="273878" y="186292"/>
                  <a:pt x="158118" y="302051"/>
                  <a:pt x="158118" y="444848"/>
                </a:cubicBezTo>
                <a:lnTo>
                  <a:pt x="158118" y="2268668"/>
                </a:lnTo>
                <a:cubicBezTo>
                  <a:pt x="158118" y="2411464"/>
                  <a:pt x="273878" y="2527224"/>
                  <a:pt x="416674" y="2527224"/>
                </a:cubicBezTo>
                <a:lnTo>
                  <a:pt x="4935467" y="2527224"/>
                </a:lnTo>
                <a:cubicBezTo>
                  <a:pt x="5078264" y="2527224"/>
                  <a:pt x="5194023" y="2411465"/>
                  <a:pt x="5194023" y="2268669"/>
                </a:cubicBezTo>
                <a:lnTo>
                  <a:pt x="5194023" y="2004263"/>
                </a:lnTo>
                <a:lnTo>
                  <a:pt x="5193667" y="2004263"/>
                </a:lnTo>
                <a:lnTo>
                  <a:pt x="5193667" y="709254"/>
                </a:lnTo>
                <a:lnTo>
                  <a:pt x="5194023" y="709254"/>
                </a:lnTo>
                <a:close/>
                <a:moveTo>
                  <a:pt x="5367201" y="439030"/>
                </a:moveTo>
                <a:lnTo>
                  <a:pt x="5367201" y="2274488"/>
                </a:lnTo>
                <a:cubicBezTo>
                  <a:pt x="5367201" y="2504423"/>
                  <a:pt x="5180802" y="2690822"/>
                  <a:pt x="4950867" y="2690822"/>
                </a:cubicBezTo>
                <a:lnTo>
                  <a:pt x="4130463" y="2690822"/>
                </a:lnTo>
                <a:lnTo>
                  <a:pt x="4130463" y="2699972"/>
                </a:lnTo>
                <a:cubicBezTo>
                  <a:pt x="4130463" y="2710483"/>
                  <a:pt x="4121942" y="2719004"/>
                  <a:pt x="4111430" y="2719004"/>
                </a:cubicBezTo>
                <a:lnTo>
                  <a:pt x="3516297" y="2719004"/>
                </a:lnTo>
                <a:cubicBezTo>
                  <a:pt x="3505786" y="2719004"/>
                  <a:pt x="3497264" y="2710483"/>
                  <a:pt x="3497264" y="2699972"/>
                </a:cubicBezTo>
                <a:lnTo>
                  <a:pt x="3497265" y="2690822"/>
                </a:lnTo>
                <a:lnTo>
                  <a:pt x="416334" y="2690821"/>
                </a:lnTo>
                <a:cubicBezTo>
                  <a:pt x="186399" y="2690821"/>
                  <a:pt x="0" y="2504422"/>
                  <a:pt x="0" y="2274487"/>
                </a:cubicBezTo>
                <a:lnTo>
                  <a:pt x="0" y="439029"/>
                </a:lnTo>
                <a:cubicBezTo>
                  <a:pt x="0" y="209094"/>
                  <a:pt x="186399" y="22695"/>
                  <a:pt x="416334" y="22695"/>
                </a:cubicBezTo>
                <a:lnTo>
                  <a:pt x="3361841" y="22695"/>
                </a:lnTo>
                <a:lnTo>
                  <a:pt x="3361841" y="19033"/>
                </a:lnTo>
                <a:cubicBezTo>
                  <a:pt x="3361841" y="8522"/>
                  <a:pt x="3370362" y="0"/>
                  <a:pt x="3380873" y="0"/>
                </a:cubicBezTo>
                <a:lnTo>
                  <a:pt x="3723461" y="0"/>
                </a:lnTo>
                <a:cubicBezTo>
                  <a:pt x="3733973" y="0"/>
                  <a:pt x="3742494" y="8522"/>
                  <a:pt x="3742494" y="19033"/>
                </a:cubicBezTo>
                <a:lnTo>
                  <a:pt x="3742494" y="22696"/>
                </a:lnTo>
                <a:lnTo>
                  <a:pt x="3877915" y="22696"/>
                </a:lnTo>
                <a:lnTo>
                  <a:pt x="3877915" y="19034"/>
                </a:lnTo>
                <a:cubicBezTo>
                  <a:pt x="3877915" y="8523"/>
                  <a:pt x="3886437" y="1"/>
                  <a:pt x="3896948" y="1"/>
                </a:cubicBezTo>
                <a:lnTo>
                  <a:pt x="4239536" y="1"/>
                </a:lnTo>
                <a:cubicBezTo>
                  <a:pt x="4250048" y="1"/>
                  <a:pt x="4258569" y="8523"/>
                  <a:pt x="4258569" y="19034"/>
                </a:cubicBezTo>
                <a:lnTo>
                  <a:pt x="4258569" y="22696"/>
                </a:lnTo>
                <a:lnTo>
                  <a:pt x="4413611" y="22696"/>
                </a:lnTo>
                <a:lnTo>
                  <a:pt x="4413611" y="19036"/>
                </a:lnTo>
                <a:cubicBezTo>
                  <a:pt x="4413611" y="8524"/>
                  <a:pt x="4422133" y="3"/>
                  <a:pt x="4432644" y="3"/>
                </a:cubicBezTo>
                <a:lnTo>
                  <a:pt x="4622971" y="3"/>
                </a:lnTo>
                <a:cubicBezTo>
                  <a:pt x="4633482" y="3"/>
                  <a:pt x="4642004" y="8524"/>
                  <a:pt x="4642004" y="19036"/>
                </a:cubicBezTo>
                <a:lnTo>
                  <a:pt x="4642004" y="22696"/>
                </a:lnTo>
                <a:lnTo>
                  <a:pt x="4950867" y="22696"/>
                </a:lnTo>
                <a:cubicBezTo>
                  <a:pt x="5180802" y="22696"/>
                  <a:pt x="5367201" y="209095"/>
                  <a:pt x="5367201" y="43903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Avenir Next LT Pro"/>
              <a:ea typeface="+mn-ea"/>
              <a:cs typeface="+mn-cs"/>
            </a:endParaRPr>
          </a:p>
        </p:txBody>
      </p:sp>
      <p:pic>
        <p:nvPicPr>
          <p:cNvPr id="4" name="Picture 3">
            <a:extLst>
              <a:ext uri="{FF2B5EF4-FFF2-40B4-BE49-F238E27FC236}">
                <a16:creationId xmlns:a16="http://schemas.microsoft.com/office/drawing/2014/main" id="{4713E6BA-061F-B5F4-ED6A-C0739392361C}"/>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p:blipFill>
        <p:spPr>
          <a:xfrm>
            <a:off x="256032" y="6254496"/>
            <a:ext cx="292100" cy="368300"/>
          </a:xfrm>
          <a:prstGeom prst="rect">
            <a:avLst/>
          </a:prstGeom>
        </p:spPr>
      </p:pic>
      <p:sp>
        <p:nvSpPr>
          <p:cNvPr id="6" name="TextBox 5">
            <a:extLst>
              <a:ext uri="{FF2B5EF4-FFF2-40B4-BE49-F238E27FC236}">
                <a16:creationId xmlns:a16="http://schemas.microsoft.com/office/drawing/2014/main" id="{AB1D9AF6-C6A4-BF61-116F-56689BDC503F}"/>
              </a:ext>
            </a:extLst>
          </p:cNvPr>
          <p:cNvSpPr txBox="1">
            <a:spLocks noChangeArrowheads="1"/>
          </p:cNvSpPr>
          <p:nvPr userDrawn="1"/>
        </p:nvSpPr>
        <p:spPr bwMode="auto">
          <a:xfrm>
            <a:off x="691527" y="6544036"/>
            <a:ext cx="5726286" cy="923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sz="1800">
                <a:solidFill>
                  <a:srgbClr val="000000"/>
                </a:solidFill>
              </a:defRPr>
            </a:pPr>
            <a:r>
              <a:rPr kumimoji="0" lang="ga-IE" sz="600" b="0" i="0" u="none" strike="noStrike" kern="1200" cap="none" spc="0" normalizeH="0" baseline="0" noProof="0">
                <a:ln>
                  <a:noFill/>
                </a:ln>
                <a:solidFill>
                  <a:srgbClr val="FFFFFF">
                    <a:lumMod val="85000"/>
                  </a:srgbClr>
                </a:solidFill>
                <a:effectLst/>
                <a:uLnTx/>
                <a:uFillTx/>
                <a:latin typeface="Avenir Next LT Pro"/>
                <a:ea typeface="ＭＳ Ｐゴシック" charset="0"/>
              </a:rPr>
              <a:t>© 2023 Epsilon Data Management, LLC. All rights reserved. Proprietary and confidential. V-1.31.23</a:t>
            </a:r>
          </a:p>
        </p:txBody>
      </p:sp>
      <p:sp>
        <p:nvSpPr>
          <p:cNvPr id="7" name="TextBox 6">
            <a:extLst>
              <a:ext uri="{FF2B5EF4-FFF2-40B4-BE49-F238E27FC236}">
                <a16:creationId xmlns:a16="http://schemas.microsoft.com/office/drawing/2014/main" id="{D73DC317-0E26-6D63-7DE6-F187DA2803D1}"/>
              </a:ext>
            </a:extLst>
          </p:cNvPr>
          <p:cNvSpPr txBox="1">
            <a:spLocks noChangeAspect="1"/>
          </p:cNvSpPr>
          <p:nvPr userDrawn="1"/>
        </p:nvSpPr>
        <p:spPr>
          <a:xfrm>
            <a:off x="11725097" y="6447240"/>
            <a:ext cx="227692" cy="228600"/>
          </a:xfrm>
          <a:prstGeom prst="ellipse">
            <a:avLst/>
          </a:prstGeom>
          <a:solidFill>
            <a:schemeClr val="bg1"/>
          </a:solidFill>
        </p:spPr>
        <p:txBody>
          <a:bodyPr wrap="non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9F77B881-CDA4-7041-897F-97D0053686EF}" type="slidenum">
              <a:rPr kumimoji="0" lang="en-US" sz="700" b="1" i="0" u="none" strike="noStrike" kern="1200" cap="none" spc="0" normalizeH="0" baseline="0" noProof="0" smtClean="0">
                <a:ln>
                  <a:noFill/>
                </a:ln>
                <a:solidFill>
                  <a:srgbClr val="1861F5"/>
                </a:solidFill>
                <a:effectLst/>
                <a:uLnTx/>
                <a:uFillTx/>
                <a:latin typeface="Avenir Next LT Pro"/>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700" b="1" i="0" u="none" strike="noStrike" kern="1200" cap="none" spc="0" normalizeH="0" baseline="0" noProof="0">
              <a:ln>
                <a:noFill/>
              </a:ln>
              <a:solidFill>
                <a:srgbClr val="1861F5"/>
              </a:solidFill>
              <a:effectLst/>
              <a:uLnTx/>
              <a:uFillTx/>
              <a:latin typeface="Avenir Next LT Pro"/>
              <a:ea typeface="+mn-ea"/>
              <a:cs typeface="+mn-cs"/>
            </a:endParaRPr>
          </a:p>
        </p:txBody>
      </p:sp>
      <p:sp>
        <p:nvSpPr>
          <p:cNvPr id="10" name="Content Placeholder 9">
            <a:extLst>
              <a:ext uri="{FF2B5EF4-FFF2-40B4-BE49-F238E27FC236}">
                <a16:creationId xmlns:a16="http://schemas.microsoft.com/office/drawing/2014/main" id="{617B985E-3602-9CE9-AA15-FA0867A49D7C}"/>
              </a:ext>
            </a:extLst>
          </p:cNvPr>
          <p:cNvSpPr>
            <a:spLocks noGrp="1"/>
          </p:cNvSpPr>
          <p:nvPr>
            <p:ph sz="quarter" idx="35"/>
          </p:nvPr>
        </p:nvSpPr>
        <p:spPr>
          <a:xfrm>
            <a:off x="237744" y="1442656"/>
            <a:ext cx="8213725" cy="43929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37385097"/>
      </p:ext>
    </p:extLst>
  </p:cSld>
  <p:clrMapOvr>
    <a:masterClrMapping/>
  </p:clrMapOvr>
  <p:extLst>
    <p:ext uri="{DCECCB84-F9BA-43D5-87BE-67443E8EF086}">
      <p15:sldGuideLst xmlns:p15="http://schemas.microsoft.com/office/powerpoint/2012/main">
        <p15:guide id="1" orient="horz" pos="216">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and Content with Picture">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D9A6EFC-ADCF-F342-0B1D-2EBAF943EFC1}"/>
              </a:ext>
            </a:extLst>
          </p:cNvPr>
          <p:cNvSpPr>
            <a:spLocks noGrp="1"/>
          </p:cNvSpPr>
          <p:nvPr>
            <p:ph type="title"/>
          </p:nvPr>
        </p:nvSpPr>
        <p:spPr>
          <a:xfrm>
            <a:off x="237744" y="283464"/>
            <a:ext cx="6959991" cy="1159192"/>
          </a:xfrm>
        </p:spPr>
        <p:txBody>
          <a:bodyPr/>
          <a:lstStyle/>
          <a:p>
            <a:r>
              <a:rPr lang="en-US"/>
              <a:t>Click to edit Master title style</a:t>
            </a:r>
          </a:p>
        </p:txBody>
      </p:sp>
      <p:sp>
        <p:nvSpPr>
          <p:cNvPr id="13" name="Picture Placeholder 12">
            <a:extLst>
              <a:ext uri="{FF2B5EF4-FFF2-40B4-BE49-F238E27FC236}">
                <a16:creationId xmlns:a16="http://schemas.microsoft.com/office/drawing/2014/main" id="{B5FA9863-4D47-75E4-CF32-381ED9DF47D1}"/>
              </a:ext>
            </a:extLst>
          </p:cNvPr>
          <p:cNvSpPr>
            <a:spLocks noGrp="1"/>
          </p:cNvSpPr>
          <p:nvPr>
            <p:ph type="pic" sz="quarter" idx="27" hasCustomPrompt="1"/>
          </p:nvPr>
        </p:nvSpPr>
        <p:spPr>
          <a:xfrm>
            <a:off x="7725980" y="371874"/>
            <a:ext cx="4472084" cy="6485860"/>
          </a:xfrm>
          <a:custGeom>
            <a:avLst/>
            <a:gdLst>
              <a:gd name="connsiteX0" fmla="*/ 331657 w 4472084"/>
              <a:gd name="connsiteY0" fmla="*/ 0 h 6485860"/>
              <a:gd name="connsiteX1" fmla="*/ 4472084 w 4472084"/>
              <a:gd name="connsiteY1" fmla="*/ 0 h 6485860"/>
              <a:gd name="connsiteX2" fmla="*/ 4472084 w 4472084"/>
              <a:gd name="connsiteY2" fmla="*/ 6485860 h 6485860"/>
              <a:gd name="connsiteX3" fmla="*/ 0 w 4472084"/>
              <a:gd name="connsiteY3" fmla="*/ 6485860 h 6485860"/>
              <a:gd name="connsiteX4" fmla="*/ 0 w 4472084"/>
              <a:gd name="connsiteY4" fmla="*/ 331657 h 6485860"/>
              <a:gd name="connsiteX5" fmla="*/ 331657 w 4472084"/>
              <a:gd name="connsiteY5" fmla="*/ 0 h 6485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72084" h="6485860">
                <a:moveTo>
                  <a:pt x="331657" y="0"/>
                </a:moveTo>
                <a:lnTo>
                  <a:pt x="4472084" y="0"/>
                </a:lnTo>
                <a:lnTo>
                  <a:pt x="4472084" y="6485860"/>
                </a:lnTo>
                <a:lnTo>
                  <a:pt x="0" y="6485860"/>
                </a:lnTo>
                <a:lnTo>
                  <a:pt x="0" y="331657"/>
                </a:lnTo>
                <a:cubicBezTo>
                  <a:pt x="0" y="148488"/>
                  <a:pt x="148488" y="0"/>
                  <a:pt x="331657" y="0"/>
                </a:cubicBezTo>
                <a:close/>
              </a:path>
            </a:pathLst>
          </a:custGeom>
          <a:solidFill>
            <a:schemeClr val="bg1">
              <a:lumMod val="95000"/>
            </a:schemeClr>
          </a:solidFill>
          <a:ln w="60325">
            <a:noFill/>
          </a:ln>
        </p:spPr>
        <p:txBody>
          <a:bodyPr vert="horz" wrap="square" lIns="0" tIns="45720" rIns="0" bIns="45720" rtlCol="0">
            <a:noAutofit/>
          </a:bodyPr>
          <a:lstStyle>
            <a:lvl1pPr>
              <a:defRPr lang="en-US" dirty="0"/>
            </a:lvl1pPr>
          </a:lstStyle>
          <a:p>
            <a:pPr marL="7938" lvl="0" indent="0">
              <a:buNone/>
            </a:pPr>
            <a:r>
              <a:rPr lang="en-US"/>
              <a:t>      </a:t>
            </a:r>
          </a:p>
        </p:txBody>
      </p:sp>
      <p:pic>
        <p:nvPicPr>
          <p:cNvPr id="10" name="Picture 9" descr="Shape&#10;&#10;Description automatically generated with medium confidence">
            <a:extLst>
              <a:ext uri="{FF2B5EF4-FFF2-40B4-BE49-F238E27FC236}">
                <a16:creationId xmlns:a16="http://schemas.microsoft.com/office/drawing/2014/main" id="{48F8A456-453D-C82B-AE97-14D926D10F36}"/>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7556397" y="186436"/>
            <a:ext cx="4635603" cy="6684264"/>
          </a:xfrm>
          <a:prstGeom prst="rect">
            <a:avLst/>
          </a:prstGeom>
        </p:spPr>
      </p:pic>
      <p:pic>
        <p:nvPicPr>
          <p:cNvPr id="2" name="Picture 1">
            <a:extLst>
              <a:ext uri="{FF2B5EF4-FFF2-40B4-BE49-F238E27FC236}">
                <a16:creationId xmlns:a16="http://schemas.microsoft.com/office/drawing/2014/main" id="{36C1D9B5-7DC7-371A-0C39-5E23FBDC81E2}"/>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256032" y="6254496"/>
            <a:ext cx="292100" cy="368300"/>
          </a:xfrm>
          <a:prstGeom prst="rect">
            <a:avLst/>
          </a:prstGeom>
        </p:spPr>
      </p:pic>
      <p:sp>
        <p:nvSpPr>
          <p:cNvPr id="7" name="TextBox 6">
            <a:extLst>
              <a:ext uri="{FF2B5EF4-FFF2-40B4-BE49-F238E27FC236}">
                <a16:creationId xmlns:a16="http://schemas.microsoft.com/office/drawing/2014/main" id="{10CF315E-538D-03C6-33DF-629B1DB6297E}"/>
              </a:ext>
            </a:extLst>
          </p:cNvPr>
          <p:cNvSpPr txBox="1">
            <a:spLocks noChangeArrowheads="1"/>
          </p:cNvSpPr>
          <p:nvPr userDrawn="1"/>
        </p:nvSpPr>
        <p:spPr bwMode="auto">
          <a:xfrm>
            <a:off x="691527" y="6544036"/>
            <a:ext cx="5726286" cy="923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marL="0" lvl="0" indent="0" algn="l">
              <a:lnSpc>
                <a:spcPct val="100000"/>
              </a:lnSpc>
              <a:defRPr sz="1800">
                <a:solidFill>
                  <a:srgbClr val="000000"/>
                </a:solidFill>
              </a:defRPr>
            </a:pPr>
            <a:r>
              <a:rPr lang="ga-IE" sz="600" b="0" i="0" baseline="0">
                <a:solidFill>
                  <a:schemeClr val="bg1">
                    <a:lumMod val="85000"/>
                  </a:schemeClr>
                </a:solidFill>
                <a:latin typeface="+mn-lt"/>
              </a:rPr>
              <a:t>© 2023 Epsilon Data Management, LLC. All rights reserved. Proprietary and confidential.</a:t>
            </a:r>
          </a:p>
        </p:txBody>
      </p:sp>
      <p:sp>
        <p:nvSpPr>
          <p:cNvPr id="12" name="Content Placeholder 11">
            <a:extLst>
              <a:ext uri="{FF2B5EF4-FFF2-40B4-BE49-F238E27FC236}">
                <a16:creationId xmlns:a16="http://schemas.microsoft.com/office/drawing/2014/main" id="{0524104E-8875-AEF8-9A89-83403880F011}"/>
              </a:ext>
            </a:extLst>
          </p:cNvPr>
          <p:cNvSpPr>
            <a:spLocks noGrp="1"/>
          </p:cNvSpPr>
          <p:nvPr>
            <p:ph sz="quarter" idx="28"/>
          </p:nvPr>
        </p:nvSpPr>
        <p:spPr>
          <a:xfrm>
            <a:off x="237744" y="1442656"/>
            <a:ext cx="6959600" cy="43929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4649789"/>
      </p:ext>
    </p:extLst>
  </p:cSld>
  <p:clrMapOvr>
    <a:masterClrMapping/>
  </p:clrMapOvr>
  <p:extLst>
    <p:ext uri="{DCECCB84-F9BA-43D5-87BE-67443E8EF086}">
      <p15:sldGuideLst xmlns:p15="http://schemas.microsoft.com/office/powerpoint/2012/main">
        <p15:guide id="1" orient="horz" pos="216">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 and Content with Devic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B64A2E2E-6091-6B6A-43B3-04D6AF80A441}"/>
              </a:ext>
            </a:extLst>
          </p:cNvPr>
          <p:cNvSpPr/>
          <p:nvPr userDrawn="1"/>
        </p:nvSpPr>
        <p:spPr>
          <a:xfrm>
            <a:off x="8779836" y="0"/>
            <a:ext cx="341216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9D9A6EFC-ADCF-F342-0B1D-2EBAF943EFC1}"/>
              </a:ext>
            </a:extLst>
          </p:cNvPr>
          <p:cNvSpPr>
            <a:spLocks noGrp="1"/>
          </p:cNvSpPr>
          <p:nvPr>
            <p:ph type="title"/>
          </p:nvPr>
        </p:nvSpPr>
        <p:spPr>
          <a:xfrm>
            <a:off x="237744" y="283464"/>
            <a:ext cx="8214360" cy="1159192"/>
          </a:xfrm>
        </p:spPr>
        <p:txBody>
          <a:bodyPr/>
          <a:lstStyle/>
          <a:p>
            <a:r>
              <a:rPr lang="en-US"/>
              <a:t>Click to edit Master title style</a:t>
            </a:r>
          </a:p>
        </p:txBody>
      </p:sp>
      <p:sp>
        <p:nvSpPr>
          <p:cNvPr id="16" name="Picture Placeholder 15">
            <a:extLst>
              <a:ext uri="{FF2B5EF4-FFF2-40B4-BE49-F238E27FC236}">
                <a16:creationId xmlns:a16="http://schemas.microsoft.com/office/drawing/2014/main" id="{439E130D-C8DE-12B0-67FD-66FA74982F03}"/>
              </a:ext>
            </a:extLst>
          </p:cNvPr>
          <p:cNvSpPr>
            <a:spLocks noGrp="1"/>
          </p:cNvSpPr>
          <p:nvPr>
            <p:ph type="pic" sz="quarter" idx="34"/>
          </p:nvPr>
        </p:nvSpPr>
        <p:spPr>
          <a:xfrm>
            <a:off x="9335812" y="1025246"/>
            <a:ext cx="2353295" cy="5050988"/>
          </a:xfrm>
          <a:prstGeom prst="roundRect">
            <a:avLst>
              <a:gd name="adj" fmla="val 10748"/>
            </a:avLst>
          </a:prstGeom>
          <a:solidFill>
            <a:schemeClr val="bg1">
              <a:lumMod val="95000"/>
            </a:schemeClr>
          </a:solidFill>
        </p:spPr>
        <p:txBody>
          <a:bodyPr wrap="square" anchor="ctr">
            <a:noAutofit/>
          </a:bodyPr>
          <a:lstStyle>
            <a:lvl1pPr algn="ctr">
              <a:defRPr/>
            </a:lvl1pPr>
          </a:lstStyle>
          <a:p>
            <a:r>
              <a:rPr lang="en-US"/>
              <a:t>Click icon to add picture</a:t>
            </a:r>
          </a:p>
        </p:txBody>
      </p:sp>
      <p:sp>
        <p:nvSpPr>
          <p:cNvPr id="17" name="Freeform 16">
            <a:extLst>
              <a:ext uri="{FF2B5EF4-FFF2-40B4-BE49-F238E27FC236}">
                <a16:creationId xmlns:a16="http://schemas.microsoft.com/office/drawing/2014/main" id="{FBF3DAC0-297B-867F-C921-75E5663FA869}"/>
              </a:ext>
            </a:extLst>
          </p:cNvPr>
          <p:cNvSpPr/>
          <p:nvPr userDrawn="1"/>
        </p:nvSpPr>
        <p:spPr>
          <a:xfrm rot="16200000">
            <a:off x="7828859" y="2179738"/>
            <a:ext cx="5367201" cy="2719004"/>
          </a:xfrm>
          <a:custGeom>
            <a:avLst/>
            <a:gdLst>
              <a:gd name="connsiteX0" fmla="*/ 5194023 w 5367201"/>
              <a:gd name="connsiteY0" fmla="*/ 444849 h 2719004"/>
              <a:gd name="connsiteX1" fmla="*/ 4935467 w 5367201"/>
              <a:gd name="connsiteY1" fmla="*/ 186293 h 2719004"/>
              <a:gd name="connsiteX2" fmla="*/ 416674 w 5367201"/>
              <a:gd name="connsiteY2" fmla="*/ 186292 h 2719004"/>
              <a:gd name="connsiteX3" fmla="*/ 158118 w 5367201"/>
              <a:gd name="connsiteY3" fmla="*/ 444848 h 2719004"/>
              <a:gd name="connsiteX4" fmla="*/ 158118 w 5367201"/>
              <a:gd name="connsiteY4" fmla="*/ 2268668 h 2719004"/>
              <a:gd name="connsiteX5" fmla="*/ 416674 w 5367201"/>
              <a:gd name="connsiteY5" fmla="*/ 2527224 h 2719004"/>
              <a:gd name="connsiteX6" fmla="*/ 4935467 w 5367201"/>
              <a:gd name="connsiteY6" fmla="*/ 2527224 h 2719004"/>
              <a:gd name="connsiteX7" fmla="*/ 5194023 w 5367201"/>
              <a:gd name="connsiteY7" fmla="*/ 2268669 h 2719004"/>
              <a:gd name="connsiteX8" fmla="*/ 5194023 w 5367201"/>
              <a:gd name="connsiteY8" fmla="*/ 2004263 h 2719004"/>
              <a:gd name="connsiteX9" fmla="*/ 5193667 w 5367201"/>
              <a:gd name="connsiteY9" fmla="*/ 2004263 h 2719004"/>
              <a:gd name="connsiteX10" fmla="*/ 5193667 w 5367201"/>
              <a:gd name="connsiteY10" fmla="*/ 709254 h 2719004"/>
              <a:gd name="connsiteX11" fmla="*/ 5194023 w 5367201"/>
              <a:gd name="connsiteY11" fmla="*/ 709254 h 2719004"/>
              <a:gd name="connsiteX12" fmla="*/ 5367201 w 5367201"/>
              <a:gd name="connsiteY12" fmla="*/ 439030 h 2719004"/>
              <a:gd name="connsiteX13" fmla="*/ 5367201 w 5367201"/>
              <a:gd name="connsiteY13" fmla="*/ 2274488 h 2719004"/>
              <a:gd name="connsiteX14" fmla="*/ 4950867 w 5367201"/>
              <a:gd name="connsiteY14" fmla="*/ 2690822 h 2719004"/>
              <a:gd name="connsiteX15" fmla="*/ 4130463 w 5367201"/>
              <a:gd name="connsiteY15" fmla="*/ 2690822 h 2719004"/>
              <a:gd name="connsiteX16" fmla="*/ 4130463 w 5367201"/>
              <a:gd name="connsiteY16" fmla="*/ 2699972 h 2719004"/>
              <a:gd name="connsiteX17" fmla="*/ 4111430 w 5367201"/>
              <a:gd name="connsiteY17" fmla="*/ 2719004 h 2719004"/>
              <a:gd name="connsiteX18" fmla="*/ 3516297 w 5367201"/>
              <a:gd name="connsiteY18" fmla="*/ 2719004 h 2719004"/>
              <a:gd name="connsiteX19" fmla="*/ 3497264 w 5367201"/>
              <a:gd name="connsiteY19" fmla="*/ 2699972 h 2719004"/>
              <a:gd name="connsiteX20" fmla="*/ 3497265 w 5367201"/>
              <a:gd name="connsiteY20" fmla="*/ 2690822 h 2719004"/>
              <a:gd name="connsiteX21" fmla="*/ 416334 w 5367201"/>
              <a:gd name="connsiteY21" fmla="*/ 2690821 h 2719004"/>
              <a:gd name="connsiteX22" fmla="*/ 0 w 5367201"/>
              <a:gd name="connsiteY22" fmla="*/ 2274487 h 2719004"/>
              <a:gd name="connsiteX23" fmla="*/ 0 w 5367201"/>
              <a:gd name="connsiteY23" fmla="*/ 439029 h 2719004"/>
              <a:gd name="connsiteX24" fmla="*/ 416334 w 5367201"/>
              <a:gd name="connsiteY24" fmla="*/ 22695 h 2719004"/>
              <a:gd name="connsiteX25" fmla="*/ 3361841 w 5367201"/>
              <a:gd name="connsiteY25" fmla="*/ 22695 h 2719004"/>
              <a:gd name="connsiteX26" fmla="*/ 3361841 w 5367201"/>
              <a:gd name="connsiteY26" fmla="*/ 19033 h 2719004"/>
              <a:gd name="connsiteX27" fmla="*/ 3380873 w 5367201"/>
              <a:gd name="connsiteY27" fmla="*/ 0 h 2719004"/>
              <a:gd name="connsiteX28" fmla="*/ 3723461 w 5367201"/>
              <a:gd name="connsiteY28" fmla="*/ 0 h 2719004"/>
              <a:gd name="connsiteX29" fmla="*/ 3742494 w 5367201"/>
              <a:gd name="connsiteY29" fmla="*/ 19033 h 2719004"/>
              <a:gd name="connsiteX30" fmla="*/ 3742494 w 5367201"/>
              <a:gd name="connsiteY30" fmla="*/ 22696 h 2719004"/>
              <a:gd name="connsiteX31" fmla="*/ 3877915 w 5367201"/>
              <a:gd name="connsiteY31" fmla="*/ 22696 h 2719004"/>
              <a:gd name="connsiteX32" fmla="*/ 3877915 w 5367201"/>
              <a:gd name="connsiteY32" fmla="*/ 19034 h 2719004"/>
              <a:gd name="connsiteX33" fmla="*/ 3896948 w 5367201"/>
              <a:gd name="connsiteY33" fmla="*/ 1 h 2719004"/>
              <a:gd name="connsiteX34" fmla="*/ 4239536 w 5367201"/>
              <a:gd name="connsiteY34" fmla="*/ 1 h 2719004"/>
              <a:gd name="connsiteX35" fmla="*/ 4258569 w 5367201"/>
              <a:gd name="connsiteY35" fmla="*/ 19034 h 2719004"/>
              <a:gd name="connsiteX36" fmla="*/ 4258569 w 5367201"/>
              <a:gd name="connsiteY36" fmla="*/ 22696 h 2719004"/>
              <a:gd name="connsiteX37" fmla="*/ 4413611 w 5367201"/>
              <a:gd name="connsiteY37" fmla="*/ 22696 h 2719004"/>
              <a:gd name="connsiteX38" fmla="*/ 4413611 w 5367201"/>
              <a:gd name="connsiteY38" fmla="*/ 19036 h 2719004"/>
              <a:gd name="connsiteX39" fmla="*/ 4432644 w 5367201"/>
              <a:gd name="connsiteY39" fmla="*/ 3 h 2719004"/>
              <a:gd name="connsiteX40" fmla="*/ 4622971 w 5367201"/>
              <a:gd name="connsiteY40" fmla="*/ 3 h 2719004"/>
              <a:gd name="connsiteX41" fmla="*/ 4642004 w 5367201"/>
              <a:gd name="connsiteY41" fmla="*/ 19036 h 2719004"/>
              <a:gd name="connsiteX42" fmla="*/ 4642004 w 5367201"/>
              <a:gd name="connsiteY42" fmla="*/ 22696 h 2719004"/>
              <a:gd name="connsiteX43" fmla="*/ 4950867 w 5367201"/>
              <a:gd name="connsiteY43" fmla="*/ 22696 h 2719004"/>
              <a:gd name="connsiteX44" fmla="*/ 5367201 w 5367201"/>
              <a:gd name="connsiteY44" fmla="*/ 439030 h 271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5367201" h="2719004">
                <a:moveTo>
                  <a:pt x="5194023" y="444849"/>
                </a:moveTo>
                <a:cubicBezTo>
                  <a:pt x="5194023" y="302052"/>
                  <a:pt x="5078264" y="186293"/>
                  <a:pt x="4935467" y="186293"/>
                </a:cubicBezTo>
                <a:lnTo>
                  <a:pt x="416674" y="186292"/>
                </a:lnTo>
                <a:cubicBezTo>
                  <a:pt x="273878" y="186292"/>
                  <a:pt x="158118" y="302051"/>
                  <a:pt x="158118" y="444848"/>
                </a:cubicBezTo>
                <a:lnTo>
                  <a:pt x="158118" y="2268668"/>
                </a:lnTo>
                <a:cubicBezTo>
                  <a:pt x="158118" y="2411464"/>
                  <a:pt x="273878" y="2527224"/>
                  <a:pt x="416674" y="2527224"/>
                </a:cubicBezTo>
                <a:lnTo>
                  <a:pt x="4935467" y="2527224"/>
                </a:lnTo>
                <a:cubicBezTo>
                  <a:pt x="5078264" y="2527224"/>
                  <a:pt x="5194023" y="2411465"/>
                  <a:pt x="5194023" y="2268669"/>
                </a:cubicBezTo>
                <a:lnTo>
                  <a:pt x="5194023" y="2004263"/>
                </a:lnTo>
                <a:lnTo>
                  <a:pt x="5193667" y="2004263"/>
                </a:lnTo>
                <a:lnTo>
                  <a:pt x="5193667" y="709254"/>
                </a:lnTo>
                <a:lnTo>
                  <a:pt x="5194023" y="709254"/>
                </a:lnTo>
                <a:close/>
                <a:moveTo>
                  <a:pt x="5367201" y="439030"/>
                </a:moveTo>
                <a:lnTo>
                  <a:pt x="5367201" y="2274488"/>
                </a:lnTo>
                <a:cubicBezTo>
                  <a:pt x="5367201" y="2504423"/>
                  <a:pt x="5180802" y="2690822"/>
                  <a:pt x="4950867" y="2690822"/>
                </a:cubicBezTo>
                <a:lnTo>
                  <a:pt x="4130463" y="2690822"/>
                </a:lnTo>
                <a:lnTo>
                  <a:pt x="4130463" y="2699972"/>
                </a:lnTo>
                <a:cubicBezTo>
                  <a:pt x="4130463" y="2710483"/>
                  <a:pt x="4121942" y="2719004"/>
                  <a:pt x="4111430" y="2719004"/>
                </a:cubicBezTo>
                <a:lnTo>
                  <a:pt x="3516297" y="2719004"/>
                </a:lnTo>
                <a:cubicBezTo>
                  <a:pt x="3505786" y="2719004"/>
                  <a:pt x="3497264" y="2710483"/>
                  <a:pt x="3497264" y="2699972"/>
                </a:cubicBezTo>
                <a:lnTo>
                  <a:pt x="3497265" y="2690822"/>
                </a:lnTo>
                <a:lnTo>
                  <a:pt x="416334" y="2690821"/>
                </a:lnTo>
                <a:cubicBezTo>
                  <a:pt x="186399" y="2690821"/>
                  <a:pt x="0" y="2504422"/>
                  <a:pt x="0" y="2274487"/>
                </a:cubicBezTo>
                <a:lnTo>
                  <a:pt x="0" y="439029"/>
                </a:lnTo>
                <a:cubicBezTo>
                  <a:pt x="0" y="209094"/>
                  <a:pt x="186399" y="22695"/>
                  <a:pt x="416334" y="22695"/>
                </a:cubicBezTo>
                <a:lnTo>
                  <a:pt x="3361841" y="22695"/>
                </a:lnTo>
                <a:lnTo>
                  <a:pt x="3361841" y="19033"/>
                </a:lnTo>
                <a:cubicBezTo>
                  <a:pt x="3361841" y="8522"/>
                  <a:pt x="3370362" y="0"/>
                  <a:pt x="3380873" y="0"/>
                </a:cubicBezTo>
                <a:lnTo>
                  <a:pt x="3723461" y="0"/>
                </a:lnTo>
                <a:cubicBezTo>
                  <a:pt x="3733973" y="0"/>
                  <a:pt x="3742494" y="8522"/>
                  <a:pt x="3742494" y="19033"/>
                </a:cubicBezTo>
                <a:lnTo>
                  <a:pt x="3742494" y="22696"/>
                </a:lnTo>
                <a:lnTo>
                  <a:pt x="3877915" y="22696"/>
                </a:lnTo>
                <a:lnTo>
                  <a:pt x="3877915" y="19034"/>
                </a:lnTo>
                <a:cubicBezTo>
                  <a:pt x="3877915" y="8523"/>
                  <a:pt x="3886437" y="1"/>
                  <a:pt x="3896948" y="1"/>
                </a:cubicBezTo>
                <a:lnTo>
                  <a:pt x="4239536" y="1"/>
                </a:lnTo>
                <a:cubicBezTo>
                  <a:pt x="4250048" y="1"/>
                  <a:pt x="4258569" y="8523"/>
                  <a:pt x="4258569" y="19034"/>
                </a:cubicBezTo>
                <a:lnTo>
                  <a:pt x="4258569" y="22696"/>
                </a:lnTo>
                <a:lnTo>
                  <a:pt x="4413611" y="22696"/>
                </a:lnTo>
                <a:lnTo>
                  <a:pt x="4413611" y="19036"/>
                </a:lnTo>
                <a:cubicBezTo>
                  <a:pt x="4413611" y="8524"/>
                  <a:pt x="4422133" y="3"/>
                  <a:pt x="4432644" y="3"/>
                </a:cubicBezTo>
                <a:lnTo>
                  <a:pt x="4622971" y="3"/>
                </a:lnTo>
                <a:cubicBezTo>
                  <a:pt x="4633482" y="3"/>
                  <a:pt x="4642004" y="8524"/>
                  <a:pt x="4642004" y="19036"/>
                </a:cubicBezTo>
                <a:lnTo>
                  <a:pt x="4642004" y="22696"/>
                </a:lnTo>
                <a:lnTo>
                  <a:pt x="4950867" y="22696"/>
                </a:lnTo>
                <a:cubicBezTo>
                  <a:pt x="5180802" y="22696"/>
                  <a:pt x="5367201" y="209095"/>
                  <a:pt x="5367201" y="43903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600" b="0" i="0" err="1">
              <a:latin typeface="+mn-lt"/>
            </a:endParaRPr>
          </a:p>
        </p:txBody>
      </p:sp>
      <p:pic>
        <p:nvPicPr>
          <p:cNvPr id="4" name="Picture 3">
            <a:extLst>
              <a:ext uri="{FF2B5EF4-FFF2-40B4-BE49-F238E27FC236}">
                <a16:creationId xmlns:a16="http://schemas.microsoft.com/office/drawing/2014/main" id="{4713E6BA-061F-B5F4-ED6A-C0739392361C}"/>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256032" y="6254496"/>
            <a:ext cx="292100" cy="368300"/>
          </a:xfrm>
          <a:prstGeom prst="rect">
            <a:avLst/>
          </a:prstGeom>
        </p:spPr>
      </p:pic>
      <p:sp>
        <p:nvSpPr>
          <p:cNvPr id="6" name="TextBox 5">
            <a:extLst>
              <a:ext uri="{FF2B5EF4-FFF2-40B4-BE49-F238E27FC236}">
                <a16:creationId xmlns:a16="http://schemas.microsoft.com/office/drawing/2014/main" id="{AB1D9AF6-C6A4-BF61-116F-56689BDC503F}"/>
              </a:ext>
            </a:extLst>
          </p:cNvPr>
          <p:cNvSpPr txBox="1">
            <a:spLocks noChangeArrowheads="1"/>
          </p:cNvSpPr>
          <p:nvPr userDrawn="1"/>
        </p:nvSpPr>
        <p:spPr bwMode="auto">
          <a:xfrm>
            <a:off x="691527" y="6544036"/>
            <a:ext cx="5726286" cy="923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marL="0" lvl="0" indent="0" algn="l">
              <a:lnSpc>
                <a:spcPct val="100000"/>
              </a:lnSpc>
              <a:defRPr sz="1800">
                <a:solidFill>
                  <a:srgbClr val="000000"/>
                </a:solidFill>
              </a:defRPr>
            </a:pPr>
            <a:r>
              <a:rPr lang="ga-IE" sz="600" b="0" i="0" baseline="0">
                <a:solidFill>
                  <a:schemeClr val="bg1">
                    <a:lumMod val="85000"/>
                  </a:schemeClr>
                </a:solidFill>
                <a:latin typeface="+mn-lt"/>
              </a:rPr>
              <a:t>© 2023 Epsilon Data Management, LLC. All rights reserved. Proprietary and confidential.</a:t>
            </a:r>
          </a:p>
        </p:txBody>
      </p:sp>
      <p:sp>
        <p:nvSpPr>
          <p:cNvPr id="7" name="TextBox 6">
            <a:extLst>
              <a:ext uri="{FF2B5EF4-FFF2-40B4-BE49-F238E27FC236}">
                <a16:creationId xmlns:a16="http://schemas.microsoft.com/office/drawing/2014/main" id="{D73DC317-0E26-6D63-7DE6-F187DA2803D1}"/>
              </a:ext>
            </a:extLst>
          </p:cNvPr>
          <p:cNvSpPr txBox="1">
            <a:spLocks noChangeAspect="1"/>
          </p:cNvSpPr>
          <p:nvPr userDrawn="1"/>
        </p:nvSpPr>
        <p:spPr>
          <a:xfrm>
            <a:off x="11725097" y="6447240"/>
            <a:ext cx="227692" cy="228600"/>
          </a:xfrm>
          <a:prstGeom prst="ellipse">
            <a:avLst/>
          </a:prstGeom>
          <a:solidFill>
            <a:schemeClr val="bg1"/>
          </a:solidFill>
        </p:spPr>
        <p:txBody>
          <a:bodyPr wrap="none" rtlCol="0" anchor="ctr">
            <a:noAutofit/>
          </a:bodyPr>
          <a:lstStyle/>
          <a:p>
            <a:pPr algn="ctr"/>
            <a:fld id="{9F77B881-CDA4-7041-897F-97D0053686EF}" type="slidenum">
              <a:rPr lang="en-US" sz="700" b="1" i="0" smtClean="0">
                <a:solidFill>
                  <a:schemeClr val="accent1"/>
                </a:solidFill>
                <a:latin typeface="+mn-lt"/>
              </a:rPr>
              <a:pPr algn="ctr"/>
              <a:t>‹#›</a:t>
            </a:fld>
            <a:endParaRPr lang="en-US" sz="700" b="1" i="0">
              <a:solidFill>
                <a:schemeClr val="accent1"/>
              </a:solidFill>
              <a:latin typeface="+mn-lt"/>
            </a:endParaRPr>
          </a:p>
        </p:txBody>
      </p:sp>
      <p:sp>
        <p:nvSpPr>
          <p:cNvPr id="10" name="Content Placeholder 9">
            <a:extLst>
              <a:ext uri="{FF2B5EF4-FFF2-40B4-BE49-F238E27FC236}">
                <a16:creationId xmlns:a16="http://schemas.microsoft.com/office/drawing/2014/main" id="{617B985E-3602-9CE9-AA15-FA0867A49D7C}"/>
              </a:ext>
            </a:extLst>
          </p:cNvPr>
          <p:cNvSpPr>
            <a:spLocks noGrp="1"/>
          </p:cNvSpPr>
          <p:nvPr>
            <p:ph sz="quarter" idx="35"/>
          </p:nvPr>
        </p:nvSpPr>
        <p:spPr>
          <a:xfrm>
            <a:off x="237744" y="1442656"/>
            <a:ext cx="8213725" cy="43929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70076501"/>
      </p:ext>
    </p:extLst>
  </p:cSld>
  <p:clrMapOvr>
    <a:masterClrMapping/>
  </p:clrMapOvr>
  <p:extLst>
    <p:ext uri="{DCECCB84-F9BA-43D5-87BE-67443E8EF086}">
      <p15:sldGuideLst xmlns:p15="http://schemas.microsoft.com/office/powerpoint/2012/main">
        <p15:guide id="1" orient="horz" pos="216">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678F2DDA-84BA-0809-50FD-D38BEA671F00}"/>
              </a:ext>
            </a:extLst>
          </p:cNvPr>
          <p:cNvSpPr>
            <a:spLocks noGrp="1"/>
          </p:cNvSpPr>
          <p:nvPr>
            <p:ph type="body" sz="quarter" idx="11"/>
          </p:nvPr>
        </p:nvSpPr>
        <p:spPr>
          <a:xfrm>
            <a:off x="228599" y="1463040"/>
            <a:ext cx="5726417" cy="408570"/>
          </a:xfrm>
          <a:prstGeom prst="rect">
            <a:avLst/>
          </a:prstGeom>
        </p:spPr>
        <p:txBody>
          <a:bodyPr anchor="t"/>
          <a:lstStyle>
            <a:lvl1pPr marL="0" indent="0">
              <a:buNone/>
              <a:defRPr b="1" i="0">
                <a:solidFill>
                  <a:schemeClr val="accent2"/>
                </a:solidFill>
                <a:latin typeface="+mj-lt"/>
              </a:defRPr>
            </a:lvl1pPr>
            <a:lvl2pPr marL="457200" indent="0">
              <a:buNone/>
              <a:defRPr b="1" i="0">
                <a:latin typeface="Avenir Next LT Pro Demi" panose="020B0504020202020204" pitchFamily="34" charset="77"/>
              </a:defRPr>
            </a:lvl2pPr>
            <a:lvl3pPr marL="914400" indent="0">
              <a:buNone/>
              <a:defRPr b="1" i="0">
                <a:latin typeface="Avenir Next LT Pro Demi" panose="020B0504020202020204" pitchFamily="34" charset="77"/>
              </a:defRPr>
            </a:lvl3pPr>
            <a:lvl4pPr marL="1371600" indent="0">
              <a:buNone/>
              <a:defRPr b="1" i="0">
                <a:latin typeface="Avenir Next LT Pro Demi" panose="020B0504020202020204" pitchFamily="34" charset="77"/>
              </a:defRPr>
            </a:lvl4pPr>
            <a:lvl5pPr marL="1828800" indent="0">
              <a:buNone/>
              <a:defRPr b="1" i="0">
                <a:latin typeface="Avenir Next LT Pro Demi" panose="020B0504020202020204" pitchFamily="34" charset="77"/>
              </a:defRPr>
            </a:lvl5pPr>
          </a:lstStyle>
          <a:p>
            <a:pPr lvl="0"/>
            <a:r>
              <a:rPr lang="en-US"/>
              <a:t>Click to edit Master text styles</a:t>
            </a:r>
          </a:p>
        </p:txBody>
      </p:sp>
      <p:sp>
        <p:nvSpPr>
          <p:cNvPr id="8" name="Text Placeholder 4">
            <a:extLst>
              <a:ext uri="{FF2B5EF4-FFF2-40B4-BE49-F238E27FC236}">
                <a16:creationId xmlns:a16="http://schemas.microsoft.com/office/drawing/2014/main" id="{10E8FF0D-5EB3-44AA-5DBC-14DC1ABAE14F}"/>
              </a:ext>
            </a:extLst>
          </p:cNvPr>
          <p:cNvSpPr>
            <a:spLocks noGrp="1"/>
          </p:cNvSpPr>
          <p:nvPr>
            <p:ph type="body" sz="quarter" idx="13"/>
          </p:nvPr>
        </p:nvSpPr>
        <p:spPr>
          <a:xfrm>
            <a:off x="6236480" y="1463040"/>
            <a:ext cx="5666785" cy="408570"/>
          </a:xfrm>
          <a:prstGeom prst="rect">
            <a:avLst/>
          </a:prstGeom>
        </p:spPr>
        <p:txBody>
          <a:bodyPr anchor="t"/>
          <a:lstStyle>
            <a:lvl1pPr marL="0" indent="0">
              <a:buNone/>
              <a:defRPr b="1" i="0">
                <a:solidFill>
                  <a:schemeClr val="accent2"/>
                </a:solidFill>
                <a:latin typeface="+mj-lt"/>
              </a:defRPr>
            </a:lvl1pPr>
            <a:lvl2pPr marL="457200" indent="0">
              <a:buNone/>
              <a:defRPr b="1" i="0">
                <a:latin typeface="Avenir Next LT Pro Demi" panose="020B0504020202020204" pitchFamily="34" charset="77"/>
              </a:defRPr>
            </a:lvl2pPr>
            <a:lvl3pPr marL="914400" indent="0">
              <a:buNone/>
              <a:defRPr b="1" i="0">
                <a:latin typeface="Avenir Next LT Pro Demi" panose="020B0504020202020204" pitchFamily="34" charset="77"/>
              </a:defRPr>
            </a:lvl3pPr>
            <a:lvl4pPr marL="1371600" indent="0">
              <a:buNone/>
              <a:defRPr b="1" i="0">
                <a:latin typeface="Avenir Next LT Pro Demi" panose="020B0504020202020204" pitchFamily="34" charset="77"/>
              </a:defRPr>
            </a:lvl4pPr>
            <a:lvl5pPr marL="1828800" indent="0">
              <a:buNone/>
              <a:defRPr b="1" i="0">
                <a:latin typeface="Avenir Next LT Pro Demi" panose="020B0504020202020204" pitchFamily="34" charset="77"/>
              </a:defRPr>
            </a:lvl5pPr>
          </a:lstStyle>
          <a:p>
            <a:pPr lvl="0"/>
            <a:r>
              <a:rPr lang="en-US"/>
              <a:t>Click to edit Master text styles</a:t>
            </a:r>
          </a:p>
        </p:txBody>
      </p:sp>
      <p:sp>
        <p:nvSpPr>
          <p:cNvPr id="4" name="TextBox 3">
            <a:extLst>
              <a:ext uri="{FF2B5EF4-FFF2-40B4-BE49-F238E27FC236}">
                <a16:creationId xmlns:a16="http://schemas.microsoft.com/office/drawing/2014/main" id="{4E650B3F-72F5-F33A-0E7B-C1C71CB82BA3}"/>
              </a:ext>
            </a:extLst>
          </p:cNvPr>
          <p:cNvSpPr txBox="1">
            <a:spLocks noChangeAspect="1"/>
          </p:cNvSpPr>
          <p:nvPr userDrawn="1"/>
        </p:nvSpPr>
        <p:spPr>
          <a:xfrm>
            <a:off x="11722608" y="6446520"/>
            <a:ext cx="227692" cy="228600"/>
          </a:xfrm>
          <a:prstGeom prst="ellipse">
            <a:avLst/>
          </a:prstGeom>
          <a:solidFill>
            <a:schemeClr val="accent1"/>
          </a:solidFill>
        </p:spPr>
        <p:txBody>
          <a:bodyPr wrap="none" rtlCol="0" anchor="ctr">
            <a:noAutofit/>
          </a:bodyPr>
          <a:lstStyle/>
          <a:p>
            <a:pPr algn="ctr"/>
            <a:fld id="{9F77B881-CDA4-7041-897F-97D0053686EF}" type="slidenum">
              <a:rPr lang="en-US" sz="700" b="1" i="0" smtClean="0">
                <a:solidFill>
                  <a:schemeClr val="bg1"/>
                </a:solidFill>
                <a:latin typeface="+mn-lt"/>
              </a:rPr>
              <a:pPr algn="ctr"/>
              <a:t>‹#›</a:t>
            </a:fld>
            <a:endParaRPr lang="en-US" sz="700" b="1" i="0">
              <a:solidFill>
                <a:schemeClr val="bg1"/>
              </a:solidFill>
              <a:latin typeface="+mn-lt"/>
            </a:endParaRPr>
          </a:p>
        </p:txBody>
      </p:sp>
      <p:sp>
        <p:nvSpPr>
          <p:cNvPr id="6" name="Title 5">
            <a:extLst>
              <a:ext uri="{FF2B5EF4-FFF2-40B4-BE49-F238E27FC236}">
                <a16:creationId xmlns:a16="http://schemas.microsoft.com/office/drawing/2014/main" id="{B345FCB7-B3A7-101E-C96E-6295B60609E5}"/>
              </a:ext>
            </a:extLst>
          </p:cNvPr>
          <p:cNvSpPr>
            <a:spLocks noGrp="1"/>
          </p:cNvSpPr>
          <p:nvPr>
            <p:ph type="title"/>
          </p:nvPr>
        </p:nvSpPr>
        <p:spPr>
          <a:xfrm>
            <a:off x="237744" y="283464"/>
            <a:ext cx="11649456" cy="1159192"/>
          </a:xfrm>
        </p:spPr>
        <p:txBody>
          <a:bodyPr/>
          <a:lstStyle/>
          <a:p>
            <a:r>
              <a:rPr lang="en-US"/>
              <a:t>Click to edit Master title style</a:t>
            </a:r>
          </a:p>
        </p:txBody>
      </p:sp>
      <p:pic>
        <p:nvPicPr>
          <p:cNvPr id="10" name="Picture 9">
            <a:extLst>
              <a:ext uri="{FF2B5EF4-FFF2-40B4-BE49-F238E27FC236}">
                <a16:creationId xmlns:a16="http://schemas.microsoft.com/office/drawing/2014/main" id="{C1083CEA-B2E2-DBB4-9C7C-ABB9535F6D7E}"/>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256032" y="6254496"/>
            <a:ext cx="292100" cy="368300"/>
          </a:xfrm>
          <a:prstGeom prst="rect">
            <a:avLst/>
          </a:prstGeom>
        </p:spPr>
      </p:pic>
      <p:sp>
        <p:nvSpPr>
          <p:cNvPr id="11" name="TextBox 10">
            <a:extLst>
              <a:ext uri="{FF2B5EF4-FFF2-40B4-BE49-F238E27FC236}">
                <a16:creationId xmlns:a16="http://schemas.microsoft.com/office/drawing/2014/main" id="{6A3AA0CD-09FF-7E86-B9F2-DBEE24F272D0}"/>
              </a:ext>
            </a:extLst>
          </p:cNvPr>
          <p:cNvSpPr txBox="1">
            <a:spLocks noChangeArrowheads="1"/>
          </p:cNvSpPr>
          <p:nvPr userDrawn="1"/>
        </p:nvSpPr>
        <p:spPr bwMode="auto">
          <a:xfrm>
            <a:off x="691527" y="6544036"/>
            <a:ext cx="5726286" cy="923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marL="0" lvl="0" indent="0" algn="l">
              <a:lnSpc>
                <a:spcPct val="100000"/>
              </a:lnSpc>
              <a:defRPr sz="1800">
                <a:solidFill>
                  <a:srgbClr val="000000"/>
                </a:solidFill>
              </a:defRPr>
            </a:pPr>
            <a:r>
              <a:rPr lang="ga-IE" sz="600" b="0" i="0" baseline="0">
                <a:solidFill>
                  <a:schemeClr val="bg1">
                    <a:lumMod val="85000"/>
                  </a:schemeClr>
                </a:solidFill>
                <a:latin typeface="+mn-lt"/>
              </a:rPr>
              <a:t>© 2023 Epsilon Data Management, LLC. All rights reserved. Proprietary and confidential.</a:t>
            </a:r>
          </a:p>
        </p:txBody>
      </p:sp>
      <p:sp>
        <p:nvSpPr>
          <p:cNvPr id="2" name="Rectangle 1">
            <a:extLst>
              <a:ext uri="{FF2B5EF4-FFF2-40B4-BE49-F238E27FC236}">
                <a16:creationId xmlns:a16="http://schemas.microsoft.com/office/drawing/2014/main" id="{33615B68-796E-4524-DB6D-57C68CBBD133}"/>
              </a:ext>
            </a:extLst>
          </p:cNvPr>
          <p:cNvSpPr/>
          <p:nvPr userDrawn="1"/>
        </p:nvSpPr>
        <p:spPr>
          <a:xfrm rot="5400000" flipV="1">
            <a:off x="8726424" y="3392424"/>
            <a:ext cx="6858000" cy="73152"/>
          </a:xfrm>
          <a:prstGeom prst="rect">
            <a:avLst/>
          </a:prstGeom>
          <a:gradFill flip="none" rotWithShape="1">
            <a:gsLst>
              <a:gs pos="68000">
                <a:schemeClr val="accent2"/>
              </a:gs>
              <a:gs pos="8000">
                <a:schemeClr val="accent5"/>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Content Placeholder 14">
            <a:extLst>
              <a:ext uri="{FF2B5EF4-FFF2-40B4-BE49-F238E27FC236}">
                <a16:creationId xmlns:a16="http://schemas.microsoft.com/office/drawing/2014/main" id="{7551BC16-8E0E-F16B-C8B1-948BE04E1F8F}"/>
              </a:ext>
            </a:extLst>
          </p:cNvPr>
          <p:cNvSpPr>
            <a:spLocks noGrp="1"/>
          </p:cNvSpPr>
          <p:nvPr>
            <p:ph sz="quarter" idx="14"/>
          </p:nvPr>
        </p:nvSpPr>
        <p:spPr>
          <a:xfrm>
            <a:off x="229235" y="1871610"/>
            <a:ext cx="5726286" cy="43466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14">
            <a:extLst>
              <a:ext uri="{FF2B5EF4-FFF2-40B4-BE49-F238E27FC236}">
                <a16:creationId xmlns:a16="http://schemas.microsoft.com/office/drawing/2014/main" id="{6CF30A79-C9C9-C99F-14FB-6CF4D2981E33}"/>
              </a:ext>
            </a:extLst>
          </p:cNvPr>
          <p:cNvSpPr>
            <a:spLocks noGrp="1"/>
          </p:cNvSpPr>
          <p:nvPr>
            <p:ph sz="quarter" idx="15"/>
          </p:nvPr>
        </p:nvSpPr>
        <p:spPr>
          <a:xfrm>
            <a:off x="6236481" y="1871610"/>
            <a:ext cx="5650719" cy="43466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41254855"/>
      </p:ext>
    </p:extLst>
  </p:cSld>
  <p:clrMapOvr>
    <a:masterClrMapping/>
  </p:clrMapOvr>
  <p:extLst>
    <p:ext uri="{DCECCB84-F9BA-43D5-87BE-67443E8EF086}">
      <p15:sldGuideLst xmlns:p15="http://schemas.microsoft.com/office/powerpoint/2012/main">
        <p15:guide id="1" orient="horz" pos="216">
          <p15:clr>
            <a:srgbClr val="FBAE40"/>
          </p15:clr>
        </p15:guide>
        <p15:guide id="2" pos="3840">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wo Column Blu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BCABFE3-C5B1-C2B3-9C47-7264D5D2F6A8}"/>
              </a:ext>
            </a:extLst>
          </p:cNvPr>
          <p:cNvSpPr/>
          <p:nvPr userDrawn="1"/>
        </p:nvSpPr>
        <p:spPr>
          <a:xfrm flipH="1">
            <a:off x="6096000" y="0"/>
            <a:ext cx="6096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4">
            <a:extLst>
              <a:ext uri="{FF2B5EF4-FFF2-40B4-BE49-F238E27FC236}">
                <a16:creationId xmlns:a16="http://schemas.microsoft.com/office/drawing/2014/main" id="{678F2DDA-84BA-0809-50FD-D38BEA671F00}"/>
              </a:ext>
            </a:extLst>
          </p:cNvPr>
          <p:cNvSpPr>
            <a:spLocks noGrp="1"/>
          </p:cNvSpPr>
          <p:nvPr>
            <p:ph type="body" sz="quarter" idx="11"/>
          </p:nvPr>
        </p:nvSpPr>
        <p:spPr>
          <a:xfrm>
            <a:off x="237744" y="1463040"/>
            <a:ext cx="5563436" cy="408570"/>
          </a:xfrm>
          <a:prstGeom prst="rect">
            <a:avLst/>
          </a:prstGeom>
        </p:spPr>
        <p:txBody>
          <a:bodyPr anchor="t"/>
          <a:lstStyle>
            <a:lvl1pPr marL="0" indent="0">
              <a:buNone/>
              <a:defRPr b="1" i="0">
                <a:solidFill>
                  <a:schemeClr val="tx1"/>
                </a:solidFill>
                <a:latin typeface="+mj-lt"/>
              </a:defRPr>
            </a:lvl1pPr>
            <a:lvl2pPr marL="457200" indent="0">
              <a:buNone/>
              <a:defRPr b="1" i="0">
                <a:latin typeface="Avenir Next LT Pro Demi" panose="020B0504020202020204" pitchFamily="34" charset="77"/>
              </a:defRPr>
            </a:lvl2pPr>
            <a:lvl3pPr marL="914400" indent="0">
              <a:buNone/>
              <a:defRPr b="1" i="0">
                <a:latin typeface="Avenir Next LT Pro Demi" panose="020B0504020202020204" pitchFamily="34" charset="77"/>
              </a:defRPr>
            </a:lvl3pPr>
            <a:lvl4pPr marL="1371600" indent="0">
              <a:buNone/>
              <a:defRPr b="1" i="0">
                <a:latin typeface="Avenir Next LT Pro Demi" panose="020B0504020202020204" pitchFamily="34" charset="77"/>
              </a:defRPr>
            </a:lvl4pPr>
            <a:lvl5pPr marL="1828800" indent="0">
              <a:buNone/>
              <a:defRPr b="1" i="0">
                <a:latin typeface="Avenir Next LT Pro Demi" panose="020B0504020202020204" pitchFamily="34" charset="77"/>
              </a:defRPr>
            </a:lvl5pPr>
          </a:lstStyle>
          <a:p>
            <a:pPr lvl="0"/>
            <a:r>
              <a:rPr lang="en-US"/>
              <a:t>Click to edit Master text styles</a:t>
            </a:r>
          </a:p>
        </p:txBody>
      </p:sp>
      <p:sp>
        <p:nvSpPr>
          <p:cNvPr id="8" name="Text Placeholder 4">
            <a:extLst>
              <a:ext uri="{FF2B5EF4-FFF2-40B4-BE49-F238E27FC236}">
                <a16:creationId xmlns:a16="http://schemas.microsoft.com/office/drawing/2014/main" id="{10E8FF0D-5EB3-44AA-5DBC-14DC1ABAE14F}"/>
              </a:ext>
            </a:extLst>
          </p:cNvPr>
          <p:cNvSpPr>
            <a:spLocks noGrp="1"/>
          </p:cNvSpPr>
          <p:nvPr>
            <p:ph type="body" sz="quarter" idx="13"/>
          </p:nvPr>
        </p:nvSpPr>
        <p:spPr>
          <a:xfrm>
            <a:off x="6417268" y="1463040"/>
            <a:ext cx="5431832" cy="408570"/>
          </a:xfrm>
          <a:prstGeom prst="rect">
            <a:avLst/>
          </a:prstGeom>
        </p:spPr>
        <p:txBody>
          <a:bodyPr anchor="t"/>
          <a:lstStyle>
            <a:lvl1pPr marL="0" indent="0">
              <a:buNone/>
              <a:defRPr b="1" i="0">
                <a:solidFill>
                  <a:schemeClr val="bg1"/>
                </a:solidFill>
                <a:latin typeface="+mj-lt"/>
              </a:defRPr>
            </a:lvl1pPr>
            <a:lvl2pPr marL="457200" indent="0">
              <a:buNone/>
              <a:defRPr b="1" i="0">
                <a:latin typeface="Avenir Next LT Pro Demi" panose="020B0504020202020204" pitchFamily="34" charset="77"/>
              </a:defRPr>
            </a:lvl2pPr>
            <a:lvl3pPr marL="914400" indent="0">
              <a:buNone/>
              <a:defRPr b="1" i="0">
                <a:latin typeface="Avenir Next LT Pro Demi" panose="020B0504020202020204" pitchFamily="34" charset="77"/>
              </a:defRPr>
            </a:lvl3pPr>
            <a:lvl4pPr marL="1371600" indent="0">
              <a:buNone/>
              <a:defRPr b="1" i="0">
                <a:latin typeface="Avenir Next LT Pro Demi" panose="020B0504020202020204" pitchFamily="34" charset="77"/>
              </a:defRPr>
            </a:lvl4pPr>
            <a:lvl5pPr marL="1828800" indent="0">
              <a:buNone/>
              <a:defRPr b="1" i="0">
                <a:latin typeface="Avenir Next LT Pro Demi" panose="020B0504020202020204" pitchFamily="34" charset="77"/>
              </a:defRPr>
            </a:lvl5pPr>
          </a:lstStyle>
          <a:p>
            <a:pPr lvl="0"/>
            <a:r>
              <a:rPr lang="en-US"/>
              <a:t>Click to edit Master text styles</a:t>
            </a:r>
          </a:p>
        </p:txBody>
      </p:sp>
      <p:sp>
        <p:nvSpPr>
          <p:cNvPr id="11" name="Title 10">
            <a:extLst>
              <a:ext uri="{FF2B5EF4-FFF2-40B4-BE49-F238E27FC236}">
                <a16:creationId xmlns:a16="http://schemas.microsoft.com/office/drawing/2014/main" id="{E3837B6E-01D6-AEE3-DC93-67607FCD2C12}"/>
              </a:ext>
            </a:extLst>
          </p:cNvPr>
          <p:cNvSpPr>
            <a:spLocks noGrp="1"/>
          </p:cNvSpPr>
          <p:nvPr>
            <p:ph type="title"/>
          </p:nvPr>
        </p:nvSpPr>
        <p:spPr>
          <a:xfrm>
            <a:off x="237744" y="283464"/>
            <a:ext cx="5563435" cy="1159192"/>
          </a:xfrm>
        </p:spPr>
        <p:txBody>
          <a:bodyPr/>
          <a:lstStyle/>
          <a:p>
            <a:r>
              <a:rPr lang="en-US"/>
              <a:t>Click to edit Master title style</a:t>
            </a:r>
          </a:p>
        </p:txBody>
      </p:sp>
      <p:pic>
        <p:nvPicPr>
          <p:cNvPr id="10" name="Picture 9">
            <a:extLst>
              <a:ext uri="{FF2B5EF4-FFF2-40B4-BE49-F238E27FC236}">
                <a16:creationId xmlns:a16="http://schemas.microsoft.com/office/drawing/2014/main" id="{58B226B9-DA3F-BBE7-FDCB-8BC72194A61F}"/>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256032" y="6254496"/>
            <a:ext cx="292100" cy="368300"/>
          </a:xfrm>
          <a:prstGeom prst="rect">
            <a:avLst/>
          </a:prstGeom>
        </p:spPr>
      </p:pic>
      <p:sp>
        <p:nvSpPr>
          <p:cNvPr id="12" name="TextBox 11">
            <a:extLst>
              <a:ext uri="{FF2B5EF4-FFF2-40B4-BE49-F238E27FC236}">
                <a16:creationId xmlns:a16="http://schemas.microsoft.com/office/drawing/2014/main" id="{98DBCCBE-6894-75EA-DD99-71C2A7C8D21B}"/>
              </a:ext>
            </a:extLst>
          </p:cNvPr>
          <p:cNvSpPr txBox="1">
            <a:spLocks noChangeArrowheads="1"/>
          </p:cNvSpPr>
          <p:nvPr userDrawn="1"/>
        </p:nvSpPr>
        <p:spPr bwMode="auto">
          <a:xfrm>
            <a:off x="691527" y="6544036"/>
            <a:ext cx="5726286" cy="923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marL="0" lvl="0" indent="0" algn="l">
              <a:lnSpc>
                <a:spcPct val="100000"/>
              </a:lnSpc>
              <a:defRPr sz="1800">
                <a:solidFill>
                  <a:srgbClr val="000000"/>
                </a:solidFill>
              </a:defRPr>
            </a:pPr>
            <a:r>
              <a:rPr lang="ga-IE" sz="600" b="0" i="0" baseline="0">
                <a:solidFill>
                  <a:schemeClr val="bg1">
                    <a:lumMod val="85000"/>
                  </a:schemeClr>
                </a:solidFill>
                <a:latin typeface="+mn-lt"/>
              </a:rPr>
              <a:t>© 2023 Epsilon Data Management, LLC. All rights reserved. Proprietary and confidential.</a:t>
            </a:r>
          </a:p>
        </p:txBody>
      </p:sp>
      <p:sp>
        <p:nvSpPr>
          <p:cNvPr id="13" name="TextBox 12">
            <a:extLst>
              <a:ext uri="{FF2B5EF4-FFF2-40B4-BE49-F238E27FC236}">
                <a16:creationId xmlns:a16="http://schemas.microsoft.com/office/drawing/2014/main" id="{99B1FAF2-0107-2583-481A-9AB3DAABE6C5}"/>
              </a:ext>
            </a:extLst>
          </p:cNvPr>
          <p:cNvSpPr txBox="1">
            <a:spLocks noChangeAspect="1"/>
          </p:cNvSpPr>
          <p:nvPr userDrawn="1"/>
        </p:nvSpPr>
        <p:spPr>
          <a:xfrm>
            <a:off x="11725097" y="6447240"/>
            <a:ext cx="227692" cy="228600"/>
          </a:xfrm>
          <a:prstGeom prst="ellipse">
            <a:avLst/>
          </a:prstGeom>
          <a:solidFill>
            <a:schemeClr val="bg1"/>
          </a:solidFill>
        </p:spPr>
        <p:txBody>
          <a:bodyPr wrap="none" rtlCol="0" anchor="ctr">
            <a:noAutofit/>
          </a:bodyPr>
          <a:lstStyle/>
          <a:p>
            <a:pPr algn="ctr"/>
            <a:fld id="{9F77B881-CDA4-7041-897F-97D0053686EF}" type="slidenum">
              <a:rPr lang="en-US" sz="700" b="1" i="0" smtClean="0">
                <a:solidFill>
                  <a:schemeClr val="accent1"/>
                </a:solidFill>
                <a:latin typeface="+mn-lt"/>
              </a:rPr>
              <a:pPr algn="ctr"/>
              <a:t>‹#›</a:t>
            </a:fld>
            <a:endParaRPr lang="en-US" sz="700" b="1" i="0">
              <a:solidFill>
                <a:schemeClr val="accent1"/>
              </a:solidFill>
              <a:latin typeface="+mn-lt"/>
            </a:endParaRPr>
          </a:p>
        </p:txBody>
      </p:sp>
      <p:sp>
        <p:nvSpPr>
          <p:cNvPr id="18" name="Content Placeholder 17">
            <a:extLst>
              <a:ext uri="{FF2B5EF4-FFF2-40B4-BE49-F238E27FC236}">
                <a16:creationId xmlns:a16="http://schemas.microsoft.com/office/drawing/2014/main" id="{79B41C33-DB17-832E-C18B-F360C3A0C57A}"/>
              </a:ext>
            </a:extLst>
          </p:cNvPr>
          <p:cNvSpPr>
            <a:spLocks noGrp="1"/>
          </p:cNvSpPr>
          <p:nvPr>
            <p:ph sz="quarter" idx="14"/>
          </p:nvPr>
        </p:nvSpPr>
        <p:spPr>
          <a:xfrm>
            <a:off x="237744" y="1871610"/>
            <a:ext cx="5562600" cy="43831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Content Placeholder 17">
            <a:extLst>
              <a:ext uri="{FF2B5EF4-FFF2-40B4-BE49-F238E27FC236}">
                <a16:creationId xmlns:a16="http://schemas.microsoft.com/office/drawing/2014/main" id="{653F9CF3-78B7-3388-1572-A4F46FD6B693}"/>
              </a:ext>
            </a:extLst>
          </p:cNvPr>
          <p:cNvSpPr>
            <a:spLocks noGrp="1"/>
          </p:cNvSpPr>
          <p:nvPr>
            <p:ph sz="quarter" idx="15"/>
          </p:nvPr>
        </p:nvSpPr>
        <p:spPr>
          <a:xfrm>
            <a:off x="6417267" y="1871610"/>
            <a:ext cx="5454058" cy="4383140"/>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11647366"/>
      </p:ext>
    </p:extLst>
  </p:cSld>
  <p:clrMapOvr>
    <a:masterClrMapping/>
  </p:clrMapOvr>
  <p:extLst>
    <p:ext uri="{DCECCB84-F9BA-43D5-87BE-67443E8EF086}">
      <p15:sldGuideLst xmlns:p15="http://schemas.microsoft.com/office/powerpoint/2012/main">
        <p15:guide id="1" orient="horz" pos="216">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Presenter Slide 4 people blu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F4D4075-54D7-6A6A-50E8-3281100CF6C9}"/>
              </a:ext>
            </a:extLst>
          </p:cNvPr>
          <p:cNvSpPr/>
          <p:nvPr userDrawn="1"/>
        </p:nvSpPr>
        <p:spPr>
          <a:xfrm>
            <a:off x="0" y="0"/>
            <a:ext cx="12192000" cy="3429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7">
            <a:extLst>
              <a:ext uri="{FF2B5EF4-FFF2-40B4-BE49-F238E27FC236}">
                <a16:creationId xmlns:a16="http://schemas.microsoft.com/office/drawing/2014/main" id="{D256BAFC-DF95-BFCA-DBF8-7226DB800469}"/>
              </a:ext>
            </a:extLst>
          </p:cNvPr>
          <p:cNvSpPr>
            <a:spLocks noGrp="1"/>
          </p:cNvSpPr>
          <p:nvPr>
            <p:ph type="body" sz="quarter" idx="11" hasCustomPrompt="1"/>
          </p:nvPr>
        </p:nvSpPr>
        <p:spPr>
          <a:xfrm>
            <a:off x="447701" y="4875121"/>
            <a:ext cx="2719838" cy="307777"/>
          </a:xfrm>
          <a:prstGeom prst="rect">
            <a:avLst/>
          </a:prstGeom>
        </p:spPr>
        <p:txBody>
          <a:bodyPr wrap="square">
            <a:spAutoFit/>
          </a:bodyPr>
          <a:lstStyle>
            <a:lvl1pPr marL="0" indent="0" algn="ctr">
              <a:buNone/>
              <a:defRPr sz="1400" b="0" i="0">
                <a:latin typeface="+mn-lt"/>
              </a:defRPr>
            </a:lvl1pPr>
            <a:lvl2pPr marL="457200" indent="0">
              <a:buNone/>
              <a:defRPr/>
            </a:lvl2pPr>
            <a:lvl3pPr marL="914400" indent="0">
              <a:buNone/>
              <a:defRPr/>
            </a:lvl3pPr>
            <a:lvl4pPr marL="1371600" indent="0">
              <a:buNone/>
              <a:defRPr/>
            </a:lvl4pPr>
            <a:lvl5pPr marL="1828800" indent="0">
              <a:buNone/>
              <a:defRPr/>
            </a:lvl5pPr>
          </a:lstStyle>
          <a:p>
            <a:pPr lvl="0"/>
            <a:r>
              <a:rPr lang="en-US"/>
              <a:t>Title</a:t>
            </a:r>
          </a:p>
        </p:txBody>
      </p:sp>
      <p:sp>
        <p:nvSpPr>
          <p:cNvPr id="9" name="Text Placeholder 7">
            <a:extLst>
              <a:ext uri="{FF2B5EF4-FFF2-40B4-BE49-F238E27FC236}">
                <a16:creationId xmlns:a16="http://schemas.microsoft.com/office/drawing/2014/main" id="{4778F3F7-44C7-126F-40FB-1C988B6EEE7A}"/>
              </a:ext>
            </a:extLst>
          </p:cNvPr>
          <p:cNvSpPr>
            <a:spLocks noGrp="1"/>
          </p:cNvSpPr>
          <p:nvPr>
            <p:ph type="body" sz="quarter" idx="12" hasCustomPrompt="1"/>
          </p:nvPr>
        </p:nvSpPr>
        <p:spPr>
          <a:xfrm>
            <a:off x="447701" y="4573626"/>
            <a:ext cx="2719838" cy="338554"/>
          </a:xfrm>
          <a:prstGeom prst="rect">
            <a:avLst/>
          </a:prstGeom>
        </p:spPr>
        <p:txBody>
          <a:bodyPr wrap="square" anchor="b">
            <a:spAutoFit/>
          </a:bodyPr>
          <a:lstStyle>
            <a:lvl1pPr marL="0" indent="0" algn="ctr">
              <a:spcAft>
                <a:spcPts val="0"/>
              </a:spcAft>
              <a:buNone/>
              <a:defRPr sz="1600" b="1" i="0">
                <a:solidFill>
                  <a:schemeClr val="accent2"/>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a:t>Name</a:t>
            </a:r>
          </a:p>
        </p:txBody>
      </p:sp>
      <p:sp>
        <p:nvSpPr>
          <p:cNvPr id="10" name="Picture Placeholder 9">
            <a:extLst>
              <a:ext uri="{FF2B5EF4-FFF2-40B4-BE49-F238E27FC236}">
                <a16:creationId xmlns:a16="http://schemas.microsoft.com/office/drawing/2014/main" id="{B00EE88F-AE7C-C386-1C73-1F5897B651A9}"/>
              </a:ext>
            </a:extLst>
          </p:cNvPr>
          <p:cNvSpPr>
            <a:spLocks noGrp="1"/>
          </p:cNvSpPr>
          <p:nvPr>
            <p:ph type="pic" sz="quarter" idx="13" hasCustomPrompt="1"/>
          </p:nvPr>
        </p:nvSpPr>
        <p:spPr>
          <a:xfrm>
            <a:off x="864858" y="2427766"/>
            <a:ext cx="1885524" cy="1887555"/>
          </a:xfrm>
          <a:prstGeom prst="ellipse">
            <a:avLst/>
          </a:prstGeom>
          <a:solidFill>
            <a:schemeClr val="bg1">
              <a:lumMod val="95000"/>
            </a:schemeClr>
          </a:solidFill>
          <a:ln w="38100">
            <a:solidFill>
              <a:schemeClr val="bg1"/>
            </a:solidFill>
          </a:ln>
        </p:spPr>
        <p:txBody>
          <a:bodyPr anchor="ctr"/>
          <a:lstStyle>
            <a:lvl1pPr marL="7938" indent="0" algn="ctr">
              <a:buNone/>
              <a:defRPr sz="1200"/>
            </a:lvl1pPr>
          </a:lstStyle>
          <a:p>
            <a:r>
              <a:rPr lang="en-US"/>
              <a:t>Click icon to add headshot</a:t>
            </a:r>
          </a:p>
        </p:txBody>
      </p:sp>
      <p:sp>
        <p:nvSpPr>
          <p:cNvPr id="28" name="Text Placeholder 7">
            <a:extLst>
              <a:ext uri="{FF2B5EF4-FFF2-40B4-BE49-F238E27FC236}">
                <a16:creationId xmlns:a16="http://schemas.microsoft.com/office/drawing/2014/main" id="{BAE3F959-C6F8-0682-FBC2-4F1BC30213E4}"/>
              </a:ext>
            </a:extLst>
          </p:cNvPr>
          <p:cNvSpPr>
            <a:spLocks noGrp="1"/>
          </p:cNvSpPr>
          <p:nvPr>
            <p:ph type="body" sz="quarter" idx="14" hasCustomPrompt="1"/>
          </p:nvPr>
        </p:nvSpPr>
        <p:spPr>
          <a:xfrm>
            <a:off x="3302479" y="4875121"/>
            <a:ext cx="2719838" cy="307777"/>
          </a:xfrm>
          <a:prstGeom prst="rect">
            <a:avLst/>
          </a:prstGeom>
        </p:spPr>
        <p:txBody>
          <a:bodyPr wrap="square">
            <a:spAutoFit/>
          </a:bodyPr>
          <a:lstStyle>
            <a:lvl1pPr marL="0" indent="0" algn="ctr">
              <a:buNone/>
              <a:defRPr sz="1400" b="0" i="0">
                <a:latin typeface="+mn-lt"/>
              </a:defRPr>
            </a:lvl1pPr>
            <a:lvl2pPr marL="457200" indent="0">
              <a:buNone/>
              <a:defRPr/>
            </a:lvl2pPr>
            <a:lvl3pPr marL="914400" indent="0">
              <a:buNone/>
              <a:defRPr/>
            </a:lvl3pPr>
            <a:lvl4pPr marL="1371600" indent="0">
              <a:buNone/>
              <a:defRPr/>
            </a:lvl4pPr>
            <a:lvl5pPr marL="1828800" indent="0">
              <a:buNone/>
              <a:defRPr/>
            </a:lvl5pPr>
          </a:lstStyle>
          <a:p>
            <a:pPr lvl="0"/>
            <a:r>
              <a:rPr lang="en-US"/>
              <a:t>Title</a:t>
            </a:r>
          </a:p>
        </p:txBody>
      </p:sp>
      <p:sp>
        <p:nvSpPr>
          <p:cNvPr id="29" name="Text Placeholder 7">
            <a:extLst>
              <a:ext uri="{FF2B5EF4-FFF2-40B4-BE49-F238E27FC236}">
                <a16:creationId xmlns:a16="http://schemas.microsoft.com/office/drawing/2014/main" id="{E6F3F84E-33AA-07DC-69BF-39CA8541767B}"/>
              </a:ext>
            </a:extLst>
          </p:cNvPr>
          <p:cNvSpPr>
            <a:spLocks noGrp="1"/>
          </p:cNvSpPr>
          <p:nvPr>
            <p:ph type="body" sz="quarter" idx="15" hasCustomPrompt="1"/>
          </p:nvPr>
        </p:nvSpPr>
        <p:spPr>
          <a:xfrm>
            <a:off x="3302479" y="4573626"/>
            <a:ext cx="2719838" cy="338554"/>
          </a:xfrm>
          <a:prstGeom prst="rect">
            <a:avLst/>
          </a:prstGeom>
        </p:spPr>
        <p:txBody>
          <a:bodyPr wrap="square" anchor="b">
            <a:spAutoFit/>
          </a:bodyPr>
          <a:lstStyle>
            <a:lvl1pPr marL="0" indent="0" algn="ctr">
              <a:spcAft>
                <a:spcPts val="0"/>
              </a:spcAft>
              <a:buNone/>
              <a:defRPr sz="1600" b="1" i="0">
                <a:solidFill>
                  <a:schemeClr val="accent2"/>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a:t>Name</a:t>
            </a:r>
          </a:p>
        </p:txBody>
      </p:sp>
      <p:sp>
        <p:nvSpPr>
          <p:cNvPr id="30" name="Picture Placeholder 9">
            <a:extLst>
              <a:ext uri="{FF2B5EF4-FFF2-40B4-BE49-F238E27FC236}">
                <a16:creationId xmlns:a16="http://schemas.microsoft.com/office/drawing/2014/main" id="{91DC5A23-7B00-058F-528E-A343453540E3}"/>
              </a:ext>
            </a:extLst>
          </p:cNvPr>
          <p:cNvSpPr>
            <a:spLocks noGrp="1"/>
          </p:cNvSpPr>
          <p:nvPr>
            <p:ph type="pic" sz="quarter" idx="16" hasCustomPrompt="1"/>
          </p:nvPr>
        </p:nvSpPr>
        <p:spPr>
          <a:xfrm>
            <a:off x="3719636" y="2427766"/>
            <a:ext cx="1885524" cy="1887555"/>
          </a:xfrm>
          <a:prstGeom prst="ellipse">
            <a:avLst/>
          </a:prstGeom>
          <a:solidFill>
            <a:schemeClr val="bg1">
              <a:lumMod val="95000"/>
            </a:schemeClr>
          </a:solidFill>
          <a:ln w="38100">
            <a:solidFill>
              <a:schemeClr val="bg1"/>
            </a:solidFill>
          </a:ln>
        </p:spPr>
        <p:txBody>
          <a:bodyPr anchor="ctr"/>
          <a:lstStyle>
            <a:lvl1pPr marL="7938" indent="0" algn="ctr">
              <a:buNone/>
              <a:defRPr sz="1200"/>
            </a:lvl1pPr>
          </a:lstStyle>
          <a:p>
            <a:r>
              <a:rPr lang="en-US"/>
              <a:t>Click icon to add headshot</a:t>
            </a:r>
          </a:p>
        </p:txBody>
      </p:sp>
      <p:sp>
        <p:nvSpPr>
          <p:cNvPr id="31" name="Text Placeholder 7">
            <a:extLst>
              <a:ext uri="{FF2B5EF4-FFF2-40B4-BE49-F238E27FC236}">
                <a16:creationId xmlns:a16="http://schemas.microsoft.com/office/drawing/2014/main" id="{09A3A5A3-C2EA-2FFE-C3E1-C3EF426C05AB}"/>
              </a:ext>
            </a:extLst>
          </p:cNvPr>
          <p:cNvSpPr>
            <a:spLocks noGrp="1"/>
          </p:cNvSpPr>
          <p:nvPr>
            <p:ph type="body" sz="quarter" idx="17" hasCustomPrompt="1"/>
          </p:nvPr>
        </p:nvSpPr>
        <p:spPr>
          <a:xfrm>
            <a:off x="6157257" y="4875121"/>
            <a:ext cx="2719838" cy="307777"/>
          </a:xfrm>
          <a:prstGeom prst="rect">
            <a:avLst/>
          </a:prstGeom>
        </p:spPr>
        <p:txBody>
          <a:bodyPr wrap="square">
            <a:spAutoFit/>
          </a:bodyPr>
          <a:lstStyle>
            <a:lvl1pPr marL="0" indent="0" algn="ctr">
              <a:buNone/>
              <a:defRPr sz="1400" b="0" i="0">
                <a:latin typeface="+mn-lt"/>
              </a:defRPr>
            </a:lvl1pPr>
            <a:lvl2pPr marL="457200" indent="0">
              <a:buNone/>
              <a:defRPr/>
            </a:lvl2pPr>
            <a:lvl3pPr marL="914400" indent="0">
              <a:buNone/>
              <a:defRPr/>
            </a:lvl3pPr>
            <a:lvl4pPr marL="1371600" indent="0">
              <a:buNone/>
              <a:defRPr/>
            </a:lvl4pPr>
            <a:lvl5pPr marL="1828800" indent="0">
              <a:buNone/>
              <a:defRPr/>
            </a:lvl5pPr>
          </a:lstStyle>
          <a:p>
            <a:pPr lvl="0"/>
            <a:r>
              <a:rPr lang="en-US"/>
              <a:t>Title</a:t>
            </a:r>
          </a:p>
        </p:txBody>
      </p:sp>
      <p:sp>
        <p:nvSpPr>
          <p:cNvPr id="32" name="Text Placeholder 7">
            <a:extLst>
              <a:ext uri="{FF2B5EF4-FFF2-40B4-BE49-F238E27FC236}">
                <a16:creationId xmlns:a16="http://schemas.microsoft.com/office/drawing/2014/main" id="{BED2E2B4-1AE0-7D02-7D16-77F9221401C9}"/>
              </a:ext>
            </a:extLst>
          </p:cNvPr>
          <p:cNvSpPr>
            <a:spLocks noGrp="1"/>
          </p:cNvSpPr>
          <p:nvPr>
            <p:ph type="body" sz="quarter" idx="18" hasCustomPrompt="1"/>
          </p:nvPr>
        </p:nvSpPr>
        <p:spPr>
          <a:xfrm>
            <a:off x="6157257" y="4573626"/>
            <a:ext cx="2719838" cy="338554"/>
          </a:xfrm>
          <a:prstGeom prst="rect">
            <a:avLst/>
          </a:prstGeom>
        </p:spPr>
        <p:txBody>
          <a:bodyPr wrap="square" anchor="b">
            <a:spAutoFit/>
          </a:bodyPr>
          <a:lstStyle>
            <a:lvl1pPr marL="0" indent="0" algn="ctr">
              <a:spcAft>
                <a:spcPts val="0"/>
              </a:spcAft>
              <a:buNone/>
              <a:defRPr sz="1600" b="1" i="0">
                <a:solidFill>
                  <a:schemeClr val="accent2"/>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a:t>Name</a:t>
            </a:r>
          </a:p>
        </p:txBody>
      </p:sp>
      <p:sp>
        <p:nvSpPr>
          <p:cNvPr id="33" name="Picture Placeholder 9">
            <a:extLst>
              <a:ext uri="{FF2B5EF4-FFF2-40B4-BE49-F238E27FC236}">
                <a16:creationId xmlns:a16="http://schemas.microsoft.com/office/drawing/2014/main" id="{6280DC09-E9DA-E0B2-477E-90EA181D0DC9}"/>
              </a:ext>
            </a:extLst>
          </p:cNvPr>
          <p:cNvSpPr>
            <a:spLocks noGrp="1"/>
          </p:cNvSpPr>
          <p:nvPr>
            <p:ph type="pic" sz="quarter" idx="19" hasCustomPrompt="1"/>
          </p:nvPr>
        </p:nvSpPr>
        <p:spPr>
          <a:xfrm>
            <a:off x="6574414" y="2427766"/>
            <a:ext cx="1885524" cy="1887555"/>
          </a:xfrm>
          <a:prstGeom prst="ellipse">
            <a:avLst/>
          </a:prstGeom>
          <a:solidFill>
            <a:schemeClr val="bg1">
              <a:lumMod val="95000"/>
            </a:schemeClr>
          </a:solidFill>
          <a:ln w="38100">
            <a:solidFill>
              <a:schemeClr val="bg1"/>
            </a:solidFill>
          </a:ln>
        </p:spPr>
        <p:txBody>
          <a:bodyPr anchor="ctr"/>
          <a:lstStyle>
            <a:lvl1pPr marL="7938" indent="0" algn="ctr">
              <a:buNone/>
              <a:defRPr sz="1200"/>
            </a:lvl1pPr>
          </a:lstStyle>
          <a:p>
            <a:r>
              <a:rPr lang="en-US"/>
              <a:t>Click icon to add headshot</a:t>
            </a:r>
          </a:p>
        </p:txBody>
      </p:sp>
      <p:sp>
        <p:nvSpPr>
          <p:cNvPr id="34" name="Text Placeholder 7">
            <a:extLst>
              <a:ext uri="{FF2B5EF4-FFF2-40B4-BE49-F238E27FC236}">
                <a16:creationId xmlns:a16="http://schemas.microsoft.com/office/drawing/2014/main" id="{9F21542E-FF09-7F51-CD09-7FB0DE1FE1EE}"/>
              </a:ext>
            </a:extLst>
          </p:cNvPr>
          <p:cNvSpPr>
            <a:spLocks noGrp="1"/>
          </p:cNvSpPr>
          <p:nvPr>
            <p:ph type="body" sz="quarter" idx="20" hasCustomPrompt="1"/>
          </p:nvPr>
        </p:nvSpPr>
        <p:spPr>
          <a:xfrm>
            <a:off x="9012035" y="4875121"/>
            <a:ext cx="2719838" cy="307777"/>
          </a:xfrm>
          <a:prstGeom prst="rect">
            <a:avLst/>
          </a:prstGeom>
        </p:spPr>
        <p:txBody>
          <a:bodyPr wrap="square">
            <a:spAutoFit/>
          </a:bodyPr>
          <a:lstStyle>
            <a:lvl1pPr marL="0" indent="0" algn="ctr">
              <a:buNone/>
              <a:defRPr sz="1400" b="0" i="0">
                <a:latin typeface="+mn-lt"/>
              </a:defRPr>
            </a:lvl1pPr>
            <a:lvl2pPr marL="457200" indent="0">
              <a:buNone/>
              <a:defRPr/>
            </a:lvl2pPr>
            <a:lvl3pPr marL="914400" indent="0">
              <a:buNone/>
              <a:defRPr/>
            </a:lvl3pPr>
            <a:lvl4pPr marL="1371600" indent="0">
              <a:buNone/>
              <a:defRPr/>
            </a:lvl4pPr>
            <a:lvl5pPr marL="1828800" indent="0">
              <a:buNone/>
              <a:defRPr/>
            </a:lvl5pPr>
          </a:lstStyle>
          <a:p>
            <a:pPr lvl="0"/>
            <a:r>
              <a:rPr lang="en-US"/>
              <a:t>Title</a:t>
            </a:r>
          </a:p>
        </p:txBody>
      </p:sp>
      <p:sp>
        <p:nvSpPr>
          <p:cNvPr id="35" name="Text Placeholder 7">
            <a:extLst>
              <a:ext uri="{FF2B5EF4-FFF2-40B4-BE49-F238E27FC236}">
                <a16:creationId xmlns:a16="http://schemas.microsoft.com/office/drawing/2014/main" id="{AA5D26A2-3A2D-129A-D37C-3731AEB15118}"/>
              </a:ext>
            </a:extLst>
          </p:cNvPr>
          <p:cNvSpPr>
            <a:spLocks noGrp="1"/>
          </p:cNvSpPr>
          <p:nvPr>
            <p:ph type="body" sz="quarter" idx="21" hasCustomPrompt="1"/>
          </p:nvPr>
        </p:nvSpPr>
        <p:spPr>
          <a:xfrm>
            <a:off x="9012035" y="4573626"/>
            <a:ext cx="2719838" cy="338554"/>
          </a:xfrm>
          <a:prstGeom prst="rect">
            <a:avLst/>
          </a:prstGeom>
        </p:spPr>
        <p:txBody>
          <a:bodyPr wrap="square" anchor="b">
            <a:spAutoFit/>
          </a:bodyPr>
          <a:lstStyle>
            <a:lvl1pPr marL="0" indent="0" algn="ctr">
              <a:spcAft>
                <a:spcPts val="0"/>
              </a:spcAft>
              <a:buNone/>
              <a:defRPr sz="1600" b="1" i="0">
                <a:solidFill>
                  <a:schemeClr val="accent2"/>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a:t>Name</a:t>
            </a:r>
          </a:p>
        </p:txBody>
      </p:sp>
      <p:sp>
        <p:nvSpPr>
          <p:cNvPr id="36" name="Picture Placeholder 9">
            <a:extLst>
              <a:ext uri="{FF2B5EF4-FFF2-40B4-BE49-F238E27FC236}">
                <a16:creationId xmlns:a16="http://schemas.microsoft.com/office/drawing/2014/main" id="{4C0D3DE0-2FE9-2E46-2DDF-382521FC49CE}"/>
              </a:ext>
            </a:extLst>
          </p:cNvPr>
          <p:cNvSpPr>
            <a:spLocks noGrp="1"/>
          </p:cNvSpPr>
          <p:nvPr>
            <p:ph type="pic" sz="quarter" idx="22" hasCustomPrompt="1"/>
          </p:nvPr>
        </p:nvSpPr>
        <p:spPr>
          <a:xfrm>
            <a:off x="9429192" y="2427766"/>
            <a:ext cx="1885524" cy="1887555"/>
          </a:xfrm>
          <a:prstGeom prst="ellipse">
            <a:avLst/>
          </a:prstGeom>
          <a:solidFill>
            <a:schemeClr val="bg1">
              <a:lumMod val="95000"/>
            </a:schemeClr>
          </a:solidFill>
          <a:ln w="38100">
            <a:solidFill>
              <a:schemeClr val="bg1"/>
            </a:solidFill>
          </a:ln>
        </p:spPr>
        <p:txBody>
          <a:bodyPr anchor="ctr"/>
          <a:lstStyle>
            <a:lvl1pPr marL="7938" indent="0" algn="ctr">
              <a:buNone/>
              <a:defRPr sz="1200"/>
            </a:lvl1pPr>
          </a:lstStyle>
          <a:p>
            <a:r>
              <a:rPr lang="en-US"/>
              <a:t>Click icon to add headshot</a:t>
            </a:r>
          </a:p>
        </p:txBody>
      </p:sp>
      <p:sp>
        <p:nvSpPr>
          <p:cNvPr id="37" name="Title 36">
            <a:extLst>
              <a:ext uri="{FF2B5EF4-FFF2-40B4-BE49-F238E27FC236}">
                <a16:creationId xmlns:a16="http://schemas.microsoft.com/office/drawing/2014/main" id="{D9670E94-D140-B500-FBCF-AABE7EEBABAE}"/>
              </a:ext>
            </a:extLst>
          </p:cNvPr>
          <p:cNvSpPr>
            <a:spLocks noGrp="1"/>
          </p:cNvSpPr>
          <p:nvPr>
            <p:ph type="title"/>
          </p:nvPr>
        </p:nvSpPr>
        <p:spPr>
          <a:xfrm>
            <a:off x="237744" y="283464"/>
            <a:ext cx="11566478" cy="936620"/>
          </a:xfrm>
        </p:spPr>
        <p:txBody>
          <a:bodyPr anchor="t"/>
          <a:lstStyle>
            <a:lvl1pPr>
              <a:defRPr>
                <a:solidFill>
                  <a:schemeClr val="bg1"/>
                </a:solidFill>
              </a:defRPr>
            </a:lvl1pPr>
          </a:lstStyle>
          <a:p>
            <a:r>
              <a:rPr lang="en-US"/>
              <a:t>Click to edit Master title style</a:t>
            </a:r>
          </a:p>
        </p:txBody>
      </p:sp>
      <p:pic>
        <p:nvPicPr>
          <p:cNvPr id="6" name="Picture 5">
            <a:extLst>
              <a:ext uri="{FF2B5EF4-FFF2-40B4-BE49-F238E27FC236}">
                <a16:creationId xmlns:a16="http://schemas.microsoft.com/office/drawing/2014/main" id="{F56897B0-7EF6-866D-0182-9741523E2FFE}"/>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256032" y="6254496"/>
            <a:ext cx="292100" cy="368300"/>
          </a:xfrm>
          <a:prstGeom prst="rect">
            <a:avLst/>
          </a:prstGeom>
        </p:spPr>
      </p:pic>
      <p:sp>
        <p:nvSpPr>
          <p:cNvPr id="7" name="TextBox 6">
            <a:extLst>
              <a:ext uri="{FF2B5EF4-FFF2-40B4-BE49-F238E27FC236}">
                <a16:creationId xmlns:a16="http://schemas.microsoft.com/office/drawing/2014/main" id="{C4549FE0-17A2-51D8-6E18-E5518AFECB20}"/>
              </a:ext>
            </a:extLst>
          </p:cNvPr>
          <p:cNvSpPr txBox="1">
            <a:spLocks noChangeArrowheads="1"/>
          </p:cNvSpPr>
          <p:nvPr userDrawn="1"/>
        </p:nvSpPr>
        <p:spPr bwMode="auto">
          <a:xfrm>
            <a:off x="691527" y="6544036"/>
            <a:ext cx="5726286" cy="923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marL="0" lvl="0" indent="0" algn="l">
              <a:lnSpc>
                <a:spcPct val="100000"/>
              </a:lnSpc>
              <a:defRPr sz="1800">
                <a:solidFill>
                  <a:srgbClr val="000000"/>
                </a:solidFill>
              </a:defRPr>
            </a:pPr>
            <a:r>
              <a:rPr lang="ga-IE" sz="600" b="0" i="0" baseline="0">
                <a:solidFill>
                  <a:schemeClr val="bg1">
                    <a:lumMod val="85000"/>
                  </a:schemeClr>
                </a:solidFill>
                <a:latin typeface="+mn-lt"/>
              </a:rPr>
              <a:t>© 2023 Epsilon Data Management, LLC. All rights reserved. Proprietary and confidential.</a:t>
            </a:r>
          </a:p>
        </p:txBody>
      </p:sp>
      <p:sp>
        <p:nvSpPr>
          <p:cNvPr id="11" name="TextBox 10">
            <a:extLst>
              <a:ext uri="{FF2B5EF4-FFF2-40B4-BE49-F238E27FC236}">
                <a16:creationId xmlns:a16="http://schemas.microsoft.com/office/drawing/2014/main" id="{F88E0E73-5C7A-A23A-299E-49D5A6A45555}"/>
              </a:ext>
            </a:extLst>
          </p:cNvPr>
          <p:cNvSpPr txBox="1">
            <a:spLocks noChangeAspect="1"/>
          </p:cNvSpPr>
          <p:nvPr userDrawn="1"/>
        </p:nvSpPr>
        <p:spPr>
          <a:xfrm>
            <a:off x="11722608" y="6446520"/>
            <a:ext cx="227692" cy="228600"/>
          </a:xfrm>
          <a:prstGeom prst="ellipse">
            <a:avLst/>
          </a:prstGeom>
          <a:solidFill>
            <a:schemeClr val="accent1"/>
          </a:solidFill>
        </p:spPr>
        <p:txBody>
          <a:bodyPr wrap="none" rtlCol="0" anchor="ctr">
            <a:noAutofit/>
          </a:bodyPr>
          <a:lstStyle/>
          <a:p>
            <a:pPr algn="ctr"/>
            <a:fld id="{9F77B881-CDA4-7041-897F-97D0053686EF}" type="slidenum">
              <a:rPr lang="en-US" sz="700" b="1" i="0" smtClean="0">
                <a:solidFill>
                  <a:schemeClr val="bg1"/>
                </a:solidFill>
                <a:latin typeface="+mn-lt"/>
              </a:rPr>
              <a:pPr algn="ctr"/>
              <a:t>‹#›</a:t>
            </a:fld>
            <a:endParaRPr lang="en-US" sz="700" b="1" i="0">
              <a:solidFill>
                <a:schemeClr val="bg1"/>
              </a:solidFill>
              <a:latin typeface="+mn-lt"/>
            </a:endParaRPr>
          </a:p>
        </p:txBody>
      </p:sp>
    </p:spTree>
    <p:extLst>
      <p:ext uri="{BB962C8B-B14F-4D97-AF65-F5344CB8AC3E}">
        <p14:creationId xmlns:p14="http://schemas.microsoft.com/office/powerpoint/2010/main" val="2667684491"/>
      </p:ext>
    </p:extLst>
  </p:cSld>
  <p:clrMapOvr>
    <a:masterClrMapping/>
  </p:clrMapOvr>
  <p:extLst>
    <p:ext uri="{DCECCB84-F9BA-43D5-87BE-67443E8EF086}">
      <p15:sldGuideLst xmlns:p15="http://schemas.microsoft.com/office/powerpoint/2012/main">
        <p15:guide id="1" orient="horz" pos="216">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Presenter Slide 8 people blue">
    <p:bg>
      <p:bgPr>
        <a:solidFill>
          <a:schemeClr val="accent1"/>
        </a:solidFill>
        <a:effectLst/>
      </p:bgPr>
    </p:bg>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D256BAFC-DF95-BFCA-DBF8-7226DB800469}"/>
              </a:ext>
            </a:extLst>
          </p:cNvPr>
          <p:cNvSpPr>
            <a:spLocks noGrp="1"/>
          </p:cNvSpPr>
          <p:nvPr>
            <p:ph type="body" sz="quarter" idx="11" hasCustomPrompt="1"/>
          </p:nvPr>
        </p:nvSpPr>
        <p:spPr>
          <a:xfrm>
            <a:off x="447701" y="3340648"/>
            <a:ext cx="2719838" cy="276999"/>
          </a:xfrm>
          <a:prstGeom prst="rect">
            <a:avLst/>
          </a:prstGeom>
        </p:spPr>
        <p:txBody>
          <a:bodyPr wrap="square">
            <a:spAutoFit/>
          </a:bodyPr>
          <a:lstStyle>
            <a:lvl1pPr marL="0" indent="0" algn="ctr">
              <a:buNone/>
              <a:defRPr sz="1200" b="0" i="0">
                <a:solidFill>
                  <a:schemeClr val="bg1">
                    <a:lumMod val="85000"/>
                  </a:schemeClr>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lvl="0"/>
            <a:r>
              <a:rPr lang="en-US"/>
              <a:t>Title</a:t>
            </a:r>
          </a:p>
        </p:txBody>
      </p:sp>
      <p:sp>
        <p:nvSpPr>
          <p:cNvPr id="9" name="Text Placeholder 7">
            <a:extLst>
              <a:ext uri="{FF2B5EF4-FFF2-40B4-BE49-F238E27FC236}">
                <a16:creationId xmlns:a16="http://schemas.microsoft.com/office/drawing/2014/main" id="{4778F3F7-44C7-126F-40FB-1C988B6EEE7A}"/>
              </a:ext>
            </a:extLst>
          </p:cNvPr>
          <p:cNvSpPr>
            <a:spLocks noGrp="1"/>
          </p:cNvSpPr>
          <p:nvPr>
            <p:ph type="body" sz="quarter" idx="12" hasCustomPrompt="1"/>
          </p:nvPr>
        </p:nvSpPr>
        <p:spPr>
          <a:xfrm>
            <a:off x="447701" y="3086569"/>
            <a:ext cx="2719838" cy="307777"/>
          </a:xfrm>
          <a:prstGeom prst="rect">
            <a:avLst/>
          </a:prstGeom>
        </p:spPr>
        <p:txBody>
          <a:bodyPr wrap="square">
            <a:spAutoFit/>
          </a:bodyPr>
          <a:lstStyle>
            <a:lvl1pPr marL="0" indent="0" algn="ctr">
              <a:buNone/>
              <a:defRPr sz="1400" b="1" i="0">
                <a:solidFill>
                  <a:schemeClr val="bg1"/>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a:t>Name</a:t>
            </a:r>
          </a:p>
        </p:txBody>
      </p:sp>
      <p:sp>
        <p:nvSpPr>
          <p:cNvPr id="10" name="Picture Placeholder 9">
            <a:extLst>
              <a:ext uri="{FF2B5EF4-FFF2-40B4-BE49-F238E27FC236}">
                <a16:creationId xmlns:a16="http://schemas.microsoft.com/office/drawing/2014/main" id="{B00EE88F-AE7C-C386-1C73-1F5897B651A9}"/>
              </a:ext>
            </a:extLst>
          </p:cNvPr>
          <p:cNvSpPr>
            <a:spLocks noGrp="1"/>
          </p:cNvSpPr>
          <p:nvPr>
            <p:ph type="pic" sz="quarter" idx="13" hasCustomPrompt="1"/>
          </p:nvPr>
        </p:nvSpPr>
        <p:spPr>
          <a:xfrm>
            <a:off x="1045578" y="1510702"/>
            <a:ext cx="1524086" cy="1527048"/>
          </a:xfrm>
          <a:prstGeom prst="ellipse">
            <a:avLst/>
          </a:prstGeom>
          <a:ln w="38100">
            <a:solidFill>
              <a:schemeClr val="bg1"/>
            </a:solidFill>
          </a:ln>
        </p:spPr>
        <p:txBody>
          <a:bodyPr anchor="ctr"/>
          <a:lstStyle>
            <a:lvl1pPr marL="7938" indent="0" algn="ctr">
              <a:buNone/>
              <a:defRPr sz="1200">
                <a:solidFill>
                  <a:schemeClr val="bg1"/>
                </a:solidFill>
              </a:defRPr>
            </a:lvl1pPr>
          </a:lstStyle>
          <a:p>
            <a:r>
              <a:rPr lang="en-US"/>
              <a:t>Click icon to add headshot</a:t>
            </a:r>
          </a:p>
        </p:txBody>
      </p:sp>
      <p:sp>
        <p:nvSpPr>
          <p:cNvPr id="28" name="Text Placeholder 7">
            <a:extLst>
              <a:ext uri="{FF2B5EF4-FFF2-40B4-BE49-F238E27FC236}">
                <a16:creationId xmlns:a16="http://schemas.microsoft.com/office/drawing/2014/main" id="{BAE3F959-C6F8-0682-FBC2-4F1BC30213E4}"/>
              </a:ext>
            </a:extLst>
          </p:cNvPr>
          <p:cNvSpPr>
            <a:spLocks noGrp="1"/>
          </p:cNvSpPr>
          <p:nvPr>
            <p:ph type="body" sz="quarter" idx="14" hasCustomPrompt="1"/>
          </p:nvPr>
        </p:nvSpPr>
        <p:spPr>
          <a:xfrm>
            <a:off x="3302479" y="3340648"/>
            <a:ext cx="2719838" cy="276999"/>
          </a:xfrm>
          <a:prstGeom prst="rect">
            <a:avLst/>
          </a:prstGeom>
        </p:spPr>
        <p:txBody>
          <a:bodyPr wrap="square">
            <a:spAutoFit/>
          </a:bodyPr>
          <a:lstStyle>
            <a:lvl1pPr marL="0" indent="0" algn="ctr">
              <a:buNone/>
              <a:defRPr sz="1200" b="0" i="0">
                <a:solidFill>
                  <a:schemeClr val="bg1">
                    <a:lumMod val="85000"/>
                  </a:schemeClr>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lvl="0"/>
            <a:r>
              <a:rPr lang="en-US"/>
              <a:t>Title</a:t>
            </a:r>
          </a:p>
        </p:txBody>
      </p:sp>
      <p:sp>
        <p:nvSpPr>
          <p:cNvPr id="29" name="Text Placeholder 7">
            <a:extLst>
              <a:ext uri="{FF2B5EF4-FFF2-40B4-BE49-F238E27FC236}">
                <a16:creationId xmlns:a16="http://schemas.microsoft.com/office/drawing/2014/main" id="{E6F3F84E-33AA-07DC-69BF-39CA8541767B}"/>
              </a:ext>
            </a:extLst>
          </p:cNvPr>
          <p:cNvSpPr>
            <a:spLocks noGrp="1"/>
          </p:cNvSpPr>
          <p:nvPr>
            <p:ph type="body" sz="quarter" idx="15" hasCustomPrompt="1"/>
          </p:nvPr>
        </p:nvSpPr>
        <p:spPr>
          <a:xfrm>
            <a:off x="3302479" y="3086569"/>
            <a:ext cx="2719838" cy="307777"/>
          </a:xfrm>
          <a:prstGeom prst="rect">
            <a:avLst/>
          </a:prstGeom>
        </p:spPr>
        <p:txBody>
          <a:bodyPr wrap="square">
            <a:spAutoFit/>
          </a:bodyPr>
          <a:lstStyle>
            <a:lvl1pPr marL="0" indent="0" algn="ctr">
              <a:buNone/>
              <a:defRPr sz="1400" b="1" i="0">
                <a:solidFill>
                  <a:schemeClr val="bg1"/>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a:t>Name</a:t>
            </a:r>
          </a:p>
        </p:txBody>
      </p:sp>
      <p:sp>
        <p:nvSpPr>
          <p:cNvPr id="30" name="Picture Placeholder 9">
            <a:extLst>
              <a:ext uri="{FF2B5EF4-FFF2-40B4-BE49-F238E27FC236}">
                <a16:creationId xmlns:a16="http://schemas.microsoft.com/office/drawing/2014/main" id="{91DC5A23-7B00-058F-528E-A343453540E3}"/>
              </a:ext>
            </a:extLst>
          </p:cNvPr>
          <p:cNvSpPr>
            <a:spLocks noGrp="1"/>
          </p:cNvSpPr>
          <p:nvPr>
            <p:ph type="pic" sz="quarter" idx="16" hasCustomPrompt="1"/>
          </p:nvPr>
        </p:nvSpPr>
        <p:spPr>
          <a:xfrm>
            <a:off x="3900356" y="1510702"/>
            <a:ext cx="1524086" cy="1527048"/>
          </a:xfrm>
          <a:prstGeom prst="ellipse">
            <a:avLst/>
          </a:prstGeom>
          <a:ln w="38100">
            <a:solidFill>
              <a:schemeClr val="bg1"/>
            </a:solidFill>
          </a:ln>
        </p:spPr>
        <p:txBody>
          <a:bodyPr anchor="ctr"/>
          <a:lstStyle>
            <a:lvl1pPr marL="7938" indent="0" algn="ctr">
              <a:buNone/>
              <a:defRPr sz="1200">
                <a:solidFill>
                  <a:schemeClr val="bg1"/>
                </a:solidFill>
              </a:defRPr>
            </a:lvl1pPr>
          </a:lstStyle>
          <a:p>
            <a:r>
              <a:rPr lang="en-US"/>
              <a:t>Click icon to add headshot</a:t>
            </a:r>
          </a:p>
        </p:txBody>
      </p:sp>
      <p:sp>
        <p:nvSpPr>
          <p:cNvPr id="31" name="Text Placeholder 7">
            <a:extLst>
              <a:ext uri="{FF2B5EF4-FFF2-40B4-BE49-F238E27FC236}">
                <a16:creationId xmlns:a16="http://schemas.microsoft.com/office/drawing/2014/main" id="{09A3A5A3-C2EA-2FFE-C3E1-C3EF426C05AB}"/>
              </a:ext>
            </a:extLst>
          </p:cNvPr>
          <p:cNvSpPr>
            <a:spLocks noGrp="1"/>
          </p:cNvSpPr>
          <p:nvPr>
            <p:ph type="body" sz="quarter" idx="17" hasCustomPrompt="1"/>
          </p:nvPr>
        </p:nvSpPr>
        <p:spPr>
          <a:xfrm>
            <a:off x="6157257" y="3340648"/>
            <a:ext cx="2719838" cy="276999"/>
          </a:xfrm>
          <a:prstGeom prst="rect">
            <a:avLst/>
          </a:prstGeom>
        </p:spPr>
        <p:txBody>
          <a:bodyPr wrap="square">
            <a:spAutoFit/>
          </a:bodyPr>
          <a:lstStyle>
            <a:lvl1pPr marL="0" indent="0" algn="ctr">
              <a:buNone/>
              <a:defRPr sz="1200" b="0" i="0">
                <a:solidFill>
                  <a:schemeClr val="bg1">
                    <a:lumMod val="85000"/>
                  </a:schemeClr>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lvl="0"/>
            <a:r>
              <a:rPr lang="en-US"/>
              <a:t>Title</a:t>
            </a:r>
          </a:p>
        </p:txBody>
      </p:sp>
      <p:sp>
        <p:nvSpPr>
          <p:cNvPr id="32" name="Text Placeholder 7">
            <a:extLst>
              <a:ext uri="{FF2B5EF4-FFF2-40B4-BE49-F238E27FC236}">
                <a16:creationId xmlns:a16="http://schemas.microsoft.com/office/drawing/2014/main" id="{BED2E2B4-1AE0-7D02-7D16-77F9221401C9}"/>
              </a:ext>
            </a:extLst>
          </p:cNvPr>
          <p:cNvSpPr>
            <a:spLocks noGrp="1"/>
          </p:cNvSpPr>
          <p:nvPr>
            <p:ph type="body" sz="quarter" idx="18" hasCustomPrompt="1"/>
          </p:nvPr>
        </p:nvSpPr>
        <p:spPr>
          <a:xfrm>
            <a:off x="6157257" y="3086569"/>
            <a:ext cx="2719838" cy="307777"/>
          </a:xfrm>
          <a:prstGeom prst="rect">
            <a:avLst/>
          </a:prstGeom>
        </p:spPr>
        <p:txBody>
          <a:bodyPr wrap="square">
            <a:spAutoFit/>
          </a:bodyPr>
          <a:lstStyle>
            <a:lvl1pPr marL="0" indent="0" algn="ctr">
              <a:buNone/>
              <a:defRPr sz="1400" b="1" i="0">
                <a:solidFill>
                  <a:schemeClr val="bg1"/>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a:t>Name</a:t>
            </a:r>
          </a:p>
        </p:txBody>
      </p:sp>
      <p:sp>
        <p:nvSpPr>
          <p:cNvPr id="33" name="Picture Placeholder 9">
            <a:extLst>
              <a:ext uri="{FF2B5EF4-FFF2-40B4-BE49-F238E27FC236}">
                <a16:creationId xmlns:a16="http://schemas.microsoft.com/office/drawing/2014/main" id="{6280DC09-E9DA-E0B2-477E-90EA181D0DC9}"/>
              </a:ext>
            </a:extLst>
          </p:cNvPr>
          <p:cNvSpPr>
            <a:spLocks noGrp="1"/>
          </p:cNvSpPr>
          <p:nvPr>
            <p:ph type="pic" sz="quarter" idx="19" hasCustomPrompt="1"/>
          </p:nvPr>
        </p:nvSpPr>
        <p:spPr>
          <a:xfrm>
            <a:off x="6755134" y="1510702"/>
            <a:ext cx="1524086" cy="1527048"/>
          </a:xfrm>
          <a:prstGeom prst="ellipse">
            <a:avLst/>
          </a:prstGeom>
          <a:ln w="38100">
            <a:solidFill>
              <a:schemeClr val="bg1"/>
            </a:solidFill>
          </a:ln>
        </p:spPr>
        <p:txBody>
          <a:bodyPr anchor="ctr"/>
          <a:lstStyle>
            <a:lvl1pPr marL="7938" indent="0" algn="ctr">
              <a:buNone/>
              <a:defRPr sz="1200">
                <a:solidFill>
                  <a:schemeClr val="bg1"/>
                </a:solidFill>
              </a:defRPr>
            </a:lvl1pPr>
          </a:lstStyle>
          <a:p>
            <a:r>
              <a:rPr lang="en-US"/>
              <a:t>Click icon to add headshot</a:t>
            </a:r>
          </a:p>
        </p:txBody>
      </p:sp>
      <p:sp>
        <p:nvSpPr>
          <p:cNvPr id="34" name="Text Placeholder 7">
            <a:extLst>
              <a:ext uri="{FF2B5EF4-FFF2-40B4-BE49-F238E27FC236}">
                <a16:creationId xmlns:a16="http://schemas.microsoft.com/office/drawing/2014/main" id="{9F21542E-FF09-7F51-CD09-7FB0DE1FE1EE}"/>
              </a:ext>
            </a:extLst>
          </p:cNvPr>
          <p:cNvSpPr>
            <a:spLocks noGrp="1"/>
          </p:cNvSpPr>
          <p:nvPr>
            <p:ph type="body" sz="quarter" idx="20" hasCustomPrompt="1"/>
          </p:nvPr>
        </p:nvSpPr>
        <p:spPr>
          <a:xfrm>
            <a:off x="9012035" y="3340648"/>
            <a:ext cx="2719838" cy="276999"/>
          </a:xfrm>
          <a:prstGeom prst="rect">
            <a:avLst/>
          </a:prstGeom>
        </p:spPr>
        <p:txBody>
          <a:bodyPr wrap="square">
            <a:spAutoFit/>
          </a:bodyPr>
          <a:lstStyle>
            <a:lvl1pPr marL="0" indent="0" algn="ctr">
              <a:buNone/>
              <a:defRPr sz="1200" b="0" i="0">
                <a:solidFill>
                  <a:schemeClr val="bg1">
                    <a:lumMod val="85000"/>
                  </a:schemeClr>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lvl="0"/>
            <a:r>
              <a:rPr lang="en-US"/>
              <a:t>Title</a:t>
            </a:r>
          </a:p>
        </p:txBody>
      </p:sp>
      <p:sp>
        <p:nvSpPr>
          <p:cNvPr id="35" name="Text Placeholder 7">
            <a:extLst>
              <a:ext uri="{FF2B5EF4-FFF2-40B4-BE49-F238E27FC236}">
                <a16:creationId xmlns:a16="http://schemas.microsoft.com/office/drawing/2014/main" id="{AA5D26A2-3A2D-129A-D37C-3731AEB15118}"/>
              </a:ext>
            </a:extLst>
          </p:cNvPr>
          <p:cNvSpPr>
            <a:spLocks noGrp="1"/>
          </p:cNvSpPr>
          <p:nvPr>
            <p:ph type="body" sz="quarter" idx="21" hasCustomPrompt="1"/>
          </p:nvPr>
        </p:nvSpPr>
        <p:spPr>
          <a:xfrm>
            <a:off x="9012035" y="3086569"/>
            <a:ext cx="2719838" cy="307777"/>
          </a:xfrm>
          <a:prstGeom prst="rect">
            <a:avLst/>
          </a:prstGeom>
        </p:spPr>
        <p:txBody>
          <a:bodyPr wrap="square">
            <a:spAutoFit/>
          </a:bodyPr>
          <a:lstStyle>
            <a:lvl1pPr marL="0" indent="0" algn="ctr">
              <a:buNone/>
              <a:defRPr sz="1400" b="1" i="0">
                <a:solidFill>
                  <a:schemeClr val="bg1"/>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a:t>Name</a:t>
            </a:r>
          </a:p>
        </p:txBody>
      </p:sp>
      <p:sp>
        <p:nvSpPr>
          <p:cNvPr id="36" name="Picture Placeholder 9">
            <a:extLst>
              <a:ext uri="{FF2B5EF4-FFF2-40B4-BE49-F238E27FC236}">
                <a16:creationId xmlns:a16="http://schemas.microsoft.com/office/drawing/2014/main" id="{4C0D3DE0-2FE9-2E46-2DDF-382521FC49CE}"/>
              </a:ext>
            </a:extLst>
          </p:cNvPr>
          <p:cNvSpPr>
            <a:spLocks noGrp="1"/>
          </p:cNvSpPr>
          <p:nvPr>
            <p:ph type="pic" sz="quarter" idx="22" hasCustomPrompt="1"/>
          </p:nvPr>
        </p:nvSpPr>
        <p:spPr>
          <a:xfrm>
            <a:off x="9609912" y="1510702"/>
            <a:ext cx="1524086" cy="1527048"/>
          </a:xfrm>
          <a:prstGeom prst="ellipse">
            <a:avLst/>
          </a:prstGeom>
          <a:ln w="38100">
            <a:solidFill>
              <a:schemeClr val="bg1"/>
            </a:solidFill>
          </a:ln>
        </p:spPr>
        <p:txBody>
          <a:bodyPr anchor="ctr"/>
          <a:lstStyle>
            <a:lvl1pPr marL="7938" indent="0" algn="ctr">
              <a:buNone/>
              <a:defRPr sz="1200">
                <a:solidFill>
                  <a:schemeClr val="bg1"/>
                </a:solidFill>
              </a:defRPr>
            </a:lvl1pPr>
          </a:lstStyle>
          <a:p>
            <a:r>
              <a:rPr lang="en-US"/>
              <a:t>Click icon to add headshot</a:t>
            </a:r>
          </a:p>
        </p:txBody>
      </p:sp>
      <p:sp>
        <p:nvSpPr>
          <p:cNvPr id="37" name="Title 36">
            <a:extLst>
              <a:ext uri="{FF2B5EF4-FFF2-40B4-BE49-F238E27FC236}">
                <a16:creationId xmlns:a16="http://schemas.microsoft.com/office/drawing/2014/main" id="{D9670E94-D140-B500-FBCF-AABE7EEBABAE}"/>
              </a:ext>
            </a:extLst>
          </p:cNvPr>
          <p:cNvSpPr>
            <a:spLocks noGrp="1"/>
          </p:cNvSpPr>
          <p:nvPr>
            <p:ph type="title"/>
          </p:nvPr>
        </p:nvSpPr>
        <p:spPr>
          <a:xfrm>
            <a:off x="237744" y="283464"/>
            <a:ext cx="11566478" cy="936620"/>
          </a:xfrm>
        </p:spPr>
        <p:txBody>
          <a:bodyPr anchor="t"/>
          <a:lstStyle>
            <a:lvl1pPr>
              <a:defRPr>
                <a:solidFill>
                  <a:schemeClr val="bg1"/>
                </a:solidFill>
              </a:defRPr>
            </a:lvl1pPr>
          </a:lstStyle>
          <a:p>
            <a:r>
              <a:rPr lang="en-US"/>
              <a:t>Click to edit Master title style</a:t>
            </a:r>
          </a:p>
        </p:txBody>
      </p:sp>
      <p:sp>
        <p:nvSpPr>
          <p:cNvPr id="2" name="Text Placeholder 7">
            <a:extLst>
              <a:ext uri="{FF2B5EF4-FFF2-40B4-BE49-F238E27FC236}">
                <a16:creationId xmlns:a16="http://schemas.microsoft.com/office/drawing/2014/main" id="{A5AC46BD-5E5D-B9DD-D3BF-E4A397FD523A}"/>
              </a:ext>
            </a:extLst>
          </p:cNvPr>
          <p:cNvSpPr>
            <a:spLocks noGrp="1"/>
          </p:cNvSpPr>
          <p:nvPr>
            <p:ph type="body" sz="quarter" idx="23" hasCustomPrompt="1"/>
          </p:nvPr>
        </p:nvSpPr>
        <p:spPr>
          <a:xfrm>
            <a:off x="447701" y="5764727"/>
            <a:ext cx="2719838" cy="276999"/>
          </a:xfrm>
          <a:prstGeom prst="rect">
            <a:avLst/>
          </a:prstGeom>
        </p:spPr>
        <p:txBody>
          <a:bodyPr wrap="square">
            <a:spAutoFit/>
          </a:bodyPr>
          <a:lstStyle>
            <a:lvl1pPr marL="0" indent="0" algn="ctr">
              <a:buNone/>
              <a:defRPr sz="1200" b="0" i="0">
                <a:solidFill>
                  <a:schemeClr val="bg1">
                    <a:lumMod val="85000"/>
                  </a:schemeClr>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lvl="0"/>
            <a:r>
              <a:rPr lang="en-US"/>
              <a:t>Title</a:t>
            </a:r>
          </a:p>
        </p:txBody>
      </p:sp>
      <p:sp>
        <p:nvSpPr>
          <p:cNvPr id="5" name="Text Placeholder 7">
            <a:extLst>
              <a:ext uri="{FF2B5EF4-FFF2-40B4-BE49-F238E27FC236}">
                <a16:creationId xmlns:a16="http://schemas.microsoft.com/office/drawing/2014/main" id="{F59E349D-8015-626D-8333-970B2FD39C88}"/>
              </a:ext>
            </a:extLst>
          </p:cNvPr>
          <p:cNvSpPr>
            <a:spLocks noGrp="1"/>
          </p:cNvSpPr>
          <p:nvPr>
            <p:ph type="body" sz="quarter" idx="24" hasCustomPrompt="1"/>
          </p:nvPr>
        </p:nvSpPr>
        <p:spPr>
          <a:xfrm>
            <a:off x="447701" y="5510648"/>
            <a:ext cx="2719838" cy="307777"/>
          </a:xfrm>
          <a:prstGeom prst="rect">
            <a:avLst/>
          </a:prstGeom>
        </p:spPr>
        <p:txBody>
          <a:bodyPr wrap="square">
            <a:spAutoFit/>
          </a:bodyPr>
          <a:lstStyle>
            <a:lvl1pPr marL="0" indent="0" algn="ctr">
              <a:buNone/>
              <a:defRPr sz="1400" b="1" i="0">
                <a:solidFill>
                  <a:schemeClr val="bg1"/>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a:t>Name</a:t>
            </a:r>
          </a:p>
        </p:txBody>
      </p:sp>
      <p:sp>
        <p:nvSpPr>
          <p:cNvPr id="11" name="Picture Placeholder 9">
            <a:extLst>
              <a:ext uri="{FF2B5EF4-FFF2-40B4-BE49-F238E27FC236}">
                <a16:creationId xmlns:a16="http://schemas.microsoft.com/office/drawing/2014/main" id="{4860F50D-8294-9796-A66D-A9F70056FB02}"/>
              </a:ext>
            </a:extLst>
          </p:cNvPr>
          <p:cNvSpPr>
            <a:spLocks noGrp="1"/>
          </p:cNvSpPr>
          <p:nvPr>
            <p:ph type="pic" sz="quarter" idx="25" hasCustomPrompt="1"/>
          </p:nvPr>
        </p:nvSpPr>
        <p:spPr>
          <a:xfrm>
            <a:off x="1045578" y="3934781"/>
            <a:ext cx="1524086" cy="1527048"/>
          </a:xfrm>
          <a:prstGeom prst="ellipse">
            <a:avLst/>
          </a:prstGeom>
          <a:ln w="38100">
            <a:solidFill>
              <a:schemeClr val="bg1"/>
            </a:solidFill>
          </a:ln>
        </p:spPr>
        <p:txBody>
          <a:bodyPr anchor="ctr"/>
          <a:lstStyle>
            <a:lvl1pPr marL="7938" indent="0" algn="ctr">
              <a:buNone/>
              <a:defRPr sz="1200">
                <a:solidFill>
                  <a:schemeClr val="bg1"/>
                </a:solidFill>
              </a:defRPr>
            </a:lvl1pPr>
          </a:lstStyle>
          <a:p>
            <a:r>
              <a:rPr lang="en-US"/>
              <a:t>Click icon to add headshot</a:t>
            </a:r>
          </a:p>
        </p:txBody>
      </p:sp>
      <p:sp>
        <p:nvSpPr>
          <p:cNvPr id="12" name="Text Placeholder 7">
            <a:extLst>
              <a:ext uri="{FF2B5EF4-FFF2-40B4-BE49-F238E27FC236}">
                <a16:creationId xmlns:a16="http://schemas.microsoft.com/office/drawing/2014/main" id="{D5BAFB55-E6C5-F765-DB88-21B2FFEA3E11}"/>
              </a:ext>
            </a:extLst>
          </p:cNvPr>
          <p:cNvSpPr>
            <a:spLocks noGrp="1"/>
          </p:cNvSpPr>
          <p:nvPr>
            <p:ph type="body" sz="quarter" idx="26" hasCustomPrompt="1"/>
          </p:nvPr>
        </p:nvSpPr>
        <p:spPr>
          <a:xfrm>
            <a:off x="3302479" y="5764727"/>
            <a:ext cx="2719838" cy="276999"/>
          </a:xfrm>
          <a:prstGeom prst="rect">
            <a:avLst/>
          </a:prstGeom>
        </p:spPr>
        <p:txBody>
          <a:bodyPr wrap="square">
            <a:spAutoFit/>
          </a:bodyPr>
          <a:lstStyle>
            <a:lvl1pPr marL="0" indent="0" algn="ctr">
              <a:buNone/>
              <a:defRPr sz="1200" b="0" i="0">
                <a:solidFill>
                  <a:schemeClr val="bg1">
                    <a:lumMod val="85000"/>
                  </a:schemeClr>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lvl="0"/>
            <a:r>
              <a:rPr lang="en-US"/>
              <a:t>Title</a:t>
            </a:r>
          </a:p>
        </p:txBody>
      </p:sp>
      <p:sp>
        <p:nvSpPr>
          <p:cNvPr id="13" name="Text Placeholder 7">
            <a:extLst>
              <a:ext uri="{FF2B5EF4-FFF2-40B4-BE49-F238E27FC236}">
                <a16:creationId xmlns:a16="http://schemas.microsoft.com/office/drawing/2014/main" id="{2EE7E1FF-2470-790C-D0B6-198F2AB2EECF}"/>
              </a:ext>
            </a:extLst>
          </p:cNvPr>
          <p:cNvSpPr>
            <a:spLocks noGrp="1"/>
          </p:cNvSpPr>
          <p:nvPr>
            <p:ph type="body" sz="quarter" idx="27" hasCustomPrompt="1"/>
          </p:nvPr>
        </p:nvSpPr>
        <p:spPr>
          <a:xfrm>
            <a:off x="3302479" y="5510648"/>
            <a:ext cx="2719838" cy="307777"/>
          </a:xfrm>
          <a:prstGeom prst="rect">
            <a:avLst/>
          </a:prstGeom>
        </p:spPr>
        <p:txBody>
          <a:bodyPr wrap="square">
            <a:spAutoFit/>
          </a:bodyPr>
          <a:lstStyle>
            <a:lvl1pPr marL="0" indent="0" algn="ctr">
              <a:buNone/>
              <a:defRPr sz="1400" b="1" i="0">
                <a:solidFill>
                  <a:schemeClr val="bg1"/>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a:t>Name</a:t>
            </a:r>
          </a:p>
        </p:txBody>
      </p:sp>
      <p:sp>
        <p:nvSpPr>
          <p:cNvPr id="14" name="Picture Placeholder 9">
            <a:extLst>
              <a:ext uri="{FF2B5EF4-FFF2-40B4-BE49-F238E27FC236}">
                <a16:creationId xmlns:a16="http://schemas.microsoft.com/office/drawing/2014/main" id="{E1722736-F5D8-DDEE-EA42-7DCA2AF9507B}"/>
              </a:ext>
            </a:extLst>
          </p:cNvPr>
          <p:cNvSpPr>
            <a:spLocks noGrp="1"/>
          </p:cNvSpPr>
          <p:nvPr>
            <p:ph type="pic" sz="quarter" idx="28" hasCustomPrompt="1"/>
          </p:nvPr>
        </p:nvSpPr>
        <p:spPr>
          <a:xfrm>
            <a:off x="3900356" y="3934781"/>
            <a:ext cx="1524086" cy="1527048"/>
          </a:xfrm>
          <a:prstGeom prst="ellipse">
            <a:avLst/>
          </a:prstGeom>
          <a:ln w="38100">
            <a:solidFill>
              <a:schemeClr val="bg1"/>
            </a:solidFill>
          </a:ln>
        </p:spPr>
        <p:txBody>
          <a:bodyPr anchor="ctr"/>
          <a:lstStyle>
            <a:lvl1pPr marL="7938" indent="0" algn="ctr">
              <a:buNone/>
              <a:defRPr sz="1200">
                <a:solidFill>
                  <a:schemeClr val="bg1"/>
                </a:solidFill>
              </a:defRPr>
            </a:lvl1pPr>
          </a:lstStyle>
          <a:p>
            <a:r>
              <a:rPr lang="en-US"/>
              <a:t>Click icon to add headshot</a:t>
            </a:r>
          </a:p>
        </p:txBody>
      </p:sp>
      <p:sp>
        <p:nvSpPr>
          <p:cNvPr id="15" name="Text Placeholder 7">
            <a:extLst>
              <a:ext uri="{FF2B5EF4-FFF2-40B4-BE49-F238E27FC236}">
                <a16:creationId xmlns:a16="http://schemas.microsoft.com/office/drawing/2014/main" id="{EF5EDD91-1D03-07DC-AD88-1162EF9394C3}"/>
              </a:ext>
            </a:extLst>
          </p:cNvPr>
          <p:cNvSpPr>
            <a:spLocks noGrp="1"/>
          </p:cNvSpPr>
          <p:nvPr>
            <p:ph type="body" sz="quarter" idx="29" hasCustomPrompt="1"/>
          </p:nvPr>
        </p:nvSpPr>
        <p:spPr>
          <a:xfrm>
            <a:off x="6157257" y="5764727"/>
            <a:ext cx="2719838" cy="276999"/>
          </a:xfrm>
          <a:prstGeom prst="rect">
            <a:avLst/>
          </a:prstGeom>
        </p:spPr>
        <p:txBody>
          <a:bodyPr wrap="square">
            <a:spAutoFit/>
          </a:bodyPr>
          <a:lstStyle>
            <a:lvl1pPr marL="0" indent="0" algn="ctr">
              <a:buNone/>
              <a:defRPr sz="1200" b="0" i="0">
                <a:solidFill>
                  <a:schemeClr val="bg1">
                    <a:lumMod val="85000"/>
                  </a:schemeClr>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lvl="0"/>
            <a:r>
              <a:rPr lang="en-US"/>
              <a:t>Title</a:t>
            </a:r>
          </a:p>
        </p:txBody>
      </p:sp>
      <p:sp>
        <p:nvSpPr>
          <p:cNvPr id="16" name="Text Placeholder 7">
            <a:extLst>
              <a:ext uri="{FF2B5EF4-FFF2-40B4-BE49-F238E27FC236}">
                <a16:creationId xmlns:a16="http://schemas.microsoft.com/office/drawing/2014/main" id="{5AFEB971-DBA9-E990-7CAE-E1ED2AAA8FF1}"/>
              </a:ext>
            </a:extLst>
          </p:cNvPr>
          <p:cNvSpPr>
            <a:spLocks noGrp="1"/>
          </p:cNvSpPr>
          <p:nvPr>
            <p:ph type="body" sz="quarter" idx="30" hasCustomPrompt="1"/>
          </p:nvPr>
        </p:nvSpPr>
        <p:spPr>
          <a:xfrm>
            <a:off x="6157257" y="5510648"/>
            <a:ext cx="2719838" cy="307777"/>
          </a:xfrm>
          <a:prstGeom prst="rect">
            <a:avLst/>
          </a:prstGeom>
        </p:spPr>
        <p:txBody>
          <a:bodyPr wrap="square">
            <a:spAutoFit/>
          </a:bodyPr>
          <a:lstStyle>
            <a:lvl1pPr marL="0" indent="0" algn="ctr">
              <a:buNone/>
              <a:defRPr sz="1400" b="1" i="0">
                <a:solidFill>
                  <a:schemeClr val="bg1"/>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a:t>Name</a:t>
            </a:r>
          </a:p>
        </p:txBody>
      </p:sp>
      <p:sp>
        <p:nvSpPr>
          <p:cNvPr id="17" name="Picture Placeholder 9">
            <a:extLst>
              <a:ext uri="{FF2B5EF4-FFF2-40B4-BE49-F238E27FC236}">
                <a16:creationId xmlns:a16="http://schemas.microsoft.com/office/drawing/2014/main" id="{45AED3C9-E056-7C50-3414-F9255B619449}"/>
              </a:ext>
            </a:extLst>
          </p:cNvPr>
          <p:cNvSpPr>
            <a:spLocks noGrp="1"/>
          </p:cNvSpPr>
          <p:nvPr>
            <p:ph type="pic" sz="quarter" idx="31" hasCustomPrompt="1"/>
          </p:nvPr>
        </p:nvSpPr>
        <p:spPr>
          <a:xfrm>
            <a:off x="6755134" y="3934781"/>
            <a:ext cx="1524086" cy="1527048"/>
          </a:xfrm>
          <a:prstGeom prst="ellipse">
            <a:avLst/>
          </a:prstGeom>
          <a:ln w="38100">
            <a:solidFill>
              <a:schemeClr val="bg1"/>
            </a:solidFill>
          </a:ln>
        </p:spPr>
        <p:txBody>
          <a:bodyPr anchor="ctr"/>
          <a:lstStyle>
            <a:lvl1pPr marL="7938" indent="0" algn="ctr">
              <a:buNone/>
              <a:defRPr sz="1200">
                <a:solidFill>
                  <a:schemeClr val="bg1"/>
                </a:solidFill>
              </a:defRPr>
            </a:lvl1pPr>
          </a:lstStyle>
          <a:p>
            <a:r>
              <a:rPr lang="en-US"/>
              <a:t>Click icon to add headshot</a:t>
            </a:r>
          </a:p>
        </p:txBody>
      </p:sp>
      <p:sp>
        <p:nvSpPr>
          <p:cNvPr id="18" name="Text Placeholder 7">
            <a:extLst>
              <a:ext uri="{FF2B5EF4-FFF2-40B4-BE49-F238E27FC236}">
                <a16:creationId xmlns:a16="http://schemas.microsoft.com/office/drawing/2014/main" id="{17174ED6-04C6-72E8-8ED0-0FDB0D69A261}"/>
              </a:ext>
            </a:extLst>
          </p:cNvPr>
          <p:cNvSpPr>
            <a:spLocks noGrp="1"/>
          </p:cNvSpPr>
          <p:nvPr>
            <p:ph type="body" sz="quarter" idx="32" hasCustomPrompt="1"/>
          </p:nvPr>
        </p:nvSpPr>
        <p:spPr>
          <a:xfrm>
            <a:off x="9012035" y="5764727"/>
            <a:ext cx="2719838" cy="276999"/>
          </a:xfrm>
          <a:prstGeom prst="rect">
            <a:avLst/>
          </a:prstGeom>
        </p:spPr>
        <p:txBody>
          <a:bodyPr wrap="square">
            <a:spAutoFit/>
          </a:bodyPr>
          <a:lstStyle>
            <a:lvl1pPr marL="0" indent="0" algn="ctr">
              <a:buNone/>
              <a:defRPr sz="1200" b="0" i="0">
                <a:solidFill>
                  <a:schemeClr val="bg1">
                    <a:lumMod val="85000"/>
                  </a:schemeClr>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lvl="0"/>
            <a:r>
              <a:rPr lang="en-US"/>
              <a:t>Title</a:t>
            </a:r>
          </a:p>
        </p:txBody>
      </p:sp>
      <p:sp>
        <p:nvSpPr>
          <p:cNvPr id="19" name="Text Placeholder 7">
            <a:extLst>
              <a:ext uri="{FF2B5EF4-FFF2-40B4-BE49-F238E27FC236}">
                <a16:creationId xmlns:a16="http://schemas.microsoft.com/office/drawing/2014/main" id="{81C91E7B-F907-0C98-2956-1C2681009C05}"/>
              </a:ext>
            </a:extLst>
          </p:cNvPr>
          <p:cNvSpPr>
            <a:spLocks noGrp="1"/>
          </p:cNvSpPr>
          <p:nvPr>
            <p:ph type="body" sz="quarter" idx="33" hasCustomPrompt="1"/>
          </p:nvPr>
        </p:nvSpPr>
        <p:spPr>
          <a:xfrm>
            <a:off x="9012035" y="5510648"/>
            <a:ext cx="2719838" cy="307777"/>
          </a:xfrm>
          <a:prstGeom prst="rect">
            <a:avLst/>
          </a:prstGeom>
        </p:spPr>
        <p:txBody>
          <a:bodyPr wrap="square">
            <a:spAutoFit/>
          </a:bodyPr>
          <a:lstStyle>
            <a:lvl1pPr marL="0" indent="0" algn="ctr">
              <a:buNone/>
              <a:defRPr sz="1400" b="1" i="0">
                <a:solidFill>
                  <a:schemeClr val="bg1"/>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a:t>Name</a:t>
            </a:r>
          </a:p>
        </p:txBody>
      </p:sp>
      <p:sp>
        <p:nvSpPr>
          <p:cNvPr id="20" name="Picture Placeholder 9">
            <a:extLst>
              <a:ext uri="{FF2B5EF4-FFF2-40B4-BE49-F238E27FC236}">
                <a16:creationId xmlns:a16="http://schemas.microsoft.com/office/drawing/2014/main" id="{0740F477-2D98-010C-09C5-3D5D016A768D}"/>
              </a:ext>
            </a:extLst>
          </p:cNvPr>
          <p:cNvSpPr>
            <a:spLocks noGrp="1"/>
          </p:cNvSpPr>
          <p:nvPr>
            <p:ph type="pic" sz="quarter" idx="34" hasCustomPrompt="1"/>
          </p:nvPr>
        </p:nvSpPr>
        <p:spPr>
          <a:xfrm>
            <a:off x="9609912" y="3934781"/>
            <a:ext cx="1524086" cy="1527048"/>
          </a:xfrm>
          <a:prstGeom prst="ellipse">
            <a:avLst/>
          </a:prstGeom>
          <a:ln w="38100">
            <a:solidFill>
              <a:schemeClr val="bg1"/>
            </a:solidFill>
          </a:ln>
        </p:spPr>
        <p:txBody>
          <a:bodyPr anchor="ctr"/>
          <a:lstStyle>
            <a:lvl1pPr marL="7938" indent="0" algn="ctr">
              <a:buNone/>
              <a:defRPr sz="1200">
                <a:solidFill>
                  <a:schemeClr val="bg1"/>
                </a:solidFill>
              </a:defRPr>
            </a:lvl1pPr>
          </a:lstStyle>
          <a:p>
            <a:r>
              <a:rPr lang="en-US"/>
              <a:t>Click icon to add headshot</a:t>
            </a:r>
          </a:p>
        </p:txBody>
      </p:sp>
      <p:sp>
        <p:nvSpPr>
          <p:cNvPr id="3" name="TextBox 2">
            <a:extLst>
              <a:ext uri="{FF2B5EF4-FFF2-40B4-BE49-F238E27FC236}">
                <a16:creationId xmlns:a16="http://schemas.microsoft.com/office/drawing/2014/main" id="{43A52483-B16D-3C9B-4BE3-1D2015F21FC8}"/>
              </a:ext>
            </a:extLst>
          </p:cNvPr>
          <p:cNvSpPr txBox="1">
            <a:spLocks noChangeAspect="1"/>
          </p:cNvSpPr>
          <p:nvPr userDrawn="1"/>
        </p:nvSpPr>
        <p:spPr>
          <a:xfrm>
            <a:off x="11725097" y="6447240"/>
            <a:ext cx="227692" cy="228600"/>
          </a:xfrm>
          <a:prstGeom prst="ellipse">
            <a:avLst/>
          </a:prstGeom>
          <a:solidFill>
            <a:schemeClr val="bg1"/>
          </a:solidFill>
        </p:spPr>
        <p:txBody>
          <a:bodyPr wrap="none" rtlCol="0" anchor="ctr">
            <a:noAutofit/>
          </a:bodyPr>
          <a:lstStyle/>
          <a:p>
            <a:pPr algn="ctr"/>
            <a:fld id="{9F77B881-CDA4-7041-897F-97D0053686EF}" type="slidenum">
              <a:rPr lang="en-US" sz="700" b="1" i="0" smtClean="0">
                <a:solidFill>
                  <a:schemeClr val="accent1"/>
                </a:solidFill>
                <a:latin typeface="+mn-lt"/>
              </a:rPr>
              <a:pPr algn="ctr"/>
              <a:t>‹#›</a:t>
            </a:fld>
            <a:endParaRPr lang="en-US" sz="700" b="1" i="0">
              <a:solidFill>
                <a:schemeClr val="accent1"/>
              </a:solidFill>
              <a:latin typeface="+mn-lt"/>
            </a:endParaRPr>
          </a:p>
        </p:txBody>
      </p:sp>
      <p:pic>
        <p:nvPicPr>
          <p:cNvPr id="4" name="Picture 3" descr="Icon&#10;&#10;Description automatically generated">
            <a:extLst>
              <a:ext uri="{FF2B5EF4-FFF2-40B4-BE49-F238E27FC236}">
                <a16:creationId xmlns:a16="http://schemas.microsoft.com/office/drawing/2014/main" id="{E40EA63D-F0A9-1D66-EF49-3E0F901A32D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60548" y="6251542"/>
            <a:ext cx="292100" cy="368300"/>
          </a:xfrm>
          <a:prstGeom prst="rect">
            <a:avLst/>
          </a:prstGeom>
        </p:spPr>
      </p:pic>
      <p:sp>
        <p:nvSpPr>
          <p:cNvPr id="21" name="TextBox 20">
            <a:extLst>
              <a:ext uri="{FF2B5EF4-FFF2-40B4-BE49-F238E27FC236}">
                <a16:creationId xmlns:a16="http://schemas.microsoft.com/office/drawing/2014/main" id="{959276FB-81CB-6349-E3B7-222B315636D9}"/>
              </a:ext>
            </a:extLst>
          </p:cNvPr>
          <p:cNvSpPr txBox="1">
            <a:spLocks noChangeArrowheads="1"/>
          </p:cNvSpPr>
          <p:nvPr userDrawn="1"/>
        </p:nvSpPr>
        <p:spPr bwMode="auto">
          <a:xfrm>
            <a:off x="691527" y="6544036"/>
            <a:ext cx="5726286" cy="923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marL="0" lvl="0" indent="0" algn="l">
              <a:lnSpc>
                <a:spcPct val="100000"/>
              </a:lnSpc>
              <a:defRPr sz="1800">
                <a:solidFill>
                  <a:srgbClr val="000000"/>
                </a:solidFill>
              </a:defRPr>
            </a:pPr>
            <a:r>
              <a:rPr lang="ga-IE" sz="600" b="0" i="0" baseline="0">
                <a:solidFill>
                  <a:schemeClr val="bg1">
                    <a:lumMod val="85000"/>
                  </a:schemeClr>
                </a:solidFill>
                <a:latin typeface="+mn-lt"/>
              </a:rPr>
              <a:t>© 2023 Epsilon Data Management, LLC. All rights reserved. Proprietary and confidential.</a:t>
            </a:r>
          </a:p>
        </p:txBody>
      </p:sp>
    </p:spTree>
    <p:extLst>
      <p:ext uri="{BB962C8B-B14F-4D97-AF65-F5344CB8AC3E}">
        <p14:creationId xmlns:p14="http://schemas.microsoft.com/office/powerpoint/2010/main" val="1882477978"/>
      </p:ext>
    </p:extLst>
  </p:cSld>
  <p:clrMapOvr>
    <a:masterClrMapping/>
  </p:clrMapOvr>
  <p:extLst>
    <p:ext uri="{DCECCB84-F9BA-43D5-87BE-67443E8EF086}">
      <p15:sldGuideLst xmlns:p15="http://schemas.microsoft.com/office/powerpoint/2012/main">
        <p15:guide id="1" orient="horz" pos="216">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Bottom Blu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969A92A-509F-637C-F216-D423515646B7}"/>
              </a:ext>
            </a:extLst>
          </p:cNvPr>
          <p:cNvSpPr/>
          <p:nvPr userDrawn="1"/>
        </p:nvSpPr>
        <p:spPr>
          <a:xfrm>
            <a:off x="0" y="4551528"/>
            <a:ext cx="12192000" cy="23064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4">
            <a:extLst>
              <a:ext uri="{FF2B5EF4-FFF2-40B4-BE49-F238E27FC236}">
                <a16:creationId xmlns:a16="http://schemas.microsoft.com/office/drawing/2014/main" id="{678F2DDA-84BA-0809-50FD-D38BEA671F00}"/>
              </a:ext>
            </a:extLst>
          </p:cNvPr>
          <p:cNvSpPr>
            <a:spLocks noGrp="1"/>
          </p:cNvSpPr>
          <p:nvPr>
            <p:ph type="body" sz="quarter" idx="11"/>
          </p:nvPr>
        </p:nvSpPr>
        <p:spPr>
          <a:xfrm>
            <a:off x="237744" y="1463040"/>
            <a:ext cx="11544303" cy="457200"/>
          </a:xfrm>
          <a:prstGeom prst="rect">
            <a:avLst/>
          </a:prstGeom>
        </p:spPr>
        <p:txBody>
          <a:bodyPr/>
          <a:lstStyle>
            <a:lvl1pPr marL="0" indent="0">
              <a:buNone/>
              <a:defRPr b="1" i="0">
                <a:latin typeface="+mj-lt"/>
              </a:defRPr>
            </a:lvl1pPr>
            <a:lvl2pPr marL="457200" indent="0">
              <a:buNone/>
              <a:defRPr b="1" i="0">
                <a:latin typeface="Avenir Next LT Pro Demi" panose="020B0504020202020204" pitchFamily="34" charset="77"/>
              </a:defRPr>
            </a:lvl2pPr>
            <a:lvl3pPr marL="914400" indent="0">
              <a:buNone/>
              <a:defRPr b="1" i="0">
                <a:latin typeface="Avenir Next LT Pro Demi" panose="020B0504020202020204" pitchFamily="34" charset="77"/>
              </a:defRPr>
            </a:lvl3pPr>
            <a:lvl4pPr marL="1371600" indent="0">
              <a:buNone/>
              <a:defRPr b="1" i="0">
                <a:latin typeface="Avenir Next LT Pro Demi" panose="020B0504020202020204" pitchFamily="34" charset="77"/>
              </a:defRPr>
            </a:lvl4pPr>
            <a:lvl5pPr marL="1828800" indent="0">
              <a:buNone/>
              <a:defRPr b="1" i="0">
                <a:latin typeface="Avenir Next LT Pro Demi" panose="020B0504020202020204" pitchFamily="34" charset="77"/>
              </a:defRPr>
            </a:lvl5pPr>
          </a:lstStyle>
          <a:p>
            <a:pPr lvl="0"/>
            <a:r>
              <a:rPr lang="en-US"/>
              <a:t>Click to edit Master text styles</a:t>
            </a:r>
          </a:p>
        </p:txBody>
      </p:sp>
      <p:sp>
        <p:nvSpPr>
          <p:cNvPr id="6" name="Title 5">
            <a:extLst>
              <a:ext uri="{FF2B5EF4-FFF2-40B4-BE49-F238E27FC236}">
                <a16:creationId xmlns:a16="http://schemas.microsoft.com/office/drawing/2014/main" id="{DE8984DA-B0D6-25C5-FAFD-BDCC59ACFA5E}"/>
              </a:ext>
            </a:extLst>
          </p:cNvPr>
          <p:cNvSpPr>
            <a:spLocks noGrp="1"/>
          </p:cNvSpPr>
          <p:nvPr>
            <p:ph type="title"/>
          </p:nvPr>
        </p:nvSpPr>
        <p:spPr>
          <a:xfrm>
            <a:off x="237744" y="283464"/>
            <a:ext cx="11544301" cy="1159192"/>
          </a:xfrm>
        </p:spPr>
        <p:txBody>
          <a:bodyPr/>
          <a:lstStyle/>
          <a:p>
            <a:r>
              <a:rPr lang="en-US"/>
              <a:t>Click to edit Master title style</a:t>
            </a:r>
          </a:p>
        </p:txBody>
      </p:sp>
      <p:sp>
        <p:nvSpPr>
          <p:cNvPr id="4" name="TextBox 3">
            <a:extLst>
              <a:ext uri="{FF2B5EF4-FFF2-40B4-BE49-F238E27FC236}">
                <a16:creationId xmlns:a16="http://schemas.microsoft.com/office/drawing/2014/main" id="{6A4045F2-CA5F-E146-C10C-06700CD78B32}"/>
              </a:ext>
            </a:extLst>
          </p:cNvPr>
          <p:cNvSpPr txBox="1">
            <a:spLocks noChangeAspect="1"/>
          </p:cNvSpPr>
          <p:nvPr userDrawn="1"/>
        </p:nvSpPr>
        <p:spPr>
          <a:xfrm>
            <a:off x="11725097" y="6447240"/>
            <a:ext cx="227692" cy="228600"/>
          </a:xfrm>
          <a:prstGeom prst="ellipse">
            <a:avLst/>
          </a:prstGeom>
          <a:solidFill>
            <a:schemeClr val="bg1"/>
          </a:solidFill>
        </p:spPr>
        <p:txBody>
          <a:bodyPr wrap="none" rtlCol="0" anchor="ctr">
            <a:noAutofit/>
          </a:bodyPr>
          <a:lstStyle/>
          <a:p>
            <a:pPr algn="ctr"/>
            <a:fld id="{9F77B881-CDA4-7041-897F-97D0053686EF}" type="slidenum">
              <a:rPr lang="en-US" sz="700" b="1" i="0" smtClean="0">
                <a:solidFill>
                  <a:schemeClr val="accent1"/>
                </a:solidFill>
                <a:latin typeface="+mn-lt"/>
              </a:rPr>
              <a:pPr algn="ctr"/>
              <a:t>‹#›</a:t>
            </a:fld>
            <a:endParaRPr lang="en-US" sz="700" b="1" i="0">
              <a:solidFill>
                <a:schemeClr val="accent1"/>
              </a:solidFill>
              <a:latin typeface="+mn-lt"/>
            </a:endParaRPr>
          </a:p>
        </p:txBody>
      </p:sp>
      <p:pic>
        <p:nvPicPr>
          <p:cNvPr id="7" name="Picture 6" descr="Icon&#10;&#10;Description automatically generated">
            <a:extLst>
              <a:ext uri="{FF2B5EF4-FFF2-40B4-BE49-F238E27FC236}">
                <a16:creationId xmlns:a16="http://schemas.microsoft.com/office/drawing/2014/main" id="{5A1CE176-0CE2-E2BF-2825-7BD88FC6CFF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60548" y="6251542"/>
            <a:ext cx="292100" cy="368300"/>
          </a:xfrm>
          <a:prstGeom prst="rect">
            <a:avLst/>
          </a:prstGeom>
        </p:spPr>
      </p:pic>
      <p:sp>
        <p:nvSpPr>
          <p:cNvPr id="10" name="TextBox 9">
            <a:extLst>
              <a:ext uri="{FF2B5EF4-FFF2-40B4-BE49-F238E27FC236}">
                <a16:creationId xmlns:a16="http://schemas.microsoft.com/office/drawing/2014/main" id="{89CAF227-9FBC-EA0A-A748-C5E0CAEA9629}"/>
              </a:ext>
            </a:extLst>
          </p:cNvPr>
          <p:cNvSpPr txBox="1">
            <a:spLocks noChangeArrowheads="1"/>
          </p:cNvSpPr>
          <p:nvPr userDrawn="1"/>
        </p:nvSpPr>
        <p:spPr bwMode="auto">
          <a:xfrm>
            <a:off x="691527" y="6544036"/>
            <a:ext cx="5726286" cy="923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marL="0" lvl="0" indent="0" algn="l">
              <a:lnSpc>
                <a:spcPct val="100000"/>
              </a:lnSpc>
              <a:defRPr sz="1800">
                <a:solidFill>
                  <a:srgbClr val="000000"/>
                </a:solidFill>
              </a:defRPr>
            </a:pPr>
            <a:r>
              <a:rPr lang="ga-IE" sz="600" b="0" i="0" baseline="0">
                <a:solidFill>
                  <a:schemeClr val="bg1">
                    <a:lumMod val="85000"/>
                  </a:schemeClr>
                </a:solidFill>
                <a:latin typeface="+mn-lt"/>
              </a:rPr>
              <a:t>© 2023 Epsilon Data Management, LLC. All rights reserved. Proprietary and confidential.</a:t>
            </a:r>
          </a:p>
        </p:txBody>
      </p:sp>
      <p:sp>
        <p:nvSpPr>
          <p:cNvPr id="8" name="Content Placeholder 7">
            <a:extLst>
              <a:ext uri="{FF2B5EF4-FFF2-40B4-BE49-F238E27FC236}">
                <a16:creationId xmlns:a16="http://schemas.microsoft.com/office/drawing/2014/main" id="{8C20ADB1-07C2-1069-0E42-A6457F496717}"/>
              </a:ext>
            </a:extLst>
          </p:cNvPr>
          <p:cNvSpPr>
            <a:spLocks noGrp="1"/>
          </p:cNvSpPr>
          <p:nvPr>
            <p:ph sz="quarter" idx="12"/>
          </p:nvPr>
        </p:nvSpPr>
        <p:spPr>
          <a:xfrm>
            <a:off x="237744" y="1875100"/>
            <a:ext cx="11550650" cy="254643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79481845"/>
      </p:ext>
    </p:extLst>
  </p:cSld>
  <p:clrMapOvr>
    <a:masterClrMapping/>
  </p:clrMapOvr>
  <p:extLst>
    <p:ext uri="{DCECCB84-F9BA-43D5-87BE-67443E8EF086}">
      <p15:sldGuideLst xmlns:p15="http://schemas.microsoft.com/office/powerpoint/2012/main">
        <p15:guide id="1" orient="horz" pos="216">
          <p15:clr>
            <a:srgbClr val="FBAE4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3 Icons White">
    <p:bg>
      <p:bgPr>
        <a:solidFill>
          <a:schemeClr val="bg1"/>
        </a:solidFill>
        <a:effectLst/>
      </p:bgPr>
    </p:bg>
    <p:spTree>
      <p:nvGrpSpPr>
        <p:cNvPr id="1" name=""/>
        <p:cNvGrpSpPr/>
        <p:nvPr/>
      </p:nvGrpSpPr>
      <p:grpSpPr>
        <a:xfrm>
          <a:off x="0" y="0"/>
          <a:ext cx="0" cy="0"/>
          <a:chOff x="0" y="0"/>
          <a:chExt cx="0" cy="0"/>
        </a:xfrm>
      </p:grpSpPr>
      <p:sp>
        <p:nvSpPr>
          <p:cNvPr id="6" name="Oval 5">
            <a:extLst>
              <a:ext uri="{FF2B5EF4-FFF2-40B4-BE49-F238E27FC236}">
                <a16:creationId xmlns:a16="http://schemas.microsoft.com/office/drawing/2014/main" id="{FE14257C-3E40-D7D0-2946-29D523863166}"/>
              </a:ext>
            </a:extLst>
          </p:cNvPr>
          <p:cNvSpPr/>
          <p:nvPr userDrawn="1"/>
        </p:nvSpPr>
        <p:spPr>
          <a:xfrm>
            <a:off x="1323871" y="2029766"/>
            <a:ext cx="2270928" cy="2270928"/>
          </a:xfrm>
          <a:prstGeom prst="ellipse">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0" i="0" err="1">
              <a:latin typeface="+mn-lt"/>
            </a:endParaRPr>
          </a:p>
        </p:txBody>
      </p:sp>
      <p:sp>
        <p:nvSpPr>
          <p:cNvPr id="9" name="Oval 8">
            <a:extLst>
              <a:ext uri="{FF2B5EF4-FFF2-40B4-BE49-F238E27FC236}">
                <a16:creationId xmlns:a16="http://schemas.microsoft.com/office/drawing/2014/main" id="{08BA352F-50E1-F671-C044-6A7E85D54BEC}"/>
              </a:ext>
            </a:extLst>
          </p:cNvPr>
          <p:cNvSpPr/>
          <p:nvPr userDrawn="1"/>
        </p:nvSpPr>
        <p:spPr>
          <a:xfrm>
            <a:off x="4960536" y="2029766"/>
            <a:ext cx="2270928" cy="2270928"/>
          </a:xfrm>
          <a:prstGeom prst="ellipse">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0" i="0" err="1">
              <a:latin typeface="+mn-lt"/>
            </a:endParaRPr>
          </a:p>
        </p:txBody>
      </p:sp>
      <p:sp>
        <p:nvSpPr>
          <p:cNvPr id="13" name="Oval 12">
            <a:extLst>
              <a:ext uri="{FF2B5EF4-FFF2-40B4-BE49-F238E27FC236}">
                <a16:creationId xmlns:a16="http://schemas.microsoft.com/office/drawing/2014/main" id="{3199D322-F5A2-FCA0-4A71-492C30D8B2ED}"/>
              </a:ext>
            </a:extLst>
          </p:cNvPr>
          <p:cNvSpPr/>
          <p:nvPr userDrawn="1"/>
        </p:nvSpPr>
        <p:spPr>
          <a:xfrm>
            <a:off x="8597201" y="2029766"/>
            <a:ext cx="2270928" cy="2270928"/>
          </a:xfrm>
          <a:prstGeom prst="ellipse">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0" i="0" err="1">
              <a:latin typeface="+mn-lt"/>
            </a:endParaRPr>
          </a:p>
        </p:txBody>
      </p:sp>
      <p:sp>
        <p:nvSpPr>
          <p:cNvPr id="15" name="Picture Placeholder 14">
            <a:extLst>
              <a:ext uri="{FF2B5EF4-FFF2-40B4-BE49-F238E27FC236}">
                <a16:creationId xmlns:a16="http://schemas.microsoft.com/office/drawing/2014/main" id="{DEBD4B28-9B8E-4FB5-2365-22107EB6D858}"/>
              </a:ext>
            </a:extLst>
          </p:cNvPr>
          <p:cNvSpPr>
            <a:spLocks noGrp="1" noChangeAspect="1"/>
          </p:cNvSpPr>
          <p:nvPr>
            <p:ph type="pic" sz="quarter" idx="11" hasCustomPrompt="1"/>
          </p:nvPr>
        </p:nvSpPr>
        <p:spPr>
          <a:xfrm>
            <a:off x="1747577" y="2457491"/>
            <a:ext cx="1423516" cy="1418660"/>
          </a:xfrm>
          <a:prstGeom prst="rect">
            <a:avLst/>
          </a:prstGeom>
        </p:spPr>
        <p:txBody>
          <a:bodyPr anchor="ctr">
            <a:normAutofit/>
          </a:bodyPr>
          <a:lstStyle>
            <a:lvl1pPr marL="0" indent="0" algn="ctr">
              <a:buNone/>
              <a:defRPr sz="1600"/>
            </a:lvl1pPr>
          </a:lstStyle>
          <a:p>
            <a:r>
              <a:rPr lang="en-US"/>
              <a:t>Click to add icon from Epicenter</a:t>
            </a:r>
            <a:br>
              <a:rPr lang="en-US"/>
            </a:br>
            <a:r>
              <a:rPr lang="en-US"/>
              <a:t>(NO PHOTOS)</a:t>
            </a:r>
          </a:p>
        </p:txBody>
      </p:sp>
      <p:sp>
        <p:nvSpPr>
          <p:cNvPr id="17" name="Picture Placeholder 14">
            <a:extLst>
              <a:ext uri="{FF2B5EF4-FFF2-40B4-BE49-F238E27FC236}">
                <a16:creationId xmlns:a16="http://schemas.microsoft.com/office/drawing/2014/main" id="{3AF64053-FC6E-BF87-81DE-2924F705E45F}"/>
              </a:ext>
            </a:extLst>
          </p:cNvPr>
          <p:cNvSpPr>
            <a:spLocks noGrp="1" noChangeAspect="1"/>
          </p:cNvSpPr>
          <p:nvPr>
            <p:ph type="pic" sz="quarter" idx="12" hasCustomPrompt="1"/>
          </p:nvPr>
        </p:nvSpPr>
        <p:spPr>
          <a:xfrm>
            <a:off x="5384242" y="2457491"/>
            <a:ext cx="1423516" cy="1418660"/>
          </a:xfrm>
          <a:prstGeom prst="rect">
            <a:avLst/>
          </a:prstGeom>
        </p:spPr>
        <p:txBody>
          <a:bodyPr anchor="ctr">
            <a:normAutofit/>
          </a:bodyPr>
          <a:lstStyle>
            <a:lvl1pPr marL="0" indent="0" algn="ctr">
              <a:buNone/>
              <a:defRPr sz="1600"/>
            </a:lvl1pPr>
          </a:lstStyle>
          <a:p>
            <a:r>
              <a:rPr lang="en-US"/>
              <a:t>Click to add icon from Epicenter</a:t>
            </a:r>
            <a:br>
              <a:rPr lang="en-US"/>
            </a:br>
            <a:r>
              <a:rPr lang="en-US"/>
              <a:t>(NO PHOTOS)</a:t>
            </a:r>
          </a:p>
        </p:txBody>
      </p:sp>
      <p:sp>
        <p:nvSpPr>
          <p:cNvPr id="18" name="Picture Placeholder 14">
            <a:extLst>
              <a:ext uri="{FF2B5EF4-FFF2-40B4-BE49-F238E27FC236}">
                <a16:creationId xmlns:a16="http://schemas.microsoft.com/office/drawing/2014/main" id="{6F09818A-913A-01BE-6E29-BC79232FDBAB}"/>
              </a:ext>
            </a:extLst>
          </p:cNvPr>
          <p:cNvSpPr>
            <a:spLocks noGrp="1" noChangeAspect="1"/>
          </p:cNvSpPr>
          <p:nvPr>
            <p:ph type="pic" sz="quarter" idx="13" hasCustomPrompt="1"/>
          </p:nvPr>
        </p:nvSpPr>
        <p:spPr>
          <a:xfrm>
            <a:off x="9020907" y="2457491"/>
            <a:ext cx="1423516" cy="1418660"/>
          </a:xfrm>
          <a:prstGeom prst="rect">
            <a:avLst/>
          </a:prstGeom>
        </p:spPr>
        <p:txBody>
          <a:bodyPr anchor="ctr">
            <a:normAutofit/>
          </a:bodyPr>
          <a:lstStyle>
            <a:lvl1pPr marL="0" indent="0" algn="ctr">
              <a:buNone/>
              <a:defRPr sz="1600"/>
            </a:lvl1pPr>
          </a:lstStyle>
          <a:p>
            <a:r>
              <a:rPr lang="en-US"/>
              <a:t>Click to add icon from Epicenter</a:t>
            </a:r>
            <a:br>
              <a:rPr lang="en-US"/>
            </a:br>
            <a:r>
              <a:rPr lang="en-US"/>
              <a:t>(NO PHOTOS)</a:t>
            </a:r>
          </a:p>
        </p:txBody>
      </p:sp>
      <p:sp>
        <p:nvSpPr>
          <p:cNvPr id="20" name="Text Placeholder 19">
            <a:extLst>
              <a:ext uri="{FF2B5EF4-FFF2-40B4-BE49-F238E27FC236}">
                <a16:creationId xmlns:a16="http://schemas.microsoft.com/office/drawing/2014/main" id="{E99F68A0-63A2-E6E2-8517-BB15AD5B2F55}"/>
              </a:ext>
            </a:extLst>
          </p:cNvPr>
          <p:cNvSpPr>
            <a:spLocks noGrp="1"/>
          </p:cNvSpPr>
          <p:nvPr>
            <p:ph type="body" sz="quarter" idx="14" hasCustomPrompt="1"/>
          </p:nvPr>
        </p:nvSpPr>
        <p:spPr>
          <a:xfrm>
            <a:off x="1024932" y="4451699"/>
            <a:ext cx="2868806" cy="914400"/>
          </a:xfrm>
          <a:prstGeom prst="rect">
            <a:avLst/>
          </a:prstGeom>
        </p:spPr>
        <p:txBody>
          <a:bodyPr/>
          <a:lstStyle>
            <a:lvl1pPr marL="0" indent="0" algn="ctr">
              <a:buNone/>
              <a:defRPr>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Description</a:t>
            </a:r>
          </a:p>
        </p:txBody>
      </p:sp>
      <p:sp>
        <p:nvSpPr>
          <p:cNvPr id="21" name="Text Placeholder 19">
            <a:extLst>
              <a:ext uri="{FF2B5EF4-FFF2-40B4-BE49-F238E27FC236}">
                <a16:creationId xmlns:a16="http://schemas.microsoft.com/office/drawing/2014/main" id="{AA158197-4C61-E3A5-FBDD-AEBF7519DF8E}"/>
              </a:ext>
            </a:extLst>
          </p:cNvPr>
          <p:cNvSpPr>
            <a:spLocks noGrp="1"/>
          </p:cNvSpPr>
          <p:nvPr>
            <p:ph type="body" sz="quarter" idx="15" hasCustomPrompt="1"/>
          </p:nvPr>
        </p:nvSpPr>
        <p:spPr>
          <a:xfrm>
            <a:off x="4661597" y="4451699"/>
            <a:ext cx="2868806" cy="914400"/>
          </a:xfrm>
          <a:prstGeom prst="rect">
            <a:avLst/>
          </a:prstGeom>
        </p:spPr>
        <p:txBody>
          <a:bodyPr/>
          <a:lstStyle>
            <a:lvl1pPr marL="0" indent="0" algn="ctr">
              <a:buNone/>
              <a:defRPr>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Description</a:t>
            </a:r>
          </a:p>
        </p:txBody>
      </p:sp>
      <p:sp>
        <p:nvSpPr>
          <p:cNvPr id="22" name="Text Placeholder 19">
            <a:extLst>
              <a:ext uri="{FF2B5EF4-FFF2-40B4-BE49-F238E27FC236}">
                <a16:creationId xmlns:a16="http://schemas.microsoft.com/office/drawing/2014/main" id="{B1DC87DD-606F-D305-D685-7DA1C1B74A9D}"/>
              </a:ext>
            </a:extLst>
          </p:cNvPr>
          <p:cNvSpPr>
            <a:spLocks noGrp="1"/>
          </p:cNvSpPr>
          <p:nvPr>
            <p:ph type="body" sz="quarter" idx="16" hasCustomPrompt="1"/>
          </p:nvPr>
        </p:nvSpPr>
        <p:spPr>
          <a:xfrm>
            <a:off x="8298262" y="4451699"/>
            <a:ext cx="2868806" cy="914400"/>
          </a:xfrm>
          <a:prstGeom prst="rect">
            <a:avLst/>
          </a:prstGeom>
        </p:spPr>
        <p:txBody>
          <a:bodyPr/>
          <a:lstStyle>
            <a:lvl1pPr marL="0" indent="0" algn="ctr">
              <a:buNone/>
              <a:defRPr>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Description</a:t>
            </a:r>
          </a:p>
        </p:txBody>
      </p:sp>
      <p:sp>
        <p:nvSpPr>
          <p:cNvPr id="3" name="Title 2">
            <a:extLst>
              <a:ext uri="{FF2B5EF4-FFF2-40B4-BE49-F238E27FC236}">
                <a16:creationId xmlns:a16="http://schemas.microsoft.com/office/drawing/2014/main" id="{D0356C1C-B997-183C-9491-DD8C01461E41}"/>
              </a:ext>
            </a:extLst>
          </p:cNvPr>
          <p:cNvSpPr>
            <a:spLocks noGrp="1"/>
          </p:cNvSpPr>
          <p:nvPr>
            <p:ph type="title"/>
          </p:nvPr>
        </p:nvSpPr>
        <p:spPr/>
        <p:txBody>
          <a:bodyPr/>
          <a:lstStyle>
            <a:lvl1pPr>
              <a:defRPr>
                <a:solidFill>
                  <a:schemeClr val="accent1"/>
                </a:solidFill>
              </a:defRPr>
            </a:lvl1pPr>
          </a:lstStyle>
          <a:p>
            <a:r>
              <a:rPr lang="en-US"/>
              <a:t>Click to edit Master title style</a:t>
            </a:r>
          </a:p>
        </p:txBody>
      </p:sp>
      <p:pic>
        <p:nvPicPr>
          <p:cNvPr id="5" name="Picture 4">
            <a:extLst>
              <a:ext uri="{FF2B5EF4-FFF2-40B4-BE49-F238E27FC236}">
                <a16:creationId xmlns:a16="http://schemas.microsoft.com/office/drawing/2014/main" id="{08AB88DF-CFD6-27A0-3312-6F6DB2A8A41B}"/>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256032" y="6254496"/>
            <a:ext cx="292100" cy="368300"/>
          </a:xfrm>
          <a:prstGeom prst="rect">
            <a:avLst/>
          </a:prstGeom>
        </p:spPr>
      </p:pic>
      <p:sp>
        <p:nvSpPr>
          <p:cNvPr id="8" name="TextBox 7">
            <a:extLst>
              <a:ext uri="{FF2B5EF4-FFF2-40B4-BE49-F238E27FC236}">
                <a16:creationId xmlns:a16="http://schemas.microsoft.com/office/drawing/2014/main" id="{2570DD26-5FA2-9AE0-94F0-10B9EB9E6825}"/>
              </a:ext>
            </a:extLst>
          </p:cNvPr>
          <p:cNvSpPr txBox="1">
            <a:spLocks noChangeArrowheads="1"/>
          </p:cNvSpPr>
          <p:nvPr userDrawn="1"/>
        </p:nvSpPr>
        <p:spPr bwMode="auto">
          <a:xfrm>
            <a:off x="691527" y="6544036"/>
            <a:ext cx="5726286" cy="923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marL="0" lvl="0" indent="0" algn="l">
              <a:lnSpc>
                <a:spcPct val="100000"/>
              </a:lnSpc>
              <a:defRPr sz="1800">
                <a:solidFill>
                  <a:srgbClr val="000000"/>
                </a:solidFill>
              </a:defRPr>
            </a:pPr>
            <a:r>
              <a:rPr lang="ga-IE" sz="600" b="0" i="0" baseline="0">
                <a:solidFill>
                  <a:schemeClr val="bg1">
                    <a:lumMod val="85000"/>
                  </a:schemeClr>
                </a:solidFill>
                <a:latin typeface="+mn-lt"/>
              </a:rPr>
              <a:t>© 2023 Epsilon Data Management, LLC. All rights reserved. Proprietary and confidential.</a:t>
            </a:r>
          </a:p>
        </p:txBody>
      </p:sp>
      <p:sp>
        <p:nvSpPr>
          <p:cNvPr id="10" name="TextBox 9">
            <a:extLst>
              <a:ext uri="{FF2B5EF4-FFF2-40B4-BE49-F238E27FC236}">
                <a16:creationId xmlns:a16="http://schemas.microsoft.com/office/drawing/2014/main" id="{0F59D7FE-BF82-A08B-1342-126F70B1F1D5}"/>
              </a:ext>
            </a:extLst>
          </p:cNvPr>
          <p:cNvSpPr txBox="1">
            <a:spLocks noChangeAspect="1"/>
          </p:cNvSpPr>
          <p:nvPr userDrawn="1"/>
        </p:nvSpPr>
        <p:spPr>
          <a:xfrm>
            <a:off x="11722608" y="6446520"/>
            <a:ext cx="227692" cy="228600"/>
          </a:xfrm>
          <a:prstGeom prst="ellipse">
            <a:avLst/>
          </a:prstGeom>
          <a:solidFill>
            <a:schemeClr val="accent1"/>
          </a:solidFill>
        </p:spPr>
        <p:txBody>
          <a:bodyPr wrap="none" rtlCol="0" anchor="ctr">
            <a:noAutofit/>
          </a:bodyPr>
          <a:lstStyle/>
          <a:p>
            <a:pPr algn="ctr"/>
            <a:fld id="{9F77B881-CDA4-7041-897F-97D0053686EF}" type="slidenum">
              <a:rPr lang="en-US" sz="700" b="1" i="0" smtClean="0">
                <a:solidFill>
                  <a:schemeClr val="bg1"/>
                </a:solidFill>
                <a:latin typeface="+mn-lt"/>
              </a:rPr>
              <a:pPr algn="ctr"/>
              <a:t>‹#›</a:t>
            </a:fld>
            <a:endParaRPr lang="en-US" sz="700" b="1" i="0">
              <a:solidFill>
                <a:schemeClr val="bg1"/>
              </a:solidFill>
              <a:latin typeface="+mn-lt"/>
            </a:endParaRPr>
          </a:p>
        </p:txBody>
      </p:sp>
      <p:sp>
        <p:nvSpPr>
          <p:cNvPr id="11" name="Rectangle 10">
            <a:extLst>
              <a:ext uri="{FF2B5EF4-FFF2-40B4-BE49-F238E27FC236}">
                <a16:creationId xmlns:a16="http://schemas.microsoft.com/office/drawing/2014/main" id="{FB09E5D1-5509-2B68-53EE-23B947BD3CBC}"/>
              </a:ext>
            </a:extLst>
          </p:cNvPr>
          <p:cNvSpPr/>
          <p:nvPr userDrawn="1"/>
        </p:nvSpPr>
        <p:spPr>
          <a:xfrm rot="5400000" flipV="1">
            <a:off x="8729393" y="3392424"/>
            <a:ext cx="6858000" cy="73152"/>
          </a:xfrm>
          <a:prstGeom prst="rect">
            <a:avLst/>
          </a:prstGeom>
          <a:gradFill flip="none" rotWithShape="1">
            <a:gsLst>
              <a:gs pos="68000">
                <a:schemeClr val="accent2"/>
              </a:gs>
              <a:gs pos="8000">
                <a:schemeClr val="accent5"/>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19523763"/>
      </p:ext>
    </p:extLst>
  </p:cSld>
  <p:clrMapOvr>
    <a:masterClrMapping/>
  </p:clrMapOvr>
  <p:extLst>
    <p:ext uri="{DCECCB84-F9BA-43D5-87BE-67443E8EF086}">
      <p15:sldGuideLst xmlns:p15="http://schemas.microsoft.com/office/powerpoint/2012/main">
        <p15:guide id="1" orient="horz" pos="216">
          <p15:clr>
            <a:srgbClr val="FBAE40"/>
          </p15:clr>
        </p15:guide>
        <p15:guide id="2" pos="3840">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4 Icons White">
    <p:bg>
      <p:bgPr>
        <a:solidFill>
          <a:schemeClr val="bg1"/>
        </a:solidFill>
        <a:effectLst/>
      </p:bgPr>
    </p:bg>
    <p:spTree>
      <p:nvGrpSpPr>
        <p:cNvPr id="1" name=""/>
        <p:cNvGrpSpPr/>
        <p:nvPr/>
      </p:nvGrpSpPr>
      <p:grpSpPr>
        <a:xfrm>
          <a:off x="0" y="0"/>
          <a:ext cx="0" cy="0"/>
          <a:chOff x="0" y="0"/>
          <a:chExt cx="0" cy="0"/>
        </a:xfrm>
      </p:grpSpPr>
      <p:sp>
        <p:nvSpPr>
          <p:cNvPr id="6" name="Oval 5">
            <a:extLst>
              <a:ext uri="{FF2B5EF4-FFF2-40B4-BE49-F238E27FC236}">
                <a16:creationId xmlns:a16="http://schemas.microsoft.com/office/drawing/2014/main" id="{FE14257C-3E40-D7D0-2946-29D523863166}"/>
              </a:ext>
            </a:extLst>
          </p:cNvPr>
          <p:cNvSpPr/>
          <p:nvPr userDrawn="1"/>
        </p:nvSpPr>
        <p:spPr>
          <a:xfrm>
            <a:off x="775231" y="1978966"/>
            <a:ext cx="2270928" cy="2270928"/>
          </a:xfrm>
          <a:prstGeom prst="ellipse">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0" i="0" err="1">
              <a:latin typeface="+mn-lt"/>
            </a:endParaRPr>
          </a:p>
        </p:txBody>
      </p:sp>
      <p:sp>
        <p:nvSpPr>
          <p:cNvPr id="15" name="Picture Placeholder 14">
            <a:extLst>
              <a:ext uri="{FF2B5EF4-FFF2-40B4-BE49-F238E27FC236}">
                <a16:creationId xmlns:a16="http://schemas.microsoft.com/office/drawing/2014/main" id="{DEBD4B28-9B8E-4FB5-2365-22107EB6D858}"/>
              </a:ext>
            </a:extLst>
          </p:cNvPr>
          <p:cNvSpPr>
            <a:spLocks noGrp="1" noChangeAspect="1"/>
          </p:cNvSpPr>
          <p:nvPr>
            <p:ph type="pic" sz="quarter" idx="11" hasCustomPrompt="1"/>
          </p:nvPr>
        </p:nvSpPr>
        <p:spPr>
          <a:xfrm>
            <a:off x="1198937" y="2406691"/>
            <a:ext cx="1423516" cy="1418660"/>
          </a:xfrm>
          <a:prstGeom prst="rect">
            <a:avLst/>
          </a:prstGeom>
        </p:spPr>
        <p:txBody>
          <a:bodyPr anchor="ctr">
            <a:normAutofit/>
          </a:bodyPr>
          <a:lstStyle>
            <a:lvl1pPr marL="0" indent="0" algn="ctr">
              <a:buNone/>
              <a:defRPr sz="1600"/>
            </a:lvl1pPr>
          </a:lstStyle>
          <a:p>
            <a:r>
              <a:rPr lang="en-US"/>
              <a:t>Click to add icon from Epicenter</a:t>
            </a:r>
            <a:br>
              <a:rPr lang="en-US"/>
            </a:br>
            <a:r>
              <a:rPr lang="en-US"/>
              <a:t>(NO PHOTOS)</a:t>
            </a:r>
          </a:p>
        </p:txBody>
      </p:sp>
      <p:sp>
        <p:nvSpPr>
          <p:cNvPr id="20" name="Text Placeholder 19">
            <a:extLst>
              <a:ext uri="{FF2B5EF4-FFF2-40B4-BE49-F238E27FC236}">
                <a16:creationId xmlns:a16="http://schemas.microsoft.com/office/drawing/2014/main" id="{E99F68A0-63A2-E6E2-8517-BB15AD5B2F55}"/>
              </a:ext>
            </a:extLst>
          </p:cNvPr>
          <p:cNvSpPr>
            <a:spLocks noGrp="1"/>
          </p:cNvSpPr>
          <p:nvPr>
            <p:ph type="body" sz="quarter" idx="14" hasCustomPrompt="1"/>
          </p:nvPr>
        </p:nvSpPr>
        <p:spPr>
          <a:xfrm>
            <a:off x="647171" y="4390739"/>
            <a:ext cx="2398988" cy="914400"/>
          </a:xfrm>
          <a:prstGeom prst="rect">
            <a:avLst/>
          </a:prstGeom>
        </p:spPr>
        <p:txBody>
          <a:bodyPr/>
          <a:lstStyle>
            <a:lvl1pPr marL="0" indent="0" algn="ctr">
              <a:buNone/>
              <a:defRPr>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Description</a:t>
            </a:r>
          </a:p>
        </p:txBody>
      </p:sp>
      <p:sp>
        <p:nvSpPr>
          <p:cNvPr id="3" name="Oval 2">
            <a:extLst>
              <a:ext uri="{FF2B5EF4-FFF2-40B4-BE49-F238E27FC236}">
                <a16:creationId xmlns:a16="http://schemas.microsoft.com/office/drawing/2014/main" id="{432850F7-ACD1-093C-0E81-237212D457B6}"/>
              </a:ext>
            </a:extLst>
          </p:cNvPr>
          <p:cNvSpPr/>
          <p:nvPr userDrawn="1"/>
        </p:nvSpPr>
        <p:spPr>
          <a:xfrm>
            <a:off x="3597925" y="1978966"/>
            <a:ext cx="2270928" cy="2270928"/>
          </a:xfrm>
          <a:prstGeom prst="ellipse">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0" i="0" err="1">
              <a:latin typeface="+mn-lt"/>
            </a:endParaRPr>
          </a:p>
        </p:txBody>
      </p:sp>
      <p:sp>
        <p:nvSpPr>
          <p:cNvPr id="5" name="Picture Placeholder 14">
            <a:extLst>
              <a:ext uri="{FF2B5EF4-FFF2-40B4-BE49-F238E27FC236}">
                <a16:creationId xmlns:a16="http://schemas.microsoft.com/office/drawing/2014/main" id="{7EB576A7-6768-414C-3535-018C513FEB52}"/>
              </a:ext>
            </a:extLst>
          </p:cNvPr>
          <p:cNvSpPr>
            <a:spLocks noGrp="1" noChangeAspect="1"/>
          </p:cNvSpPr>
          <p:nvPr>
            <p:ph type="pic" sz="quarter" idx="15" hasCustomPrompt="1"/>
          </p:nvPr>
        </p:nvSpPr>
        <p:spPr>
          <a:xfrm>
            <a:off x="4021631" y="2406691"/>
            <a:ext cx="1423516" cy="1418660"/>
          </a:xfrm>
          <a:prstGeom prst="rect">
            <a:avLst/>
          </a:prstGeom>
        </p:spPr>
        <p:txBody>
          <a:bodyPr anchor="ctr">
            <a:normAutofit/>
          </a:bodyPr>
          <a:lstStyle>
            <a:lvl1pPr marL="0" indent="0" algn="ctr">
              <a:buNone/>
              <a:defRPr sz="1600"/>
            </a:lvl1pPr>
          </a:lstStyle>
          <a:p>
            <a:r>
              <a:rPr lang="en-US"/>
              <a:t>Click to add icon from Epicenter</a:t>
            </a:r>
            <a:br>
              <a:rPr lang="en-US"/>
            </a:br>
            <a:r>
              <a:rPr lang="en-US"/>
              <a:t>(NO PHOTOS)</a:t>
            </a:r>
          </a:p>
        </p:txBody>
      </p:sp>
      <p:sp>
        <p:nvSpPr>
          <p:cNvPr id="7" name="Text Placeholder 19">
            <a:extLst>
              <a:ext uri="{FF2B5EF4-FFF2-40B4-BE49-F238E27FC236}">
                <a16:creationId xmlns:a16="http://schemas.microsoft.com/office/drawing/2014/main" id="{F0C78C0C-342A-8EFF-A993-4EF41DC5FCA9}"/>
              </a:ext>
            </a:extLst>
          </p:cNvPr>
          <p:cNvSpPr>
            <a:spLocks noGrp="1"/>
          </p:cNvSpPr>
          <p:nvPr>
            <p:ph type="body" sz="quarter" idx="16" hasCustomPrompt="1"/>
          </p:nvPr>
        </p:nvSpPr>
        <p:spPr>
          <a:xfrm>
            <a:off x="3469865" y="4390739"/>
            <a:ext cx="2398988" cy="914400"/>
          </a:xfrm>
          <a:prstGeom prst="rect">
            <a:avLst/>
          </a:prstGeom>
        </p:spPr>
        <p:txBody>
          <a:bodyPr/>
          <a:lstStyle>
            <a:lvl1pPr marL="0" indent="0" algn="ctr">
              <a:buNone/>
              <a:defRPr>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Description</a:t>
            </a:r>
          </a:p>
        </p:txBody>
      </p:sp>
      <p:sp>
        <p:nvSpPr>
          <p:cNvPr id="8" name="Oval 7">
            <a:extLst>
              <a:ext uri="{FF2B5EF4-FFF2-40B4-BE49-F238E27FC236}">
                <a16:creationId xmlns:a16="http://schemas.microsoft.com/office/drawing/2014/main" id="{6A5FF676-80E2-0ED3-C4DB-08BF27AD7997}"/>
              </a:ext>
            </a:extLst>
          </p:cNvPr>
          <p:cNvSpPr/>
          <p:nvPr userDrawn="1"/>
        </p:nvSpPr>
        <p:spPr>
          <a:xfrm>
            <a:off x="6420619" y="1978966"/>
            <a:ext cx="2270928" cy="2270928"/>
          </a:xfrm>
          <a:prstGeom prst="ellipse">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0" i="0" err="1">
              <a:latin typeface="+mn-lt"/>
            </a:endParaRPr>
          </a:p>
        </p:txBody>
      </p:sp>
      <p:sp>
        <p:nvSpPr>
          <p:cNvPr id="11" name="Picture Placeholder 14">
            <a:extLst>
              <a:ext uri="{FF2B5EF4-FFF2-40B4-BE49-F238E27FC236}">
                <a16:creationId xmlns:a16="http://schemas.microsoft.com/office/drawing/2014/main" id="{3D377B90-5A9C-4E37-0EF5-596BC68591C2}"/>
              </a:ext>
            </a:extLst>
          </p:cNvPr>
          <p:cNvSpPr>
            <a:spLocks noGrp="1" noChangeAspect="1"/>
          </p:cNvSpPr>
          <p:nvPr>
            <p:ph type="pic" sz="quarter" idx="17" hasCustomPrompt="1"/>
          </p:nvPr>
        </p:nvSpPr>
        <p:spPr>
          <a:xfrm>
            <a:off x="6844325" y="2406691"/>
            <a:ext cx="1423516" cy="1418660"/>
          </a:xfrm>
          <a:prstGeom prst="rect">
            <a:avLst/>
          </a:prstGeom>
        </p:spPr>
        <p:txBody>
          <a:bodyPr anchor="ctr">
            <a:normAutofit/>
          </a:bodyPr>
          <a:lstStyle>
            <a:lvl1pPr marL="0" indent="0" algn="ctr">
              <a:buNone/>
              <a:defRPr sz="1600"/>
            </a:lvl1pPr>
          </a:lstStyle>
          <a:p>
            <a:r>
              <a:rPr lang="en-US"/>
              <a:t>Click to add icon from Epicenter</a:t>
            </a:r>
            <a:br>
              <a:rPr lang="en-US"/>
            </a:br>
            <a:r>
              <a:rPr lang="en-US"/>
              <a:t>(NO PHOTOS)</a:t>
            </a:r>
          </a:p>
        </p:txBody>
      </p:sp>
      <p:sp>
        <p:nvSpPr>
          <p:cNvPr id="12" name="Text Placeholder 19">
            <a:extLst>
              <a:ext uri="{FF2B5EF4-FFF2-40B4-BE49-F238E27FC236}">
                <a16:creationId xmlns:a16="http://schemas.microsoft.com/office/drawing/2014/main" id="{E4B83505-1950-E711-4756-B86FD26518C4}"/>
              </a:ext>
            </a:extLst>
          </p:cNvPr>
          <p:cNvSpPr>
            <a:spLocks noGrp="1"/>
          </p:cNvSpPr>
          <p:nvPr>
            <p:ph type="body" sz="quarter" idx="18" hasCustomPrompt="1"/>
          </p:nvPr>
        </p:nvSpPr>
        <p:spPr>
          <a:xfrm>
            <a:off x="6292559" y="4390739"/>
            <a:ext cx="2398988" cy="914400"/>
          </a:xfrm>
          <a:prstGeom prst="rect">
            <a:avLst/>
          </a:prstGeom>
        </p:spPr>
        <p:txBody>
          <a:bodyPr/>
          <a:lstStyle>
            <a:lvl1pPr marL="0" indent="0" algn="ctr">
              <a:buNone/>
              <a:defRPr>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Description</a:t>
            </a:r>
          </a:p>
        </p:txBody>
      </p:sp>
      <p:sp>
        <p:nvSpPr>
          <p:cNvPr id="14" name="Oval 13">
            <a:extLst>
              <a:ext uri="{FF2B5EF4-FFF2-40B4-BE49-F238E27FC236}">
                <a16:creationId xmlns:a16="http://schemas.microsoft.com/office/drawing/2014/main" id="{DD0D29F9-2A4E-1B87-E97C-6F23CB63E250}"/>
              </a:ext>
            </a:extLst>
          </p:cNvPr>
          <p:cNvSpPr/>
          <p:nvPr userDrawn="1"/>
        </p:nvSpPr>
        <p:spPr>
          <a:xfrm>
            <a:off x="9243313" y="1978966"/>
            <a:ext cx="2270928" cy="2270928"/>
          </a:xfrm>
          <a:prstGeom prst="ellipse">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0" i="0" err="1">
              <a:latin typeface="+mn-lt"/>
            </a:endParaRPr>
          </a:p>
        </p:txBody>
      </p:sp>
      <p:sp>
        <p:nvSpPr>
          <p:cNvPr id="16" name="Picture Placeholder 14">
            <a:extLst>
              <a:ext uri="{FF2B5EF4-FFF2-40B4-BE49-F238E27FC236}">
                <a16:creationId xmlns:a16="http://schemas.microsoft.com/office/drawing/2014/main" id="{28FC774B-66C4-966C-C398-1B35B41FA845}"/>
              </a:ext>
            </a:extLst>
          </p:cNvPr>
          <p:cNvSpPr>
            <a:spLocks noGrp="1" noChangeAspect="1"/>
          </p:cNvSpPr>
          <p:nvPr>
            <p:ph type="pic" sz="quarter" idx="19" hasCustomPrompt="1"/>
          </p:nvPr>
        </p:nvSpPr>
        <p:spPr>
          <a:xfrm>
            <a:off x="9667019" y="2406691"/>
            <a:ext cx="1423516" cy="1418660"/>
          </a:xfrm>
          <a:prstGeom prst="rect">
            <a:avLst/>
          </a:prstGeom>
        </p:spPr>
        <p:txBody>
          <a:bodyPr anchor="ctr">
            <a:normAutofit/>
          </a:bodyPr>
          <a:lstStyle>
            <a:lvl1pPr marL="0" indent="0" algn="ctr">
              <a:buNone/>
              <a:defRPr sz="1600"/>
            </a:lvl1pPr>
          </a:lstStyle>
          <a:p>
            <a:r>
              <a:rPr lang="en-US"/>
              <a:t>Click to add icon from Epicenter</a:t>
            </a:r>
            <a:br>
              <a:rPr lang="en-US"/>
            </a:br>
            <a:r>
              <a:rPr lang="en-US"/>
              <a:t>(NO PHOTOS)</a:t>
            </a:r>
          </a:p>
        </p:txBody>
      </p:sp>
      <p:sp>
        <p:nvSpPr>
          <p:cNvPr id="19" name="Text Placeholder 19">
            <a:extLst>
              <a:ext uri="{FF2B5EF4-FFF2-40B4-BE49-F238E27FC236}">
                <a16:creationId xmlns:a16="http://schemas.microsoft.com/office/drawing/2014/main" id="{7ED27F08-4F4F-DDE9-01E4-57FD44920BE7}"/>
              </a:ext>
            </a:extLst>
          </p:cNvPr>
          <p:cNvSpPr>
            <a:spLocks noGrp="1"/>
          </p:cNvSpPr>
          <p:nvPr>
            <p:ph type="body" sz="quarter" idx="20" hasCustomPrompt="1"/>
          </p:nvPr>
        </p:nvSpPr>
        <p:spPr>
          <a:xfrm>
            <a:off x="9115253" y="4390739"/>
            <a:ext cx="2398988" cy="914400"/>
          </a:xfrm>
          <a:prstGeom prst="rect">
            <a:avLst/>
          </a:prstGeom>
        </p:spPr>
        <p:txBody>
          <a:bodyPr/>
          <a:lstStyle>
            <a:lvl1pPr marL="0" indent="0" algn="ctr">
              <a:buNone/>
              <a:defRPr>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Description</a:t>
            </a:r>
          </a:p>
        </p:txBody>
      </p:sp>
      <p:sp>
        <p:nvSpPr>
          <p:cNvPr id="9" name="Title 8">
            <a:extLst>
              <a:ext uri="{FF2B5EF4-FFF2-40B4-BE49-F238E27FC236}">
                <a16:creationId xmlns:a16="http://schemas.microsoft.com/office/drawing/2014/main" id="{1FF8935B-7D93-F768-6E5D-9DD17BAF7E36}"/>
              </a:ext>
            </a:extLst>
          </p:cNvPr>
          <p:cNvSpPr>
            <a:spLocks noGrp="1"/>
          </p:cNvSpPr>
          <p:nvPr>
            <p:ph type="title"/>
          </p:nvPr>
        </p:nvSpPr>
        <p:spPr/>
        <p:txBody>
          <a:bodyPr/>
          <a:lstStyle>
            <a:lvl1pPr>
              <a:defRPr>
                <a:solidFill>
                  <a:schemeClr val="accent1"/>
                </a:solidFill>
              </a:defRPr>
            </a:lvl1pPr>
          </a:lstStyle>
          <a:p>
            <a:r>
              <a:rPr lang="en-US"/>
              <a:t>Click to edit Master title style</a:t>
            </a:r>
          </a:p>
        </p:txBody>
      </p:sp>
      <p:pic>
        <p:nvPicPr>
          <p:cNvPr id="2" name="Picture 1">
            <a:extLst>
              <a:ext uri="{FF2B5EF4-FFF2-40B4-BE49-F238E27FC236}">
                <a16:creationId xmlns:a16="http://schemas.microsoft.com/office/drawing/2014/main" id="{B95DB8F4-21E7-B544-1A43-4D649DD0444A}"/>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256032" y="6254496"/>
            <a:ext cx="292100" cy="368300"/>
          </a:xfrm>
          <a:prstGeom prst="rect">
            <a:avLst/>
          </a:prstGeom>
        </p:spPr>
      </p:pic>
      <p:sp>
        <p:nvSpPr>
          <p:cNvPr id="4" name="TextBox 3">
            <a:extLst>
              <a:ext uri="{FF2B5EF4-FFF2-40B4-BE49-F238E27FC236}">
                <a16:creationId xmlns:a16="http://schemas.microsoft.com/office/drawing/2014/main" id="{1A69F516-EB9B-3894-2A19-D41C99DEFAD0}"/>
              </a:ext>
            </a:extLst>
          </p:cNvPr>
          <p:cNvSpPr txBox="1">
            <a:spLocks noChangeArrowheads="1"/>
          </p:cNvSpPr>
          <p:nvPr userDrawn="1"/>
        </p:nvSpPr>
        <p:spPr bwMode="auto">
          <a:xfrm>
            <a:off x="691527" y="6544036"/>
            <a:ext cx="5726286" cy="923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marL="0" lvl="0" indent="0" algn="l">
              <a:lnSpc>
                <a:spcPct val="100000"/>
              </a:lnSpc>
              <a:defRPr sz="1800">
                <a:solidFill>
                  <a:srgbClr val="000000"/>
                </a:solidFill>
              </a:defRPr>
            </a:pPr>
            <a:r>
              <a:rPr lang="ga-IE" sz="600" b="0" i="0" baseline="0">
                <a:solidFill>
                  <a:schemeClr val="bg1">
                    <a:lumMod val="85000"/>
                  </a:schemeClr>
                </a:solidFill>
                <a:latin typeface="+mn-lt"/>
              </a:rPr>
              <a:t>© 2023 Epsilon Data Management, LLC. All rights reserved. Proprietary and confidential.</a:t>
            </a:r>
          </a:p>
        </p:txBody>
      </p:sp>
      <p:sp>
        <p:nvSpPr>
          <p:cNvPr id="10" name="TextBox 9">
            <a:extLst>
              <a:ext uri="{FF2B5EF4-FFF2-40B4-BE49-F238E27FC236}">
                <a16:creationId xmlns:a16="http://schemas.microsoft.com/office/drawing/2014/main" id="{07579EFE-1D03-A3EA-B4F7-5763258B6751}"/>
              </a:ext>
            </a:extLst>
          </p:cNvPr>
          <p:cNvSpPr txBox="1">
            <a:spLocks noChangeAspect="1"/>
          </p:cNvSpPr>
          <p:nvPr userDrawn="1"/>
        </p:nvSpPr>
        <p:spPr>
          <a:xfrm>
            <a:off x="11722608" y="6446520"/>
            <a:ext cx="227692" cy="228600"/>
          </a:xfrm>
          <a:prstGeom prst="ellipse">
            <a:avLst/>
          </a:prstGeom>
          <a:solidFill>
            <a:schemeClr val="accent1"/>
          </a:solidFill>
        </p:spPr>
        <p:txBody>
          <a:bodyPr wrap="none" rtlCol="0" anchor="ctr">
            <a:noAutofit/>
          </a:bodyPr>
          <a:lstStyle/>
          <a:p>
            <a:pPr algn="ctr"/>
            <a:fld id="{9F77B881-CDA4-7041-897F-97D0053686EF}" type="slidenum">
              <a:rPr lang="en-US" sz="700" b="1" i="0" smtClean="0">
                <a:solidFill>
                  <a:schemeClr val="bg1"/>
                </a:solidFill>
                <a:latin typeface="+mn-lt"/>
              </a:rPr>
              <a:pPr algn="ctr"/>
              <a:t>‹#›</a:t>
            </a:fld>
            <a:endParaRPr lang="en-US" sz="700" b="1" i="0">
              <a:solidFill>
                <a:schemeClr val="bg1"/>
              </a:solidFill>
              <a:latin typeface="+mn-lt"/>
            </a:endParaRPr>
          </a:p>
        </p:txBody>
      </p:sp>
      <p:sp>
        <p:nvSpPr>
          <p:cNvPr id="13" name="Rectangle 12">
            <a:extLst>
              <a:ext uri="{FF2B5EF4-FFF2-40B4-BE49-F238E27FC236}">
                <a16:creationId xmlns:a16="http://schemas.microsoft.com/office/drawing/2014/main" id="{BB687650-A84C-9DB6-4B91-165B0DED3F5F}"/>
              </a:ext>
            </a:extLst>
          </p:cNvPr>
          <p:cNvSpPr/>
          <p:nvPr userDrawn="1"/>
        </p:nvSpPr>
        <p:spPr>
          <a:xfrm rot="5400000" flipV="1">
            <a:off x="8729393" y="3392424"/>
            <a:ext cx="6858000" cy="73152"/>
          </a:xfrm>
          <a:prstGeom prst="rect">
            <a:avLst/>
          </a:prstGeom>
          <a:gradFill flip="none" rotWithShape="1">
            <a:gsLst>
              <a:gs pos="68000">
                <a:schemeClr val="accent2"/>
              </a:gs>
              <a:gs pos="8000">
                <a:schemeClr val="accent5"/>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59230587"/>
      </p:ext>
    </p:extLst>
  </p:cSld>
  <p:clrMapOvr>
    <a:masterClrMapping/>
  </p:clrMapOvr>
  <p:extLst>
    <p:ext uri="{DCECCB84-F9BA-43D5-87BE-67443E8EF086}">
      <p15:sldGuideLst xmlns:p15="http://schemas.microsoft.com/office/powerpoint/2012/main">
        <p15:guide id="1" orient="horz" pos="216">
          <p15:clr>
            <a:srgbClr val="FBAE40"/>
          </p15:clr>
        </p15:guide>
        <p15:guide id="2" pos="3840">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3 Icons Blue">
    <p:bg>
      <p:bgPr>
        <a:solidFill>
          <a:schemeClr val="accent1"/>
        </a:solidFill>
        <a:effectLst/>
      </p:bgPr>
    </p:bg>
    <p:spTree>
      <p:nvGrpSpPr>
        <p:cNvPr id="1" name=""/>
        <p:cNvGrpSpPr/>
        <p:nvPr/>
      </p:nvGrpSpPr>
      <p:grpSpPr>
        <a:xfrm>
          <a:off x="0" y="0"/>
          <a:ext cx="0" cy="0"/>
          <a:chOff x="0" y="0"/>
          <a:chExt cx="0" cy="0"/>
        </a:xfrm>
      </p:grpSpPr>
      <p:sp>
        <p:nvSpPr>
          <p:cNvPr id="6" name="Oval 5">
            <a:extLst>
              <a:ext uri="{FF2B5EF4-FFF2-40B4-BE49-F238E27FC236}">
                <a16:creationId xmlns:a16="http://schemas.microsoft.com/office/drawing/2014/main" id="{FE14257C-3E40-D7D0-2946-29D523863166}"/>
              </a:ext>
            </a:extLst>
          </p:cNvPr>
          <p:cNvSpPr/>
          <p:nvPr userDrawn="1"/>
        </p:nvSpPr>
        <p:spPr>
          <a:xfrm>
            <a:off x="1323871" y="2029766"/>
            <a:ext cx="2270928" cy="227092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0" i="0" err="1">
              <a:latin typeface="+mn-lt"/>
            </a:endParaRPr>
          </a:p>
        </p:txBody>
      </p:sp>
      <p:sp>
        <p:nvSpPr>
          <p:cNvPr id="9" name="Oval 8">
            <a:extLst>
              <a:ext uri="{FF2B5EF4-FFF2-40B4-BE49-F238E27FC236}">
                <a16:creationId xmlns:a16="http://schemas.microsoft.com/office/drawing/2014/main" id="{08BA352F-50E1-F671-C044-6A7E85D54BEC}"/>
              </a:ext>
            </a:extLst>
          </p:cNvPr>
          <p:cNvSpPr/>
          <p:nvPr userDrawn="1"/>
        </p:nvSpPr>
        <p:spPr>
          <a:xfrm>
            <a:off x="4960536" y="2029766"/>
            <a:ext cx="2270928" cy="227092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0" i="0" err="1">
              <a:latin typeface="+mn-lt"/>
            </a:endParaRPr>
          </a:p>
        </p:txBody>
      </p:sp>
      <p:sp>
        <p:nvSpPr>
          <p:cNvPr id="13" name="Oval 12">
            <a:extLst>
              <a:ext uri="{FF2B5EF4-FFF2-40B4-BE49-F238E27FC236}">
                <a16:creationId xmlns:a16="http://schemas.microsoft.com/office/drawing/2014/main" id="{3199D322-F5A2-FCA0-4A71-492C30D8B2ED}"/>
              </a:ext>
            </a:extLst>
          </p:cNvPr>
          <p:cNvSpPr/>
          <p:nvPr userDrawn="1"/>
        </p:nvSpPr>
        <p:spPr>
          <a:xfrm>
            <a:off x="8597201" y="2029766"/>
            <a:ext cx="2270928" cy="227092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0" i="0" err="1">
              <a:latin typeface="+mn-lt"/>
            </a:endParaRPr>
          </a:p>
        </p:txBody>
      </p:sp>
      <p:sp>
        <p:nvSpPr>
          <p:cNvPr id="15" name="Picture Placeholder 14">
            <a:extLst>
              <a:ext uri="{FF2B5EF4-FFF2-40B4-BE49-F238E27FC236}">
                <a16:creationId xmlns:a16="http://schemas.microsoft.com/office/drawing/2014/main" id="{DEBD4B28-9B8E-4FB5-2365-22107EB6D858}"/>
              </a:ext>
            </a:extLst>
          </p:cNvPr>
          <p:cNvSpPr>
            <a:spLocks noGrp="1" noChangeAspect="1"/>
          </p:cNvSpPr>
          <p:nvPr>
            <p:ph type="pic" sz="quarter" idx="11" hasCustomPrompt="1"/>
          </p:nvPr>
        </p:nvSpPr>
        <p:spPr>
          <a:xfrm>
            <a:off x="1747577" y="2457491"/>
            <a:ext cx="1423516" cy="1418660"/>
          </a:xfrm>
          <a:prstGeom prst="rect">
            <a:avLst/>
          </a:prstGeom>
        </p:spPr>
        <p:txBody>
          <a:bodyPr anchor="ctr">
            <a:normAutofit/>
          </a:bodyPr>
          <a:lstStyle>
            <a:lvl1pPr marL="0" indent="0" algn="ctr">
              <a:buNone/>
              <a:defRPr sz="1600"/>
            </a:lvl1pPr>
          </a:lstStyle>
          <a:p>
            <a:r>
              <a:rPr lang="en-US"/>
              <a:t>Click to add icon from Epicenter</a:t>
            </a:r>
            <a:br>
              <a:rPr lang="en-US"/>
            </a:br>
            <a:r>
              <a:rPr lang="en-US"/>
              <a:t>(NO PHOTOS)</a:t>
            </a:r>
          </a:p>
        </p:txBody>
      </p:sp>
      <p:sp>
        <p:nvSpPr>
          <p:cNvPr id="17" name="Picture Placeholder 14">
            <a:extLst>
              <a:ext uri="{FF2B5EF4-FFF2-40B4-BE49-F238E27FC236}">
                <a16:creationId xmlns:a16="http://schemas.microsoft.com/office/drawing/2014/main" id="{3AF64053-FC6E-BF87-81DE-2924F705E45F}"/>
              </a:ext>
            </a:extLst>
          </p:cNvPr>
          <p:cNvSpPr>
            <a:spLocks noGrp="1" noChangeAspect="1"/>
          </p:cNvSpPr>
          <p:nvPr>
            <p:ph type="pic" sz="quarter" idx="12" hasCustomPrompt="1"/>
          </p:nvPr>
        </p:nvSpPr>
        <p:spPr>
          <a:xfrm>
            <a:off x="5384242" y="2457491"/>
            <a:ext cx="1423516" cy="1418660"/>
          </a:xfrm>
          <a:prstGeom prst="rect">
            <a:avLst/>
          </a:prstGeom>
        </p:spPr>
        <p:txBody>
          <a:bodyPr anchor="ctr">
            <a:normAutofit/>
          </a:bodyPr>
          <a:lstStyle>
            <a:lvl1pPr marL="0" indent="0" algn="ctr">
              <a:buNone/>
              <a:defRPr sz="1600"/>
            </a:lvl1pPr>
          </a:lstStyle>
          <a:p>
            <a:r>
              <a:rPr lang="en-US"/>
              <a:t>Click to add icon from Epicenter</a:t>
            </a:r>
            <a:br>
              <a:rPr lang="en-US"/>
            </a:br>
            <a:r>
              <a:rPr lang="en-US"/>
              <a:t>(NO PHOTOS)</a:t>
            </a:r>
          </a:p>
        </p:txBody>
      </p:sp>
      <p:sp>
        <p:nvSpPr>
          <p:cNvPr id="18" name="Picture Placeholder 14">
            <a:extLst>
              <a:ext uri="{FF2B5EF4-FFF2-40B4-BE49-F238E27FC236}">
                <a16:creationId xmlns:a16="http://schemas.microsoft.com/office/drawing/2014/main" id="{6F09818A-913A-01BE-6E29-BC79232FDBAB}"/>
              </a:ext>
            </a:extLst>
          </p:cNvPr>
          <p:cNvSpPr>
            <a:spLocks noGrp="1" noChangeAspect="1"/>
          </p:cNvSpPr>
          <p:nvPr>
            <p:ph type="pic" sz="quarter" idx="13" hasCustomPrompt="1"/>
          </p:nvPr>
        </p:nvSpPr>
        <p:spPr>
          <a:xfrm>
            <a:off x="9020907" y="2457491"/>
            <a:ext cx="1423516" cy="1418660"/>
          </a:xfrm>
          <a:prstGeom prst="rect">
            <a:avLst/>
          </a:prstGeom>
        </p:spPr>
        <p:txBody>
          <a:bodyPr anchor="ctr">
            <a:normAutofit/>
          </a:bodyPr>
          <a:lstStyle>
            <a:lvl1pPr marL="0" indent="0" algn="ctr">
              <a:buNone/>
              <a:defRPr sz="1600"/>
            </a:lvl1pPr>
          </a:lstStyle>
          <a:p>
            <a:r>
              <a:rPr lang="en-US"/>
              <a:t>Click to add icon from Epicenter</a:t>
            </a:r>
            <a:br>
              <a:rPr lang="en-US"/>
            </a:br>
            <a:r>
              <a:rPr lang="en-US"/>
              <a:t>(NO PHOTOS)</a:t>
            </a:r>
          </a:p>
        </p:txBody>
      </p:sp>
      <p:sp>
        <p:nvSpPr>
          <p:cNvPr id="20" name="Text Placeholder 19">
            <a:extLst>
              <a:ext uri="{FF2B5EF4-FFF2-40B4-BE49-F238E27FC236}">
                <a16:creationId xmlns:a16="http://schemas.microsoft.com/office/drawing/2014/main" id="{E99F68A0-63A2-E6E2-8517-BB15AD5B2F55}"/>
              </a:ext>
            </a:extLst>
          </p:cNvPr>
          <p:cNvSpPr>
            <a:spLocks noGrp="1"/>
          </p:cNvSpPr>
          <p:nvPr>
            <p:ph type="body" sz="quarter" idx="14" hasCustomPrompt="1"/>
          </p:nvPr>
        </p:nvSpPr>
        <p:spPr>
          <a:xfrm>
            <a:off x="1024932" y="4451699"/>
            <a:ext cx="2868806" cy="914400"/>
          </a:xfrm>
          <a:prstGeom prst="rect">
            <a:avLst/>
          </a:prstGeom>
        </p:spPr>
        <p:txBody>
          <a:bodyPr/>
          <a:lstStyle>
            <a:lvl1pPr marL="0" indent="0" algn="ctr">
              <a:buNone/>
              <a:defRPr>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Description</a:t>
            </a:r>
          </a:p>
        </p:txBody>
      </p:sp>
      <p:sp>
        <p:nvSpPr>
          <p:cNvPr id="21" name="Text Placeholder 19">
            <a:extLst>
              <a:ext uri="{FF2B5EF4-FFF2-40B4-BE49-F238E27FC236}">
                <a16:creationId xmlns:a16="http://schemas.microsoft.com/office/drawing/2014/main" id="{AA158197-4C61-E3A5-FBDD-AEBF7519DF8E}"/>
              </a:ext>
            </a:extLst>
          </p:cNvPr>
          <p:cNvSpPr>
            <a:spLocks noGrp="1"/>
          </p:cNvSpPr>
          <p:nvPr>
            <p:ph type="body" sz="quarter" idx="15" hasCustomPrompt="1"/>
          </p:nvPr>
        </p:nvSpPr>
        <p:spPr>
          <a:xfrm>
            <a:off x="4661597" y="4451699"/>
            <a:ext cx="2868806" cy="914400"/>
          </a:xfrm>
          <a:prstGeom prst="rect">
            <a:avLst/>
          </a:prstGeom>
        </p:spPr>
        <p:txBody>
          <a:bodyPr/>
          <a:lstStyle>
            <a:lvl1pPr marL="0" indent="0" algn="ctr">
              <a:buNone/>
              <a:defRPr>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Description</a:t>
            </a:r>
          </a:p>
        </p:txBody>
      </p:sp>
      <p:sp>
        <p:nvSpPr>
          <p:cNvPr id="22" name="Text Placeholder 19">
            <a:extLst>
              <a:ext uri="{FF2B5EF4-FFF2-40B4-BE49-F238E27FC236}">
                <a16:creationId xmlns:a16="http://schemas.microsoft.com/office/drawing/2014/main" id="{B1DC87DD-606F-D305-D685-7DA1C1B74A9D}"/>
              </a:ext>
            </a:extLst>
          </p:cNvPr>
          <p:cNvSpPr>
            <a:spLocks noGrp="1"/>
          </p:cNvSpPr>
          <p:nvPr>
            <p:ph type="body" sz="quarter" idx="16" hasCustomPrompt="1"/>
          </p:nvPr>
        </p:nvSpPr>
        <p:spPr>
          <a:xfrm>
            <a:off x="8298262" y="4451699"/>
            <a:ext cx="2868806" cy="914400"/>
          </a:xfrm>
          <a:prstGeom prst="rect">
            <a:avLst/>
          </a:prstGeom>
        </p:spPr>
        <p:txBody>
          <a:bodyPr/>
          <a:lstStyle>
            <a:lvl1pPr marL="0" indent="0" algn="ctr">
              <a:buNone/>
              <a:defRPr>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Description</a:t>
            </a:r>
          </a:p>
        </p:txBody>
      </p:sp>
      <p:sp>
        <p:nvSpPr>
          <p:cNvPr id="4" name="TextBox 3">
            <a:extLst>
              <a:ext uri="{FF2B5EF4-FFF2-40B4-BE49-F238E27FC236}">
                <a16:creationId xmlns:a16="http://schemas.microsoft.com/office/drawing/2014/main" id="{0DEAE7AD-1491-6ECE-A4FD-65E1F1680C0C}"/>
              </a:ext>
            </a:extLst>
          </p:cNvPr>
          <p:cNvSpPr txBox="1">
            <a:spLocks noChangeAspect="1"/>
          </p:cNvSpPr>
          <p:nvPr userDrawn="1"/>
        </p:nvSpPr>
        <p:spPr>
          <a:xfrm>
            <a:off x="11725097" y="6447240"/>
            <a:ext cx="227692" cy="228600"/>
          </a:xfrm>
          <a:prstGeom prst="ellipse">
            <a:avLst/>
          </a:prstGeom>
          <a:solidFill>
            <a:schemeClr val="bg1"/>
          </a:solidFill>
        </p:spPr>
        <p:txBody>
          <a:bodyPr wrap="none" rtlCol="0" anchor="ctr">
            <a:noAutofit/>
          </a:bodyPr>
          <a:lstStyle/>
          <a:p>
            <a:pPr algn="ctr"/>
            <a:fld id="{9F77B881-CDA4-7041-897F-97D0053686EF}" type="slidenum">
              <a:rPr lang="en-US" sz="700" b="1" i="0" smtClean="0">
                <a:solidFill>
                  <a:schemeClr val="accent1"/>
                </a:solidFill>
                <a:latin typeface="+mn-lt"/>
              </a:rPr>
              <a:pPr algn="ctr"/>
              <a:t>‹#›</a:t>
            </a:fld>
            <a:endParaRPr lang="en-US" sz="700" b="1" i="0">
              <a:solidFill>
                <a:schemeClr val="accent1"/>
              </a:solidFill>
              <a:latin typeface="+mn-lt"/>
            </a:endParaRPr>
          </a:p>
        </p:txBody>
      </p:sp>
      <p:sp>
        <p:nvSpPr>
          <p:cNvPr id="3" name="Title 2">
            <a:extLst>
              <a:ext uri="{FF2B5EF4-FFF2-40B4-BE49-F238E27FC236}">
                <a16:creationId xmlns:a16="http://schemas.microsoft.com/office/drawing/2014/main" id="{D0356C1C-B997-183C-9491-DD8C01461E41}"/>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pic>
        <p:nvPicPr>
          <p:cNvPr id="2" name="Picture 1" descr="Icon&#10;&#10;Description automatically generated">
            <a:extLst>
              <a:ext uri="{FF2B5EF4-FFF2-40B4-BE49-F238E27FC236}">
                <a16:creationId xmlns:a16="http://schemas.microsoft.com/office/drawing/2014/main" id="{C251E849-BBFE-5513-F114-E1BE8F71F8A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60548" y="6251542"/>
            <a:ext cx="292100" cy="368300"/>
          </a:xfrm>
          <a:prstGeom prst="rect">
            <a:avLst/>
          </a:prstGeom>
        </p:spPr>
      </p:pic>
      <p:sp>
        <p:nvSpPr>
          <p:cNvPr id="7" name="TextBox 6">
            <a:extLst>
              <a:ext uri="{FF2B5EF4-FFF2-40B4-BE49-F238E27FC236}">
                <a16:creationId xmlns:a16="http://schemas.microsoft.com/office/drawing/2014/main" id="{CECAC727-8511-B65C-B545-A60BA2763C77}"/>
              </a:ext>
            </a:extLst>
          </p:cNvPr>
          <p:cNvSpPr txBox="1">
            <a:spLocks noChangeArrowheads="1"/>
          </p:cNvSpPr>
          <p:nvPr userDrawn="1"/>
        </p:nvSpPr>
        <p:spPr bwMode="auto">
          <a:xfrm>
            <a:off x="691527" y="6544036"/>
            <a:ext cx="5726286" cy="923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marL="0" lvl="0" indent="0" algn="l">
              <a:lnSpc>
                <a:spcPct val="100000"/>
              </a:lnSpc>
              <a:defRPr sz="1800">
                <a:solidFill>
                  <a:srgbClr val="000000"/>
                </a:solidFill>
              </a:defRPr>
            </a:pPr>
            <a:r>
              <a:rPr lang="ga-IE" sz="600" b="0" i="0" baseline="0">
                <a:solidFill>
                  <a:schemeClr val="bg1">
                    <a:lumMod val="85000"/>
                  </a:schemeClr>
                </a:solidFill>
                <a:latin typeface="+mn-lt"/>
              </a:rPr>
              <a:t>© 2023 Epsilon Data Management, LLC. All rights reserved. Proprietary and confidential.</a:t>
            </a:r>
          </a:p>
        </p:txBody>
      </p:sp>
    </p:spTree>
    <p:extLst>
      <p:ext uri="{BB962C8B-B14F-4D97-AF65-F5344CB8AC3E}">
        <p14:creationId xmlns:p14="http://schemas.microsoft.com/office/powerpoint/2010/main" val="3726662193"/>
      </p:ext>
    </p:extLst>
  </p:cSld>
  <p:clrMapOvr>
    <a:masterClrMapping/>
  </p:clrMapOvr>
  <p:extLst>
    <p:ext uri="{DCECCB84-F9BA-43D5-87BE-67443E8EF086}">
      <p15:sldGuideLst xmlns:p15="http://schemas.microsoft.com/office/powerpoint/2012/main">
        <p15:guide id="1" orient="horz" pos="216">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678F2DDA-84BA-0809-50FD-D38BEA671F00}"/>
              </a:ext>
            </a:extLst>
          </p:cNvPr>
          <p:cNvSpPr>
            <a:spLocks noGrp="1"/>
          </p:cNvSpPr>
          <p:nvPr>
            <p:ph type="body" sz="quarter" idx="11"/>
          </p:nvPr>
        </p:nvSpPr>
        <p:spPr>
          <a:xfrm>
            <a:off x="228599" y="1463040"/>
            <a:ext cx="5726417" cy="408570"/>
          </a:xfrm>
          <a:prstGeom prst="rect">
            <a:avLst/>
          </a:prstGeom>
        </p:spPr>
        <p:txBody>
          <a:bodyPr anchor="t"/>
          <a:lstStyle>
            <a:lvl1pPr marL="0" indent="0">
              <a:buNone/>
              <a:defRPr b="1" i="0">
                <a:solidFill>
                  <a:schemeClr val="accent2"/>
                </a:solidFill>
                <a:latin typeface="+mj-lt"/>
              </a:defRPr>
            </a:lvl1pPr>
            <a:lvl2pPr marL="457200" indent="0">
              <a:buNone/>
              <a:defRPr b="1" i="0">
                <a:latin typeface="Avenir Next LT Pro Demi" panose="020B0504020202020204" pitchFamily="34" charset="77"/>
              </a:defRPr>
            </a:lvl2pPr>
            <a:lvl3pPr marL="914400" indent="0">
              <a:buNone/>
              <a:defRPr b="1" i="0">
                <a:latin typeface="Avenir Next LT Pro Demi" panose="020B0504020202020204" pitchFamily="34" charset="77"/>
              </a:defRPr>
            </a:lvl3pPr>
            <a:lvl4pPr marL="1371600" indent="0">
              <a:buNone/>
              <a:defRPr b="1" i="0">
                <a:latin typeface="Avenir Next LT Pro Demi" panose="020B0504020202020204" pitchFamily="34" charset="77"/>
              </a:defRPr>
            </a:lvl4pPr>
            <a:lvl5pPr marL="1828800" indent="0">
              <a:buNone/>
              <a:defRPr b="1" i="0">
                <a:latin typeface="Avenir Next LT Pro Demi" panose="020B0504020202020204" pitchFamily="34" charset="77"/>
              </a:defRPr>
            </a:lvl5pPr>
          </a:lstStyle>
          <a:p>
            <a:pPr lvl="0"/>
            <a:r>
              <a:rPr lang="en-US"/>
              <a:t>Click to edit Master text styles</a:t>
            </a:r>
          </a:p>
        </p:txBody>
      </p:sp>
      <p:sp>
        <p:nvSpPr>
          <p:cNvPr id="8" name="Text Placeholder 4">
            <a:extLst>
              <a:ext uri="{FF2B5EF4-FFF2-40B4-BE49-F238E27FC236}">
                <a16:creationId xmlns:a16="http://schemas.microsoft.com/office/drawing/2014/main" id="{10E8FF0D-5EB3-44AA-5DBC-14DC1ABAE14F}"/>
              </a:ext>
            </a:extLst>
          </p:cNvPr>
          <p:cNvSpPr>
            <a:spLocks noGrp="1"/>
          </p:cNvSpPr>
          <p:nvPr>
            <p:ph type="body" sz="quarter" idx="13"/>
          </p:nvPr>
        </p:nvSpPr>
        <p:spPr>
          <a:xfrm>
            <a:off x="6236480" y="1463040"/>
            <a:ext cx="5666785" cy="408570"/>
          </a:xfrm>
          <a:prstGeom prst="rect">
            <a:avLst/>
          </a:prstGeom>
        </p:spPr>
        <p:txBody>
          <a:bodyPr anchor="t"/>
          <a:lstStyle>
            <a:lvl1pPr marL="0" indent="0">
              <a:buNone/>
              <a:defRPr b="1" i="0">
                <a:solidFill>
                  <a:schemeClr val="accent2"/>
                </a:solidFill>
                <a:latin typeface="+mj-lt"/>
              </a:defRPr>
            </a:lvl1pPr>
            <a:lvl2pPr marL="457200" indent="0">
              <a:buNone/>
              <a:defRPr b="1" i="0">
                <a:latin typeface="Avenir Next LT Pro Demi" panose="020B0504020202020204" pitchFamily="34" charset="77"/>
              </a:defRPr>
            </a:lvl2pPr>
            <a:lvl3pPr marL="914400" indent="0">
              <a:buNone/>
              <a:defRPr b="1" i="0">
                <a:latin typeface="Avenir Next LT Pro Demi" panose="020B0504020202020204" pitchFamily="34" charset="77"/>
              </a:defRPr>
            </a:lvl3pPr>
            <a:lvl4pPr marL="1371600" indent="0">
              <a:buNone/>
              <a:defRPr b="1" i="0">
                <a:latin typeface="Avenir Next LT Pro Demi" panose="020B0504020202020204" pitchFamily="34" charset="77"/>
              </a:defRPr>
            </a:lvl4pPr>
            <a:lvl5pPr marL="1828800" indent="0">
              <a:buNone/>
              <a:defRPr b="1" i="0">
                <a:latin typeface="Avenir Next LT Pro Demi" panose="020B0504020202020204" pitchFamily="34" charset="77"/>
              </a:defRPr>
            </a:lvl5pPr>
          </a:lstStyle>
          <a:p>
            <a:pPr lvl="0"/>
            <a:r>
              <a:rPr lang="en-US"/>
              <a:t>Click to edit Master text styles</a:t>
            </a:r>
          </a:p>
        </p:txBody>
      </p:sp>
      <p:sp>
        <p:nvSpPr>
          <p:cNvPr id="4" name="TextBox 3">
            <a:extLst>
              <a:ext uri="{FF2B5EF4-FFF2-40B4-BE49-F238E27FC236}">
                <a16:creationId xmlns:a16="http://schemas.microsoft.com/office/drawing/2014/main" id="{4E650B3F-72F5-F33A-0E7B-C1C71CB82BA3}"/>
              </a:ext>
            </a:extLst>
          </p:cNvPr>
          <p:cNvSpPr txBox="1">
            <a:spLocks noChangeAspect="1"/>
          </p:cNvSpPr>
          <p:nvPr userDrawn="1"/>
        </p:nvSpPr>
        <p:spPr>
          <a:xfrm>
            <a:off x="11722608" y="6446520"/>
            <a:ext cx="227692" cy="228600"/>
          </a:xfrm>
          <a:prstGeom prst="ellipse">
            <a:avLst/>
          </a:prstGeom>
          <a:solidFill>
            <a:schemeClr val="accent1"/>
          </a:solidFill>
        </p:spPr>
        <p:txBody>
          <a:bodyPr wrap="non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9F77B881-CDA4-7041-897F-97D0053686EF}" type="slidenum">
              <a:rPr kumimoji="0" lang="en-US" sz="700" b="1" i="0" u="none" strike="noStrike" kern="1200" cap="none" spc="0" normalizeH="0" baseline="0" noProof="0" smtClean="0">
                <a:ln>
                  <a:noFill/>
                </a:ln>
                <a:solidFill>
                  <a:srgbClr val="FFFFFF"/>
                </a:solidFill>
                <a:effectLst/>
                <a:uLnTx/>
                <a:uFillTx/>
                <a:latin typeface="Avenir Next LT Pro"/>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700" b="1" i="0" u="none" strike="noStrike" kern="1200" cap="none" spc="0" normalizeH="0" baseline="0" noProof="0">
              <a:ln>
                <a:noFill/>
              </a:ln>
              <a:solidFill>
                <a:srgbClr val="FFFFFF"/>
              </a:solidFill>
              <a:effectLst/>
              <a:uLnTx/>
              <a:uFillTx/>
              <a:latin typeface="Avenir Next LT Pro"/>
              <a:ea typeface="+mn-ea"/>
              <a:cs typeface="+mn-cs"/>
            </a:endParaRPr>
          </a:p>
        </p:txBody>
      </p:sp>
      <p:sp>
        <p:nvSpPr>
          <p:cNvPr id="6" name="Title 5">
            <a:extLst>
              <a:ext uri="{FF2B5EF4-FFF2-40B4-BE49-F238E27FC236}">
                <a16:creationId xmlns:a16="http://schemas.microsoft.com/office/drawing/2014/main" id="{B345FCB7-B3A7-101E-C96E-6295B60609E5}"/>
              </a:ext>
            </a:extLst>
          </p:cNvPr>
          <p:cNvSpPr>
            <a:spLocks noGrp="1"/>
          </p:cNvSpPr>
          <p:nvPr>
            <p:ph type="title"/>
          </p:nvPr>
        </p:nvSpPr>
        <p:spPr>
          <a:xfrm>
            <a:off x="237744" y="283464"/>
            <a:ext cx="11649456" cy="1159192"/>
          </a:xfrm>
        </p:spPr>
        <p:txBody>
          <a:bodyPr/>
          <a:lstStyle/>
          <a:p>
            <a:r>
              <a:rPr lang="en-US"/>
              <a:t>Click to edit Master title style</a:t>
            </a:r>
          </a:p>
        </p:txBody>
      </p:sp>
      <p:pic>
        <p:nvPicPr>
          <p:cNvPr id="10" name="Picture 9">
            <a:extLst>
              <a:ext uri="{FF2B5EF4-FFF2-40B4-BE49-F238E27FC236}">
                <a16:creationId xmlns:a16="http://schemas.microsoft.com/office/drawing/2014/main" id="{C1083CEA-B2E2-DBB4-9C7C-ABB9535F6D7E}"/>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p:blipFill>
        <p:spPr>
          <a:xfrm>
            <a:off x="256032" y="6254496"/>
            <a:ext cx="292100" cy="368300"/>
          </a:xfrm>
          <a:prstGeom prst="rect">
            <a:avLst/>
          </a:prstGeom>
        </p:spPr>
      </p:pic>
      <p:sp>
        <p:nvSpPr>
          <p:cNvPr id="11" name="TextBox 10">
            <a:extLst>
              <a:ext uri="{FF2B5EF4-FFF2-40B4-BE49-F238E27FC236}">
                <a16:creationId xmlns:a16="http://schemas.microsoft.com/office/drawing/2014/main" id="{6A3AA0CD-09FF-7E86-B9F2-DBEE24F272D0}"/>
              </a:ext>
            </a:extLst>
          </p:cNvPr>
          <p:cNvSpPr txBox="1">
            <a:spLocks noChangeArrowheads="1"/>
          </p:cNvSpPr>
          <p:nvPr userDrawn="1"/>
        </p:nvSpPr>
        <p:spPr bwMode="auto">
          <a:xfrm>
            <a:off x="691527" y="6544036"/>
            <a:ext cx="5726286" cy="923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sz="1800">
                <a:solidFill>
                  <a:srgbClr val="000000"/>
                </a:solidFill>
              </a:defRPr>
            </a:pPr>
            <a:r>
              <a:rPr kumimoji="0" lang="ga-IE" sz="600" b="0" i="0" u="none" strike="noStrike" kern="1200" cap="none" spc="0" normalizeH="0" baseline="0" noProof="0">
                <a:ln>
                  <a:noFill/>
                </a:ln>
                <a:solidFill>
                  <a:srgbClr val="FFFFFF">
                    <a:lumMod val="85000"/>
                  </a:srgbClr>
                </a:solidFill>
                <a:effectLst/>
                <a:uLnTx/>
                <a:uFillTx/>
                <a:latin typeface="Avenir Next LT Pro"/>
                <a:ea typeface="ＭＳ Ｐゴシック" charset="0"/>
              </a:rPr>
              <a:t>© 2023 Epsilon Data Management, LLC. All rights reserved. Proprietary and confidential. V-1.31.23</a:t>
            </a:r>
          </a:p>
        </p:txBody>
      </p:sp>
      <p:sp>
        <p:nvSpPr>
          <p:cNvPr id="2" name="Rectangle 1">
            <a:extLst>
              <a:ext uri="{FF2B5EF4-FFF2-40B4-BE49-F238E27FC236}">
                <a16:creationId xmlns:a16="http://schemas.microsoft.com/office/drawing/2014/main" id="{33615B68-796E-4524-DB6D-57C68CBBD133}"/>
              </a:ext>
            </a:extLst>
          </p:cNvPr>
          <p:cNvSpPr/>
          <p:nvPr userDrawn="1"/>
        </p:nvSpPr>
        <p:spPr>
          <a:xfrm rot="5400000" flipV="1">
            <a:off x="8726424" y="3392424"/>
            <a:ext cx="6858000" cy="73152"/>
          </a:xfrm>
          <a:prstGeom prst="rect">
            <a:avLst/>
          </a:prstGeom>
          <a:gradFill flip="none" rotWithShape="1">
            <a:gsLst>
              <a:gs pos="68000">
                <a:schemeClr val="accent2"/>
              </a:gs>
              <a:gs pos="8000">
                <a:schemeClr val="accent5"/>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LT Pro"/>
              <a:ea typeface="+mn-ea"/>
              <a:cs typeface="+mn-cs"/>
            </a:endParaRPr>
          </a:p>
        </p:txBody>
      </p:sp>
      <p:sp>
        <p:nvSpPr>
          <p:cNvPr id="15" name="Content Placeholder 14">
            <a:extLst>
              <a:ext uri="{FF2B5EF4-FFF2-40B4-BE49-F238E27FC236}">
                <a16:creationId xmlns:a16="http://schemas.microsoft.com/office/drawing/2014/main" id="{7551BC16-8E0E-F16B-C8B1-948BE04E1F8F}"/>
              </a:ext>
            </a:extLst>
          </p:cNvPr>
          <p:cNvSpPr>
            <a:spLocks noGrp="1"/>
          </p:cNvSpPr>
          <p:nvPr>
            <p:ph sz="quarter" idx="14"/>
          </p:nvPr>
        </p:nvSpPr>
        <p:spPr>
          <a:xfrm>
            <a:off x="229235" y="1871610"/>
            <a:ext cx="5726286" cy="43466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14">
            <a:extLst>
              <a:ext uri="{FF2B5EF4-FFF2-40B4-BE49-F238E27FC236}">
                <a16:creationId xmlns:a16="http://schemas.microsoft.com/office/drawing/2014/main" id="{6CF30A79-C9C9-C99F-14FB-6CF4D2981E33}"/>
              </a:ext>
            </a:extLst>
          </p:cNvPr>
          <p:cNvSpPr>
            <a:spLocks noGrp="1"/>
          </p:cNvSpPr>
          <p:nvPr>
            <p:ph sz="quarter" idx="15"/>
          </p:nvPr>
        </p:nvSpPr>
        <p:spPr>
          <a:xfrm>
            <a:off x="6236481" y="1871610"/>
            <a:ext cx="5650719" cy="43466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40422759"/>
      </p:ext>
    </p:extLst>
  </p:cSld>
  <p:clrMapOvr>
    <a:masterClrMapping/>
  </p:clrMapOvr>
  <p:extLst>
    <p:ext uri="{DCECCB84-F9BA-43D5-87BE-67443E8EF086}">
      <p15:sldGuideLst xmlns:p15="http://schemas.microsoft.com/office/powerpoint/2012/main">
        <p15:guide id="1" orient="horz" pos="216">
          <p15:clr>
            <a:srgbClr val="FBAE40"/>
          </p15:clr>
        </p15:guide>
        <p15:guide id="2" pos="3840">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4 Icons Blue">
    <p:bg>
      <p:bgPr>
        <a:solidFill>
          <a:schemeClr val="accent1"/>
        </a:solidFill>
        <a:effectLst/>
      </p:bgPr>
    </p:bg>
    <p:spTree>
      <p:nvGrpSpPr>
        <p:cNvPr id="1" name=""/>
        <p:cNvGrpSpPr/>
        <p:nvPr/>
      </p:nvGrpSpPr>
      <p:grpSpPr>
        <a:xfrm>
          <a:off x="0" y="0"/>
          <a:ext cx="0" cy="0"/>
          <a:chOff x="0" y="0"/>
          <a:chExt cx="0" cy="0"/>
        </a:xfrm>
      </p:grpSpPr>
      <p:sp>
        <p:nvSpPr>
          <p:cNvPr id="6" name="Oval 5">
            <a:extLst>
              <a:ext uri="{FF2B5EF4-FFF2-40B4-BE49-F238E27FC236}">
                <a16:creationId xmlns:a16="http://schemas.microsoft.com/office/drawing/2014/main" id="{FE14257C-3E40-D7D0-2946-29D523863166}"/>
              </a:ext>
            </a:extLst>
          </p:cNvPr>
          <p:cNvSpPr/>
          <p:nvPr userDrawn="1"/>
        </p:nvSpPr>
        <p:spPr>
          <a:xfrm>
            <a:off x="775231" y="1978966"/>
            <a:ext cx="2270928" cy="227092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0" i="0" err="1">
              <a:latin typeface="+mn-lt"/>
            </a:endParaRPr>
          </a:p>
        </p:txBody>
      </p:sp>
      <p:sp>
        <p:nvSpPr>
          <p:cNvPr id="15" name="Picture Placeholder 14">
            <a:extLst>
              <a:ext uri="{FF2B5EF4-FFF2-40B4-BE49-F238E27FC236}">
                <a16:creationId xmlns:a16="http://schemas.microsoft.com/office/drawing/2014/main" id="{DEBD4B28-9B8E-4FB5-2365-22107EB6D858}"/>
              </a:ext>
            </a:extLst>
          </p:cNvPr>
          <p:cNvSpPr>
            <a:spLocks noGrp="1" noChangeAspect="1"/>
          </p:cNvSpPr>
          <p:nvPr>
            <p:ph type="pic" sz="quarter" idx="11" hasCustomPrompt="1"/>
          </p:nvPr>
        </p:nvSpPr>
        <p:spPr>
          <a:xfrm>
            <a:off x="1198937" y="2406691"/>
            <a:ext cx="1423516" cy="1418660"/>
          </a:xfrm>
          <a:prstGeom prst="rect">
            <a:avLst/>
          </a:prstGeom>
        </p:spPr>
        <p:txBody>
          <a:bodyPr anchor="ctr">
            <a:normAutofit/>
          </a:bodyPr>
          <a:lstStyle>
            <a:lvl1pPr marL="0" indent="0" algn="ctr">
              <a:buNone/>
              <a:defRPr sz="1600"/>
            </a:lvl1pPr>
          </a:lstStyle>
          <a:p>
            <a:r>
              <a:rPr lang="en-US"/>
              <a:t>Click to add icon from Epicenter</a:t>
            </a:r>
            <a:br>
              <a:rPr lang="en-US"/>
            </a:br>
            <a:r>
              <a:rPr lang="en-US"/>
              <a:t>(NO PHOTOS)</a:t>
            </a:r>
          </a:p>
        </p:txBody>
      </p:sp>
      <p:sp>
        <p:nvSpPr>
          <p:cNvPr id="20" name="Text Placeholder 19">
            <a:extLst>
              <a:ext uri="{FF2B5EF4-FFF2-40B4-BE49-F238E27FC236}">
                <a16:creationId xmlns:a16="http://schemas.microsoft.com/office/drawing/2014/main" id="{E99F68A0-63A2-E6E2-8517-BB15AD5B2F55}"/>
              </a:ext>
            </a:extLst>
          </p:cNvPr>
          <p:cNvSpPr>
            <a:spLocks noGrp="1"/>
          </p:cNvSpPr>
          <p:nvPr>
            <p:ph type="body" sz="quarter" idx="14" hasCustomPrompt="1"/>
          </p:nvPr>
        </p:nvSpPr>
        <p:spPr>
          <a:xfrm>
            <a:off x="647171" y="4390739"/>
            <a:ext cx="2398988" cy="914400"/>
          </a:xfrm>
          <a:prstGeom prst="rect">
            <a:avLst/>
          </a:prstGeom>
        </p:spPr>
        <p:txBody>
          <a:bodyPr/>
          <a:lstStyle>
            <a:lvl1pPr marL="0" indent="0" algn="ctr">
              <a:buNone/>
              <a:defRPr>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Description</a:t>
            </a:r>
          </a:p>
        </p:txBody>
      </p:sp>
      <p:sp>
        <p:nvSpPr>
          <p:cNvPr id="3" name="Oval 2">
            <a:extLst>
              <a:ext uri="{FF2B5EF4-FFF2-40B4-BE49-F238E27FC236}">
                <a16:creationId xmlns:a16="http://schemas.microsoft.com/office/drawing/2014/main" id="{432850F7-ACD1-093C-0E81-237212D457B6}"/>
              </a:ext>
            </a:extLst>
          </p:cNvPr>
          <p:cNvSpPr/>
          <p:nvPr userDrawn="1"/>
        </p:nvSpPr>
        <p:spPr>
          <a:xfrm>
            <a:off x="3597925" y="1978966"/>
            <a:ext cx="2270928" cy="227092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0" i="0" err="1">
              <a:latin typeface="+mn-lt"/>
            </a:endParaRPr>
          </a:p>
        </p:txBody>
      </p:sp>
      <p:sp>
        <p:nvSpPr>
          <p:cNvPr id="5" name="Picture Placeholder 14">
            <a:extLst>
              <a:ext uri="{FF2B5EF4-FFF2-40B4-BE49-F238E27FC236}">
                <a16:creationId xmlns:a16="http://schemas.microsoft.com/office/drawing/2014/main" id="{7EB576A7-6768-414C-3535-018C513FEB52}"/>
              </a:ext>
            </a:extLst>
          </p:cNvPr>
          <p:cNvSpPr>
            <a:spLocks noGrp="1" noChangeAspect="1"/>
          </p:cNvSpPr>
          <p:nvPr>
            <p:ph type="pic" sz="quarter" idx="15" hasCustomPrompt="1"/>
          </p:nvPr>
        </p:nvSpPr>
        <p:spPr>
          <a:xfrm>
            <a:off x="4021631" y="2406691"/>
            <a:ext cx="1423516" cy="1418660"/>
          </a:xfrm>
          <a:prstGeom prst="rect">
            <a:avLst/>
          </a:prstGeom>
        </p:spPr>
        <p:txBody>
          <a:bodyPr anchor="ctr">
            <a:normAutofit/>
          </a:bodyPr>
          <a:lstStyle>
            <a:lvl1pPr marL="0" indent="0" algn="ctr">
              <a:buNone/>
              <a:defRPr sz="1600"/>
            </a:lvl1pPr>
          </a:lstStyle>
          <a:p>
            <a:r>
              <a:rPr lang="en-US"/>
              <a:t>Click to add icon from Epicenter</a:t>
            </a:r>
            <a:br>
              <a:rPr lang="en-US"/>
            </a:br>
            <a:r>
              <a:rPr lang="en-US"/>
              <a:t>(NO PHOTOS)</a:t>
            </a:r>
          </a:p>
        </p:txBody>
      </p:sp>
      <p:sp>
        <p:nvSpPr>
          <p:cNvPr id="7" name="Text Placeholder 19">
            <a:extLst>
              <a:ext uri="{FF2B5EF4-FFF2-40B4-BE49-F238E27FC236}">
                <a16:creationId xmlns:a16="http://schemas.microsoft.com/office/drawing/2014/main" id="{F0C78C0C-342A-8EFF-A993-4EF41DC5FCA9}"/>
              </a:ext>
            </a:extLst>
          </p:cNvPr>
          <p:cNvSpPr>
            <a:spLocks noGrp="1"/>
          </p:cNvSpPr>
          <p:nvPr>
            <p:ph type="body" sz="quarter" idx="16" hasCustomPrompt="1"/>
          </p:nvPr>
        </p:nvSpPr>
        <p:spPr>
          <a:xfrm>
            <a:off x="3469865" y="4390739"/>
            <a:ext cx="2398988" cy="914400"/>
          </a:xfrm>
          <a:prstGeom prst="rect">
            <a:avLst/>
          </a:prstGeom>
        </p:spPr>
        <p:txBody>
          <a:bodyPr/>
          <a:lstStyle>
            <a:lvl1pPr marL="0" indent="0" algn="ctr">
              <a:buNone/>
              <a:defRPr>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Description</a:t>
            </a:r>
          </a:p>
        </p:txBody>
      </p:sp>
      <p:sp>
        <p:nvSpPr>
          <p:cNvPr id="8" name="Oval 7">
            <a:extLst>
              <a:ext uri="{FF2B5EF4-FFF2-40B4-BE49-F238E27FC236}">
                <a16:creationId xmlns:a16="http://schemas.microsoft.com/office/drawing/2014/main" id="{6A5FF676-80E2-0ED3-C4DB-08BF27AD7997}"/>
              </a:ext>
            </a:extLst>
          </p:cNvPr>
          <p:cNvSpPr/>
          <p:nvPr userDrawn="1"/>
        </p:nvSpPr>
        <p:spPr>
          <a:xfrm>
            <a:off x="6420619" y="1978966"/>
            <a:ext cx="2270928" cy="227092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0" i="0" err="1">
              <a:latin typeface="+mn-lt"/>
            </a:endParaRPr>
          </a:p>
        </p:txBody>
      </p:sp>
      <p:sp>
        <p:nvSpPr>
          <p:cNvPr id="11" name="Picture Placeholder 14">
            <a:extLst>
              <a:ext uri="{FF2B5EF4-FFF2-40B4-BE49-F238E27FC236}">
                <a16:creationId xmlns:a16="http://schemas.microsoft.com/office/drawing/2014/main" id="{3D377B90-5A9C-4E37-0EF5-596BC68591C2}"/>
              </a:ext>
            </a:extLst>
          </p:cNvPr>
          <p:cNvSpPr>
            <a:spLocks noGrp="1" noChangeAspect="1"/>
          </p:cNvSpPr>
          <p:nvPr>
            <p:ph type="pic" sz="quarter" idx="17" hasCustomPrompt="1"/>
          </p:nvPr>
        </p:nvSpPr>
        <p:spPr>
          <a:xfrm>
            <a:off x="6844325" y="2406691"/>
            <a:ext cx="1423516" cy="1418660"/>
          </a:xfrm>
          <a:prstGeom prst="rect">
            <a:avLst/>
          </a:prstGeom>
        </p:spPr>
        <p:txBody>
          <a:bodyPr anchor="ctr">
            <a:normAutofit/>
          </a:bodyPr>
          <a:lstStyle>
            <a:lvl1pPr marL="0" indent="0" algn="ctr">
              <a:buNone/>
              <a:defRPr sz="1600"/>
            </a:lvl1pPr>
          </a:lstStyle>
          <a:p>
            <a:r>
              <a:rPr lang="en-US"/>
              <a:t>Click to add icon from Epicenter</a:t>
            </a:r>
            <a:br>
              <a:rPr lang="en-US"/>
            </a:br>
            <a:r>
              <a:rPr lang="en-US"/>
              <a:t>(NO PHOTOS)</a:t>
            </a:r>
          </a:p>
        </p:txBody>
      </p:sp>
      <p:sp>
        <p:nvSpPr>
          <p:cNvPr id="12" name="Text Placeholder 19">
            <a:extLst>
              <a:ext uri="{FF2B5EF4-FFF2-40B4-BE49-F238E27FC236}">
                <a16:creationId xmlns:a16="http://schemas.microsoft.com/office/drawing/2014/main" id="{E4B83505-1950-E711-4756-B86FD26518C4}"/>
              </a:ext>
            </a:extLst>
          </p:cNvPr>
          <p:cNvSpPr>
            <a:spLocks noGrp="1"/>
          </p:cNvSpPr>
          <p:nvPr>
            <p:ph type="body" sz="quarter" idx="18" hasCustomPrompt="1"/>
          </p:nvPr>
        </p:nvSpPr>
        <p:spPr>
          <a:xfrm>
            <a:off x="6292559" y="4390739"/>
            <a:ext cx="2398988" cy="914400"/>
          </a:xfrm>
          <a:prstGeom prst="rect">
            <a:avLst/>
          </a:prstGeom>
        </p:spPr>
        <p:txBody>
          <a:bodyPr/>
          <a:lstStyle>
            <a:lvl1pPr marL="0" indent="0" algn="ctr">
              <a:buNone/>
              <a:defRPr>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Description</a:t>
            </a:r>
          </a:p>
        </p:txBody>
      </p:sp>
      <p:sp>
        <p:nvSpPr>
          <p:cNvPr id="14" name="Oval 13">
            <a:extLst>
              <a:ext uri="{FF2B5EF4-FFF2-40B4-BE49-F238E27FC236}">
                <a16:creationId xmlns:a16="http://schemas.microsoft.com/office/drawing/2014/main" id="{DD0D29F9-2A4E-1B87-E97C-6F23CB63E250}"/>
              </a:ext>
            </a:extLst>
          </p:cNvPr>
          <p:cNvSpPr/>
          <p:nvPr userDrawn="1"/>
        </p:nvSpPr>
        <p:spPr>
          <a:xfrm>
            <a:off x="9243313" y="1978966"/>
            <a:ext cx="2270928" cy="227092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0" i="0" err="1">
              <a:latin typeface="+mn-lt"/>
            </a:endParaRPr>
          </a:p>
        </p:txBody>
      </p:sp>
      <p:sp>
        <p:nvSpPr>
          <p:cNvPr id="16" name="Picture Placeholder 14">
            <a:extLst>
              <a:ext uri="{FF2B5EF4-FFF2-40B4-BE49-F238E27FC236}">
                <a16:creationId xmlns:a16="http://schemas.microsoft.com/office/drawing/2014/main" id="{28FC774B-66C4-966C-C398-1B35B41FA845}"/>
              </a:ext>
            </a:extLst>
          </p:cNvPr>
          <p:cNvSpPr>
            <a:spLocks noGrp="1" noChangeAspect="1"/>
          </p:cNvSpPr>
          <p:nvPr>
            <p:ph type="pic" sz="quarter" idx="19" hasCustomPrompt="1"/>
          </p:nvPr>
        </p:nvSpPr>
        <p:spPr>
          <a:xfrm>
            <a:off x="9667019" y="2406691"/>
            <a:ext cx="1423516" cy="1418660"/>
          </a:xfrm>
          <a:prstGeom prst="rect">
            <a:avLst/>
          </a:prstGeom>
        </p:spPr>
        <p:txBody>
          <a:bodyPr anchor="ctr">
            <a:normAutofit/>
          </a:bodyPr>
          <a:lstStyle>
            <a:lvl1pPr marL="0" indent="0" algn="ctr">
              <a:buNone/>
              <a:defRPr sz="1600"/>
            </a:lvl1pPr>
          </a:lstStyle>
          <a:p>
            <a:r>
              <a:rPr lang="en-US"/>
              <a:t>Click to add icon from Epicenter</a:t>
            </a:r>
            <a:br>
              <a:rPr lang="en-US"/>
            </a:br>
            <a:r>
              <a:rPr lang="en-US"/>
              <a:t>(NO PHOTOS)</a:t>
            </a:r>
          </a:p>
        </p:txBody>
      </p:sp>
      <p:sp>
        <p:nvSpPr>
          <p:cNvPr id="19" name="Text Placeholder 19">
            <a:extLst>
              <a:ext uri="{FF2B5EF4-FFF2-40B4-BE49-F238E27FC236}">
                <a16:creationId xmlns:a16="http://schemas.microsoft.com/office/drawing/2014/main" id="{7ED27F08-4F4F-DDE9-01E4-57FD44920BE7}"/>
              </a:ext>
            </a:extLst>
          </p:cNvPr>
          <p:cNvSpPr>
            <a:spLocks noGrp="1"/>
          </p:cNvSpPr>
          <p:nvPr>
            <p:ph type="body" sz="quarter" idx="20" hasCustomPrompt="1"/>
          </p:nvPr>
        </p:nvSpPr>
        <p:spPr>
          <a:xfrm>
            <a:off x="9115253" y="4390739"/>
            <a:ext cx="2398988" cy="914400"/>
          </a:xfrm>
          <a:prstGeom prst="rect">
            <a:avLst/>
          </a:prstGeom>
        </p:spPr>
        <p:txBody>
          <a:bodyPr/>
          <a:lstStyle>
            <a:lvl1pPr marL="0" indent="0" algn="ctr">
              <a:buNone/>
              <a:defRPr>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Description</a:t>
            </a:r>
          </a:p>
        </p:txBody>
      </p:sp>
      <p:sp>
        <p:nvSpPr>
          <p:cNvPr id="9" name="Title 8">
            <a:extLst>
              <a:ext uri="{FF2B5EF4-FFF2-40B4-BE49-F238E27FC236}">
                <a16:creationId xmlns:a16="http://schemas.microsoft.com/office/drawing/2014/main" id="{1FF8935B-7D93-F768-6E5D-9DD17BAF7E36}"/>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13" name="TextBox 12">
            <a:extLst>
              <a:ext uri="{FF2B5EF4-FFF2-40B4-BE49-F238E27FC236}">
                <a16:creationId xmlns:a16="http://schemas.microsoft.com/office/drawing/2014/main" id="{094F484B-E963-F00C-B1D5-EF0607909AA6}"/>
              </a:ext>
            </a:extLst>
          </p:cNvPr>
          <p:cNvSpPr txBox="1">
            <a:spLocks noChangeAspect="1"/>
          </p:cNvSpPr>
          <p:nvPr userDrawn="1"/>
        </p:nvSpPr>
        <p:spPr>
          <a:xfrm>
            <a:off x="11725097" y="6447240"/>
            <a:ext cx="227692" cy="228600"/>
          </a:xfrm>
          <a:prstGeom prst="ellipse">
            <a:avLst/>
          </a:prstGeom>
          <a:solidFill>
            <a:schemeClr val="bg1"/>
          </a:solidFill>
        </p:spPr>
        <p:txBody>
          <a:bodyPr wrap="none" rtlCol="0" anchor="ctr">
            <a:noAutofit/>
          </a:bodyPr>
          <a:lstStyle/>
          <a:p>
            <a:pPr algn="ctr"/>
            <a:fld id="{9F77B881-CDA4-7041-897F-97D0053686EF}" type="slidenum">
              <a:rPr lang="en-US" sz="700" b="1" i="0" smtClean="0">
                <a:solidFill>
                  <a:schemeClr val="accent1"/>
                </a:solidFill>
                <a:latin typeface="+mn-lt"/>
              </a:rPr>
              <a:pPr algn="ctr"/>
              <a:t>‹#›</a:t>
            </a:fld>
            <a:endParaRPr lang="en-US" sz="700" b="1" i="0">
              <a:solidFill>
                <a:schemeClr val="accent1"/>
              </a:solidFill>
              <a:latin typeface="+mn-lt"/>
            </a:endParaRPr>
          </a:p>
        </p:txBody>
      </p:sp>
      <p:pic>
        <p:nvPicPr>
          <p:cNvPr id="17" name="Picture 16" descr="Icon&#10;&#10;Description automatically generated">
            <a:extLst>
              <a:ext uri="{FF2B5EF4-FFF2-40B4-BE49-F238E27FC236}">
                <a16:creationId xmlns:a16="http://schemas.microsoft.com/office/drawing/2014/main" id="{90958F33-868A-D38C-DB3E-0B603D2B8D6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60548" y="6251542"/>
            <a:ext cx="292100" cy="368300"/>
          </a:xfrm>
          <a:prstGeom prst="rect">
            <a:avLst/>
          </a:prstGeom>
        </p:spPr>
      </p:pic>
      <p:sp>
        <p:nvSpPr>
          <p:cNvPr id="18" name="TextBox 17">
            <a:extLst>
              <a:ext uri="{FF2B5EF4-FFF2-40B4-BE49-F238E27FC236}">
                <a16:creationId xmlns:a16="http://schemas.microsoft.com/office/drawing/2014/main" id="{28EC129B-D3F7-0226-AACD-389EB7C10294}"/>
              </a:ext>
            </a:extLst>
          </p:cNvPr>
          <p:cNvSpPr txBox="1">
            <a:spLocks noChangeArrowheads="1"/>
          </p:cNvSpPr>
          <p:nvPr userDrawn="1"/>
        </p:nvSpPr>
        <p:spPr bwMode="auto">
          <a:xfrm>
            <a:off x="691527" y="6544036"/>
            <a:ext cx="5726286" cy="923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marL="0" lvl="0" indent="0" algn="l">
              <a:lnSpc>
                <a:spcPct val="100000"/>
              </a:lnSpc>
              <a:defRPr sz="1800">
                <a:solidFill>
                  <a:srgbClr val="000000"/>
                </a:solidFill>
              </a:defRPr>
            </a:pPr>
            <a:r>
              <a:rPr lang="ga-IE" sz="600" b="0" i="0" baseline="0">
                <a:solidFill>
                  <a:schemeClr val="bg1">
                    <a:lumMod val="85000"/>
                  </a:schemeClr>
                </a:solidFill>
                <a:latin typeface="+mn-lt"/>
              </a:rPr>
              <a:t>© 2023 Epsilon Data Management, LLC. All rights reserved. Proprietary and confidential.</a:t>
            </a:r>
          </a:p>
        </p:txBody>
      </p:sp>
    </p:spTree>
    <p:extLst>
      <p:ext uri="{BB962C8B-B14F-4D97-AF65-F5344CB8AC3E}">
        <p14:creationId xmlns:p14="http://schemas.microsoft.com/office/powerpoint/2010/main" val="4226442487"/>
      </p:ext>
    </p:extLst>
  </p:cSld>
  <p:clrMapOvr>
    <a:masterClrMapping/>
  </p:clrMapOvr>
  <p:extLst>
    <p:ext uri="{DCECCB84-F9BA-43D5-87BE-67443E8EF086}">
      <p15:sldGuideLst xmlns:p15="http://schemas.microsoft.com/office/powerpoint/2012/main">
        <p15:guide id="1" orient="horz" pos="216">
          <p15:clr>
            <a:srgbClr val="FBAE40"/>
          </p15:clr>
        </p15:guide>
        <p15:guide id="2" pos="3840">
          <p15:clr>
            <a:srgbClr val="FBAE4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OneThird Blu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1B51217-55B1-E12A-5A31-469672DC8C7B}"/>
              </a:ext>
            </a:extLst>
          </p:cNvPr>
          <p:cNvSpPr/>
          <p:nvPr userDrawn="1"/>
        </p:nvSpPr>
        <p:spPr>
          <a:xfrm>
            <a:off x="8098972" y="0"/>
            <a:ext cx="409302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4">
            <a:extLst>
              <a:ext uri="{FF2B5EF4-FFF2-40B4-BE49-F238E27FC236}">
                <a16:creationId xmlns:a16="http://schemas.microsoft.com/office/drawing/2014/main" id="{678F2DDA-84BA-0809-50FD-D38BEA671F00}"/>
              </a:ext>
            </a:extLst>
          </p:cNvPr>
          <p:cNvSpPr>
            <a:spLocks noGrp="1"/>
          </p:cNvSpPr>
          <p:nvPr>
            <p:ph type="body" sz="quarter" idx="11"/>
          </p:nvPr>
        </p:nvSpPr>
        <p:spPr>
          <a:xfrm>
            <a:off x="237744" y="1463040"/>
            <a:ext cx="7553011" cy="457200"/>
          </a:xfrm>
          <a:prstGeom prst="rect">
            <a:avLst/>
          </a:prstGeom>
        </p:spPr>
        <p:txBody>
          <a:bodyPr/>
          <a:lstStyle>
            <a:lvl1pPr marL="0" indent="0">
              <a:buNone/>
              <a:defRPr b="1" i="0">
                <a:latin typeface="+mj-lt"/>
              </a:defRPr>
            </a:lvl1pPr>
            <a:lvl2pPr marL="457200" indent="0">
              <a:buNone/>
              <a:defRPr b="1" i="0">
                <a:latin typeface="Avenir Next LT Pro Demi" panose="020B0504020202020204" pitchFamily="34" charset="77"/>
              </a:defRPr>
            </a:lvl2pPr>
            <a:lvl3pPr marL="914400" indent="0">
              <a:buNone/>
              <a:defRPr b="1" i="0">
                <a:latin typeface="Avenir Next LT Pro Demi" panose="020B0504020202020204" pitchFamily="34" charset="77"/>
              </a:defRPr>
            </a:lvl3pPr>
            <a:lvl4pPr marL="1371600" indent="0">
              <a:buNone/>
              <a:defRPr b="1" i="0">
                <a:latin typeface="Avenir Next LT Pro Demi" panose="020B0504020202020204" pitchFamily="34" charset="77"/>
              </a:defRPr>
            </a:lvl4pPr>
            <a:lvl5pPr marL="1828800" indent="0">
              <a:buNone/>
              <a:defRPr b="1" i="0">
                <a:latin typeface="Avenir Next LT Pro Demi" panose="020B0504020202020204" pitchFamily="34" charset="77"/>
              </a:defRPr>
            </a:lvl5pPr>
          </a:lstStyle>
          <a:p>
            <a:pPr lvl="0"/>
            <a:r>
              <a:rPr lang="en-US"/>
              <a:t>Click to edit Master text styles</a:t>
            </a:r>
          </a:p>
        </p:txBody>
      </p:sp>
      <p:sp>
        <p:nvSpPr>
          <p:cNvPr id="7" name="Title 6">
            <a:extLst>
              <a:ext uri="{FF2B5EF4-FFF2-40B4-BE49-F238E27FC236}">
                <a16:creationId xmlns:a16="http://schemas.microsoft.com/office/drawing/2014/main" id="{E912AAE0-CB37-C78F-3E57-01F34BF6407D}"/>
              </a:ext>
            </a:extLst>
          </p:cNvPr>
          <p:cNvSpPr>
            <a:spLocks noGrp="1"/>
          </p:cNvSpPr>
          <p:nvPr>
            <p:ph type="title"/>
          </p:nvPr>
        </p:nvSpPr>
        <p:spPr>
          <a:xfrm>
            <a:off x="237744" y="283464"/>
            <a:ext cx="7553009" cy="1159192"/>
          </a:xfrm>
        </p:spPr>
        <p:txBody>
          <a:bodyPr/>
          <a:lstStyle/>
          <a:p>
            <a:r>
              <a:rPr lang="en-US"/>
              <a:t>Click to edit Master title style</a:t>
            </a:r>
          </a:p>
        </p:txBody>
      </p:sp>
      <p:pic>
        <p:nvPicPr>
          <p:cNvPr id="10" name="Picture 9">
            <a:extLst>
              <a:ext uri="{FF2B5EF4-FFF2-40B4-BE49-F238E27FC236}">
                <a16:creationId xmlns:a16="http://schemas.microsoft.com/office/drawing/2014/main" id="{38AF8D18-7E0D-2DF6-D239-AE558DC51FC0}"/>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256032" y="6254496"/>
            <a:ext cx="292100" cy="368300"/>
          </a:xfrm>
          <a:prstGeom prst="rect">
            <a:avLst/>
          </a:prstGeom>
        </p:spPr>
      </p:pic>
      <p:sp>
        <p:nvSpPr>
          <p:cNvPr id="11" name="TextBox 10">
            <a:extLst>
              <a:ext uri="{FF2B5EF4-FFF2-40B4-BE49-F238E27FC236}">
                <a16:creationId xmlns:a16="http://schemas.microsoft.com/office/drawing/2014/main" id="{02C377E4-695E-1590-43D1-929777769C5F}"/>
              </a:ext>
            </a:extLst>
          </p:cNvPr>
          <p:cNvSpPr txBox="1">
            <a:spLocks noChangeArrowheads="1"/>
          </p:cNvSpPr>
          <p:nvPr userDrawn="1"/>
        </p:nvSpPr>
        <p:spPr bwMode="auto">
          <a:xfrm>
            <a:off x="691527" y="6544036"/>
            <a:ext cx="5726286" cy="923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marL="0" lvl="0" indent="0" algn="l">
              <a:lnSpc>
                <a:spcPct val="100000"/>
              </a:lnSpc>
              <a:defRPr sz="1800">
                <a:solidFill>
                  <a:srgbClr val="000000"/>
                </a:solidFill>
              </a:defRPr>
            </a:pPr>
            <a:r>
              <a:rPr lang="ga-IE" sz="600" b="0" i="0" baseline="0">
                <a:solidFill>
                  <a:schemeClr val="bg1">
                    <a:lumMod val="85000"/>
                  </a:schemeClr>
                </a:solidFill>
                <a:latin typeface="+mn-lt"/>
              </a:rPr>
              <a:t>© 2023 Epsilon Data Management, LLC. All rights reserved. Proprietary and confidential.</a:t>
            </a:r>
          </a:p>
        </p:txBody>
      </p:sp>
      <p:sp>
        <p:nvSpPr>
          <p:cNvPr id="12" name="TextBox 11">
            <a:extLst>
              <a:ext uri="{FF2B5EF4-FFF2-40B4-BE49-F238E27FC236}">
                <a16:creationId xmlns:a16="http://schemas.microsoft.com/office/drawing/2014/main" id="{2B52E9B7-AE91-22DA-4986-3E7549E44630}"/>
              </a:ext>
            </a:extLst>
          </p:cNvPr>
          <p:cNvSpPr txBox="1">
            <a:spLocks noChangeAspect="1"/>
          </p:cNvSpPr>
          <p:nvPr userDrawn="1"/>
        </p:nvSpPr>
        <p:spPr>
          <a:xfrm>
            <a:off x="11725097" y="6447240"/>
            <a:ext cx="227692" cy="228600"/>
          </a:xfrm>
          <a:prstGeom prst="ellipse">
            <a:avLst/>
          </a:prstGeom>
          <a:solidFill>
            <a:schemeClr val="bg1"/>
          </a:solidFill>
        </p:spPr>
        <p:txBody>
          <a:bodyPr wrap="none" rtlCol="0" anchor="ctr">
            <a:noAutofit/>
          </a:bodyPr>
          <a:lstStyle/>
          <a:p>
            <a:pPr algn="ctr"/>
            <a:fld id="{9F77B881-CDA4-7041-897F-97D0053686EF}" type="slidenum">
              <a:rPr lang="en-US" sz="700" b="1" i="0" smtClean="0">
                <a:solidFill>
                  <a:schemeClr val="accent1"/>
                </a:solidFill>
                <a:latin typeface="+mn-lt"/>
              </a:rPr>
              <a:pPr algn="ctr"/>
              <a:t>‹#›</a:t>
            </a:fld>
            <a:endParaRPr lang="en-US" sz="700" b="1" i="0">
              <a:solidFill>
                <a:schemeClr val="accent1"/>
              </a:solidFill>
              <a:latin typeface="+mn-lt"/>
            </a:endParaRPr>
          </a:p>
        </p:txBody>
      </p:sp>
      <p:sp>
        <p:nvSpPr>
          <p:cNvPr id="18" name="Content Placeholder 17">
            <a:extLst>
              <a:ext uri="{FF2B5EF4-FFF2-40B4-BE49-F238E27FC236}">
                <a16:creationId xmlns:a16="http://schemas.microsoft.com/office/drawing/2014/main" id="{18C7C49E-648A-2981-DAA1-CDA5F5F7884A}"/>
              </a:ext>
            </a:extLst>
          </p:cNvPr>
          <p:cNvSpPr>
            <a:spLocks noGrp="1"/>
          </p:cNvSpPr>
          <p:nvPr>
            <p:ph sz="quarter" idx="13"/>
          </p:nvPr>
        </p:nvSpPr>
        <p:spPr>
          <a:xfrm>
            <a:off x="237744" y="1920875"/>
            <a:ext cx="7551738" cy="42703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Content Placeholder 17">
            <a:extLst>
              <a:ext uri="{FF2B5EF4-FFF2-40B4-BE49-F238E27FC236}">
                <a16:creationId xmlns:a16="http://schemas.microsoft.com/office/drawing/2014/main" id="{FE048AE1-CAB7-001B-9C5F-560CBCB23CA8}"/>
              </a:ext>
            </a:extLst>
          </p:cNvPr>
          <p:cNvSpPr>
            <a:spLocks noGrp="1"/>
          </p:cNvSpPr>
          <p:nvPr>
            <p:ph sz="quarter" idx="14"/>
          </p:nvPr>
        </p:nvSpPr>
        <p:spPr>
          <a:xfrm>
            <a:off x="8376655" y="1920875"/>
            <a:ext cx="3491910" cy="4270375"/>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44557887"/>
      </p:ext>
    </p:extLst>
  </p:cSld>
  <p:clrMapOvr>
    <a:masterClrMapping/>
  </p:clrMapOvr>
  <p:extLst>
    <p:ext uri="{DCECCB84-F9BA-43D5-87BE-67443E8EF086}">
      <p15:sldGuideLst xmlns:p15="http://schemas.microsoft.com/office/powerpoint/2012/main">
        <p15:guide id="1" orient="horz" pos="216">
          <p15:clr>
            <a:srgbClr val="FBAE40"/>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1_Divider_5">
    <p:bg>
      <p:bgPr>
        <a:solidFill>
          <a:schemeClr val="accent4"/>
        </a:solidFill>
        <a:effectLst/>
      </p:bgPr>
    </p:bg>
    <p:spTree>
      <p:nvGrpSpPr>
        <p:cNvPr id="1" name=""/>
        <p:cNvGrpSpPr/>
        <p:nvPr/>
      </p:nvGrpSpPr>
      <p:grpSpPr>
        <a:xfrm>
          <a:off x="0" y="0"/>
          <a:ext cx="0" cy="0"/>
          <a:chOff x="0" y="0"/>
          <a:chExt cx="0" cy="0"/>
        </a:xfrm>
      </p:grpSpPr>
      <p:pic>
        <p:nvPicPr>
          <p:cNvPr id="5" name="Picture 4" descr="Shape, rectangle&#10;&#10;Description automatically generated">
            <a:extLst>
              <a:ext uri="{FF2B5EF4-FFF2-40B4-BE49-F238E27FC236}">
                <a16:creationId xmlns:a16="http://schemas.microsoft.com/office/drawing/2014/main" id="{72422D38-1226-7135-CBC5-9B8734D47F3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6934854"/>
          </a:xfrm>
          <a:prstGeom prst="rect">
            <a:avLst/>
          </a:prstGeom>
        </p:spPr>
      </p:pic>
      <p:sp>
        <p:nvSpPr>
          <p:cNvPr id="3" name="Title 1">
            <a:extLst>
              <a:ext uri="{FF2B5EF4-FFF2-40B4-BE49-F238E27FC236}">
                <a16:creationId xmlns:a16="http://schemas.microsoft.com/office/drawing/2014/main" id="{BA8029A1-4C93-348A-E503-BD52A6CDCE13}"/>
              </a:ext>
            </a:extLst>
          </p:cNvPr>
          <p:cNvSpPr>
            <a:spLocks noGrp="1"/>
          </p:cNvSpPr>
          <p:nvPr>
            <p:ph type="ctrTitle" hasCustomPrompt="1"/>
          </p:nvPr>
        </p:nvSpPr>
        <p:spPr>
          <a:xfrm>
            <a:off x="1788160" y="2235200"/>
            <a:ext cx="8615680" cy="1879600"/>
          </a:xfrm>
        </p:spPr>
        <p:txBody>
          <a:bodyPr anchor="b"/>
          <a:lstStyle>
            <a:lvl1pPr algn="ctr">
              <a:defRPr sz="4800">
                <a:solidFill>
                  <a:schemeClr val="bg1"/>
                </a:solidFill>
              </a:defRPr>
            </a:lvl1pPr>
          </a:lstStyle>
          <a:p>
            <a:r>
              <a:rPr lang="en-US"/>
              <a:t>Click to edit</a:t>
            </a:r>
            <a:br>
              <a:rPr lang="en-US"/>
            </a:br>
            <a:r>
              <a:rPr lang="en-US"/>
              <a:t>divider slide</a:t>
            </a:r>
          </a:p>
        </p:txBody>
      </p:sp>
      <p:pic>
        <p:nvPicPr>
          <p:cNvPr id="4" name="Picture 3" descr="A picture containing text, clipart&#10;&#10;Description automatically generated">
            <a:extLst>
              <a:ext uri="{FF2B5EF4-FFF2-40B4-BE49-F238E27FC236}">
                <a16:creationId xmlns:a16="http://schemas.microsoft.com/office/drawing/2014/main" id="{FD41110E-F223-E31B-B533-C2495473B93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38936" y="387330"/>
            <a:ext cx="1462812" cy="389145"/>
          </a:xfrm>
          <a:prstGeom prst="rect">
            <a:avLst/>
          </a:prstGeom>
        </p:spPr>
      </p:pic>
      <p:sp>
        <p:nvSpPr>
          <p:cNvPr id="6" name="Text Placeholder 5">
            <a:extLst>
              <a:ext uri="{FF2B5EF4-FFF2-40B4-BE49-F238E27FC236}">
                <a16:creationId xmlns:a16="http://schemas.microsoft.com/office/drawing/2014/main" id="{40E4419F-9291-4B8B-E557-1B550A6839E4}"/>
              </a:ext>
            </a:extLst>
          </p:cNvPr>
          <p:cNvSpPr>
            <a:spLocks noGrp="1"/>
          </p:cNvSpPr>
          <p:nvPr>
            <p:ph type="body" sz="quarter" idx="10" hasCustomPrompt="1"/>
          </p:nvPr>
        </p:nvSpPr>
        <p:spPr>
          <a:xfrm>
            <a:off x="1788159" y="4153227"/>
            <a:ext cx="8615680" cy="662613"/>
          </a:xfrm>
        </p:spPr>
        <p:txBody>
          <a:bodyPr>
            <a:noAutofit/>
          </a:bodyPr>
          <a:lstStyle>
            <a:lvl1pPr marL="0" indent="0" algn="ctr">
              <a:buNone/>
              <a:defRPr sz="2000" b="1">
                <a:solidFill>
                  <a:schemeClr val="bg1"/>
                </a:solidFill>
              </a:defRPr>
            </a:lvl1pPr>
            <a:lvl2pPr marL="285750" indent="0" algn="ctr">
              <a:buNone/>
              <a:defRPr sz="2000" b="1">
                <a:solidFill>
                  <a:schemeClr val="bg1"/>
                </a:solidFill>
              </a:defRPr>
            </a:lvl2pPr>
            <a:lvl3pPr marL="574675" indent="0" algn="ctr">
              <a:buNone/>
              <a:defRPr sz="2000" b="1">
                <a:solidFill>
                  <a:schemeClr val="bg1"/>
                </a:solidFill>
              </a:defRPr>
            </a:lvl3pPr>
            <a:lvl4pPr marL="862012" indent="0" algn="ctr">
              <a:buNone/>
              <a:defRPr sz="2000" b="1">
                <a:solidFill>
                  <a:schemeClr val="bg1"/>
                </a:solidFill>
              </a:defRPr>
            </a:lvl4pPr>
            <a:lvl5pPr marL="1149350" indent="0" algn="ctr">
              <a:buNone/>
              <a:defRPr sz="2000" b="1">
                <a:solidFill>
                  <a:schemeClr val="bg1"/>
                </a:solidFill>
              </a:defRPr>
            </a:lvl5pPr>
          </a:lstStyle>
          <a:p>
            <a:pPr lvl="0"/>
            <a:r>
              <a:rPr lang="en-US"/>
              <a:t>Subtitle</a:t>
            </a:r>
          </a:p>
        </p:txBody>
      </p:sp>
    </p:spTree>
    <p:extLst>
      <p:ext uri="{BB962C8B-B14F-4D97-AF65-F5344CB8AC3E}">
        <p14:creationId xmlns:p14="http://schemas.microsoft.com/office/powerpoint/2010/main" val="794429935"/>
      </p:ext>
    </p:extLst>
  </p:cSld>
  <p:clrMapOvr>
    <a:masterClrMapping/>
  </p:clrMapOvr>
  <p:extLst>
    <p:ext uri="{DCECCB84-F9BA-43D5-87BE-67443E8EF086}">
      <p15:sldGuideLst xmlns:p15="http://schemas.microsoft.com/office/powerpoint/2012/main">
        <p15:guide id="1" pos="120">
          <p15:clr>
            <a:srgbClr val="FBAE40"/>
          </p15:clr>
        </p15:guide>
        <p15:guide id="2" orient="horz" pos="4200">
          <p15:clr>
            <a:srgbClr val="FBAE40"/>
          </p15:clr>
        </p15:guide>
      </p15:sldGuideLst>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4_Divider_5">
    <p:bg>
      <p:bgPr>
        <a:solidFill>
          <a:schemeClr val="accent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2422D38-1226-7135-CBC5-9B8734D47F31}"/>
              </a:ext>
            </a:extLst>
          </p:cNvPr>
          <p:cNvPicPr>
            <a:picLocks/>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8096" cy="6858000"/>
          </a:xfrm>
          <a:prstGeom prst="rect">
            <a:avLst/>
          </a:prstGeom>
        </p:spPr>
      </p:pic>
      <p:pic>
        <p:nvPicPr>
          <p:cNvPr id="2" name="Picture 1" descr="A picture containing text, clipart&#10;&#10;Description automatically generated">
            <a:extLst>
              <a:ext uri="{FF2B5EF4-FFF2-40B4-BE49-F238E27FC236}">
                <a16:creationId xmlns:a16="http://schemas.microsoft.com/office/drawing/2014/main" id="{EC43B671-AD79-10BA-1359-CD3A4980E6D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38936" y="6142649"/>
            <a:ext cx="1462812" cy="389145"/>
          </a:xfrm>
          <a:prstGeom prst="rect">
            <a:avLst/>
          </a:prstGeom>
        </p:spPr>
      </p:pic>
      <p:sp>
        <p:nvSpPr>
          <p:cNvPr id="4" name="Title 1">
            <a:extLst>
              <a:ext uri="{FF2B5EF4-FFF2-40B4-BE49-F238E27FC236}">
                <a16:creationId xmlns:a16="http://schemas.microsoft.com/office/drawing/2014/main" id="{56EF1306-29CB-3D9B-B452-6E7BD65FEDF4}"/>
              </a:ext>
            </a:extLst>
          </p:cNvPr>
          <p:cNvSpPr>
            <a:spLocks noGrp="1"/>
          </p:cNvSpPr>
          <p:nvPr>
            <p:ph type="ctrTitle" hasCustomPrompt="1"/>
          </p:nvPr>
        </p:nvSpPr>
        <p:spPr>
          <a:xfrm>
            <a:off x="1788160" y="2235200"/>
            <a:ext cx="8615680" cy="1879600"/>
          </a:xfrm>
        </p:spPr>
        <p:txBody>
          <a:bodyPr anchor="b"/>
          <a:lstStyle>
            <a:lvl1pPr algn="ctr">
              <a:defRPr sz="4800">
                <a:solidFill>
                  <a:schemeClr val="bg1"/>
                </a:solidFill>
              </a:defRPr>
            </a:lvl1pPr>
          </a:lstStyle>
          <a:p>
            <a:r>
              <a:rPr lang="en-US"/>
              <a:t>Click to edit</a:t>
            </a:r>
            <a:br>
              <a:rPr lang="en-US"/>
            </a:br>
            <a:r>
              <a:rPr lang="en-US"/>
              <a:t>divider slide</a:t>
            </a:r>
          </a:p>
        </p:txBody>
      </p:sp>
      <p:sp>
        <p:nvSpPr>
          <p:cNvPr id="6" name="Text Placeholder 5">
            <a:extLst>
              <a:ext uri="{FF2B5EF4-FFF2-40B4-BE49-F238E27FC236}">
                <a16:creationId xmlns:a16="http://schemas.microsoft.com/office/drawing/2014/main" id="{14B45C28-4C5A-9153-E16C-41CE28F6DDE9}"/>
              </a:ext>
            </a:extLst>
          </p:cNvPr>
          <p:cNvSpPr>
            <a:spLocks noGrp="1"/>
          </p:cNvSpPr>
          <p:nvPr>
            <p:ph type="body" sz="quarter" idx="10" hasCustomPrompt="1"/>
          </p:nvPr>
        </p:nvSpPr>
        <p:spPr>
          <a:xfrm>
            <a:off x="1788159" y="4153227"/>
            <a:ext cx="8615680" cy="662613"/>
          </a:xfrm>
        </p:spPr>
        <p:txBody>
          <a:bodyPr>
            <a:noAutofit/>
          </a:bodyPr>
          <a:lstStyle>
            <a:lvl1pPr marL="0" indent="0" algn="ctr">
              <a:buNone/>
              <a:defRPr sz="2000" b="1">
                <a:solidFill>
                  <a:schemeClr val="bg1"/>
                </a:solidFill>
              </a:defRPr>
            </a:lvl1pPr>
            <a:lvl2pPr marL="285750" indent="0" algn="ctr">
              <a:buNone/>
              <a:defRPr sz="2000" b="1">
                <a:solidFill>
                  <a:schemeClr val="bg1"/>
                </a:solidFill>
              </a:defRPr>
            </a:lvl2pPr>
            <a:lvl3pPr marL="574675" indent="0" algn="ctr">
              <a:buNone/>
              <a:defRPr sz="2000" b="1">
                <a:solidFill>
                  <a:schemeClr val="bg1"/>
                </a:solidFill>
              </a:defRPr>
            </a:lvl3pPr>
            <a:lvl4pPr marL="862012" indent="0" algn="ctr">
              <a:buNone/>
              <a:defRPr sz="2000" b="1">
                <a:solidFill>
                  <a:schemeClr val="bg1"/>
                </a:solidFill>
              </a:defRPr>
            </a:lvl4pPr>
            <a:lvl5pPr marL="1149350" indent="0" algn="ctr">
              <a:buNone/>
              <a:defRPr sz="2000" b="1">
                <a:solidFill>
                  <a:schemeClr val="bg1"/>
                </a:solidFill>
              </a:defRPr>
            </a:lvl5pPr>
          </a:lstStyle>
          <a:p>
            <a:pPr lvl="0"/>
            <a:r>
              <a:rPr lang="en-US"/>
              <a:t>Subtitle</a:t>
            </a:r>
          </a:p>
        </p:txBody>
      </p:sp>
    </p:spTree>
    <p:extLst>
      <p:ext uri="{BB962C8B-B14F-4D97-AF65-F5344CB8AC3E}">
        <p14:creationId xmlns:p14="http://schemas.microsoft.com/office/powerpoint/2010/main" val="4281408147"/>
      </p:ext>
    </p:extLst>
  </p:cSld>
  <p:clrMapOvr>
    <a:masterClrMapping/>
  </p:clrMapOvr>
  <p:extLst>
    <p:ext uri="{DCECCB84-F9BA-43D5-87BE-67443E8EF086}">
      <p15:sldGuideLst xmlns:p15="http://schemas.microsoft.com/office/powerpoint/2012/main">
        <p15:guide id="1" pos="120">
          <p15:clr>
            <a:srgbClr val="FBAE40"/>
          </p15:clr>
        </p15:guide>
        <p15:guide id="2" orient="horz" pos="4200">
          <p15:clr>
            <a:srgbClr val="FBAE40"/>
          </p15:clr>
        </p15:guide>
      </p15:sldGuideLst>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Icon Divider Blue">
    <p:bg>
      <p:bgPr>
        <a:solidFill>
          <a:schemeClr val="accent1"/>
        </a:solidFill>
        <a:effectLst/>
      </p:bgPr>
    </p:bg>
    <p:spTree>
      <p:nvGrpSpPr>
        <p:cNvPr id="1" name=""/>
        <p:cNvGrpSpPr/>
        <p:nvPr/>
      </p:nvGrpSpPr>
      <p:grpSpPr>
        <a:xfrm>
          <a:off x="0" y="0"/>
          <a:ext cx="0" cy="0"/>
          <a:chOff x="0" y="0"/>
          <a:chExt cx="0" cy="0"/>
        </a:xfrm>
      </p:grpSpPr>
      <p:pic>
        <p:nvPicPr>
          <p:cNvPr id="8" name="Picture 7" descr="Shape, rectangle&#10;&#10;Description automatically generated">
            <a:extLst>
              <a:ext uri="{FF2B5EF4-FFF2-40B4-BE49-F238E27FC236}">
                <a16:creationId xmlns:a16="http://schemas.microsoft.com/office/drawing/2014/main" id="{2AE34794-50BD-3F02-DE15-51F7AD84A040}"/>
              </a:ext>
            </a:extLst>
          </p:cNvPr>
          <p:cNvPicPr>
            <a:picLocks/>
          </p:cNvPicPr>
          <p:nvPr userDrawn="1"/>
        </p:nvPicPr>
        <p:blipFill>
          <a:blip r:embed="rId2"/>
          <a:stretch>
            <a:fillRect/>
          </a:stretch>
        </p:blipFill>
        <p:spPr>
          <a:xfrm>
            <a:off x="0" y="0"/>
            <a:ext cx="12188952" cy="6858000"/>
          </a:xfrm>
          <a:prstGeom prst="rect">
            <a:avLst/>
          </a:prstGeom>
        </p:spPr>
      </p:pic>
      <p:sp>
        <p:nvSpPr>
          <p:cNvPr id="3" name="Title 1">
            <a:extLst>
              <a:ext uri="{FF2B5EF4-FFF2-40B4-BE49-F238E27FC236}">
                <a16:creationId xmlns:a16="http://schemas.microsoft.com/office/drawing/2014/main" id="{BA8029A1-4C93-348A-E503-BD52A6CDCE13}"/>
              </a:ext>
            </a:extLst>
          </p:cNvPr>
          <p:cNvSpPr>
            <a:spLocks noGrp="1"/>
          </p:cNvSpPr>
          <p:nvPr>
            <p:ph type="ctrTitle" hasCustomPrompt="1"/>
          </p:nvPr>
        </p:nvSpPr>
        <p:spPr>
          <a:xfrm>
            <a:off x="533400" y="4522526"/>
            <a:ext cx="7696200" cy="1463040"/>
          </a:xfrm>
        </p:spPr>
        <p:txBody>
          <a:bodyPr anchor="t"/>
          <a:lstStyle>
            <a:lvl1pPr algn="l">
              <a:defRPr sz="4800">
                <a:solidFill>
                  <a:schemeClr val="bg1"/>
                </a:solidFill>
              </a:defRPr>
            </a:lvl1pPr>
          </a:lstStyle>
          <a:p>
            <a:r>
              <a:rPr lang="en-US"/>
              <a:t>Click to edit</a:t>
            </a:r>
            <a:br>
              <a:rPr lang="en-US"/>
            </a:br>
            <a:r>
              <a:rPr lang="en-US"/>
              <a:t>divider slide</a:t>
            </a:r>
          </a:p>
        </p:txBody>
      </p:sp>
      <p:sp>
        <p:nvSpPr>
          <p:cNvPr id="2" name="Picture Placeholder 14">
            <a:extLst>
              <a:ext uri="{FF2B5EF4-FFF2-40B4-BE49-F238E27FC236}">
                <a16:creationId xmlns:a16="http://schemas.microsoft.com/office/drawing/2014/main" id="{1E98FF31-717A-F420-5338-B799878C217A}"/>
              </a:ext>
            </a:extLst>
          </p:cNvPr>
          <p:cNvSpPr>
            <a:spLocks noGrp="1" noChangeAspect="1"/>
          </p:cNvSpPr>
          <p:nvPr>
            <p:ph type="pic" sz="quarter" idx="11"/>
          </p:nvPr>
        </p:nvSpPr>
        <p:spPr>
          <a:xfrm>
            <a:off x="9703220" y="1838778"/>
            <a:ext cx="1893220" cy="1886761"/>
          </a:xfrm>
          <a:prstGeom prst="rect">
            <a:avLst/>
          </a:prstGeom>
        </p:spPr>
        <p:txBody>
          <a:bodyPr anchor="ctr"/>
          <a:lstStyle>
            <a:lvl1pPr marL="0" indent="0" algn="ctr">
              <a:buNone/>
              <a:defRPr>
                <a:solidFill>
                  <a:schemeClr val="bg1"/>
                </a:solidFill>
              </a:defRPr>
            </a:lvl1pPr>
          </a:lstStyle>
          <a:p>
            <a:r>
              <a:rPr lang="en-US"/>
              <a:t>Click icon to add picture</a:t>
            </a:r>
          </a:p>
        </p:txBody>
      </p:sp>
      <p:pic>
        <p:nvPicPr>
          <p:cNvPr id="6" name="Picture 5" descr="A picture containing text, clipart&#10;&#10;Description automatically generated">
            <a:extLst>
              <a:ext uri="{FF2B5EF4-FFF2-40B4-BE49-F238E27FC236}">
                <a16:creationId xmlns:a16="http://schemas.microsoft.com/office/drawing/2014/main" id="{04BEF04F-50CB-7449-B897-870A3FA6987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38936" y="387330"/>
            <a:ext cx="1462812" cy="389145"/>
          </a:xfrm>
          <a:prstGeom prst="rect">
            <a:avLst/>
          </a:prstGeom>
        </p:spPr>
      </p:pic>
      <p:pic>
        <p:nvPicPr>
          <p:cNvPr id="12" name="Picture 11" descr="A picture containing device&#10;&#10;Description automatically generated">
            <a:extLst>
              <a:ext uri="{FF2B5EF4-FFF2-40B4-BE49-F238E27FC236}">
                <a16:creationId xmlns:a16="http://schemas.microsoft.com/office/drawing/2014/main" id="{AEE743D2-E883-A78B-DE94-9FBE74825C61}"/>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l="6647"/>
          <a:stretch/>
        </p:blipFill>
        <p:spPr>
          <a:xfrm>
            <a:off x="-1" y="2158077"/>
            <a:ext cx="9552079" cy="1311349"/>
          </a:xfrm>
          <a:prstGeom prst="rect">
            <a:avLst/>
          </a:prstGeom>
        </p:spPr>
      </p:pic>
      <p:sp>
        <p:nvSpPr>
          <p:cNvPr id="4" name="Text Placeholder 5">
            <a:extLst>
              <a:ext uri="{FF2B5EF4-FFF2-40B4-BE49-F238E27FC236}">
                <a16:creationId xmlns:a16="http://schemas.microsoft.com/office/drawing/2014/main" id="{35B361D5-FB3E-76EE-B093-B8210557F574}"/>
              </a:ext>
            </a:extLst>
          </p:cNvPr>
          <p:cNvSpPr>
            <a:spLocks noGrp="1"/>
          </p:cNvSpPr>
          <p:nvPr>
            <p:ph type="body" sz="quarter" idx="10" hasCustomPrompt="1"/>
          </p:nvPr>
        </p:nvSpPr>
        <p:spPr>
          <a:xfrm>
            <a:off x="538936" y="6032827"/>
            <a:ext cx="7690664" cy="662613"/>
          </a:xfrm>
        </p:spPr>
        <p:txBody>
          <a:bodyPr>
            <a:noAutofit/>
          </a:bodyPr>
          <a:lstStyle>
            <a:lvl1pPr marL="0" indent="0" algn="l">
              <a:buNone/>
              <a:defRPr sz="2000" b="1">
                <a:solidFill>
                  <a:schemeClr val="bg1"/>
                </a:solidFill>
              </a:defRPr>
            </a:lvl1pPr>
            <a:lvl2pPr marL="285750" indent="0" algn="ctr">
              <a:buNone/>
              <a:defRPr sz="2000" b="1">
                <a:solidFill>
                  <a:schemeClr val="bg1"/>
                </a:solidFill>
              </a:defRPr>
            </a:lvl2pPr>
            <a:lvl3pPr marL="574675" indent="0" algn="ctr">
              <a:buNone/>
              <a:defRPr sz="2000" b="1">
                <a:solidFill>
                  <a:schemeClr val="bg1"/>
                </a:solidFill>
              </a:defRPr>
            </a:lvl3pPr>
            <a:lvl4pPr marL="862012" indent="0" algn="ctr">
              <a:buNone/>
              <a:defRPr sz="2000" b="1">
                <a:solidFill>
                  <a:schemeClr val="bg1"/>
                </a:solidFill>
              </a:defRPr>
            </a:lvl4pPr>
            <a:lvl5pPr marL="1149350" indent="0" algn="ctr">
              <a:buNone/>
              <a:defRPr sz="2000" b="1">
                <a:solidFill>
                  <a:schemeClr val="bg1"/>
                </a:solidFill>
              </a:defRPr>
            </a:lvl5pPr>
          </a:lstStyle>
          <a:p>
            <a:pPr lvl="0"/>
            <a:r>
              <a:rPr lang="en-US"/>
              <a:t>Subtitle</a:t>
            </a:r>
          </a:p>
        </p:txBody>
      </p:sp>
    </p:spTree>
    <p:extLst>
      <p:ext uri="{BB962C8B-B14F-4D97-AF65-F5344CB8AC3E}">
        <p14:creationId xmlns:p14="http://schemas.microsoft.com/office/powerpoint/2010/main" val="1485432233"/>
      </p:ext>
    </p:extLst>
  </p:cSld>
  <p:clrMapOvr>
    <a:masterClrMapping/>
  </p:clrMapOvr>
  <p:extLst>
    <p:ext uri="{DCECCB84-F9BA-43D5-87BE-67443E8EF086}">
      <p15:sldGuideLst xmlns:p15="http://schemas.microsoft.com/office/powerpoint/2012/main">
        <p15:guide id="1" pos="120">
          <p15:clr>
            <a:srgbClr val="FBAE40"/>
          </p15:clr>
        </p15:guide>
        <p15:guide id="2" orient="horz" pos="4200">
          <p15:clr>
            <a:srgbClr val="FBAE40"/>
          </p15:clr>
        </p15:guide>
      </p15:sldGuideLst>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Divider Line Blue">
    <p:bg>
      <p:bgPr>
        <a:solidFill>
          <a:schemeClr val="accent1"/>
        </a:solidFill>
        <a:effectLst/>
      </p:bgPr>
    </p:bg>
    <p:spTree>
      <p:nvGrpSpPr>
        <p:cNvPr id="1" name=""/>
        <p:cNvGrpSpPr/>
        <p:nvPr/>
      </p:nvGrpSpPr>
      <p:grpSpPr>
        <a:xfrm>
          <a:off x="0" y="0"/>
          <a:ext cx="0" cy="0"/>
          <a:chOff x="0" y="0"/>
          <a:chExt cx="0" cy="0"/>
        </a:xfrm>
      </p:grpSpPr>
      <p:pic>
        <p:nvPicPr>
          <p:cNvPr id="4" name="Picture 3" descr="Icon&#10;&#10;Description automatically generated">
            <a:extLst>
              <a:ext uri="{FF2B5EF4-FFF2-40B4-BE49-F238E27FC236}">
                <a16:creationId xmlns:a16="http://schemas.microsoft.com/office/drawing/2014/main" id="{C68CF9F1-E73B-FDBC-D238-C8CE75B78B8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94594" y="-14289"/>
            <a:ext cx="12297433" cy="6872289"/>
          </a:xfrm>
          <a:prstGeom prst="rect">
            <a:avLst/>
          </a:prstGeom>
        </p:spPr>
      </p:pic>
      <p:pic>
        <p:nvPicPr>
          <p:cNvPr id="5" name="Picture 4" descr="A picture containing text, clipart&#10;&#10;Description automatically generated">
            <a:extLst>
              <a:ext uri="{FF2B5EF4-FFF2-40B4-BE49-F238E27FC236}">
                <a16:creationId xmlns:a16="http://schemas.microsoft.com/office/drawing/2014/main" id="{4F9F54E8-B086-37F6-B2A7-5FA6C8B4CF3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38936" y="387330"/>
            <a:ext cx="1462812" cy="389145"/>
          </a:xfrm>
          <a:prstGeom prst="rect">
            <a:avLst/>
          </a:prstGeom>
        </p:spPr>
      </p:pic>
      <p:sp>
        <p:nvSpPr>
          <p:cNvPr id="7" name="Text Placeholder 5">
            <a:extLst>
              <a:ext uri="{FF2B5EF4-FFF2-40B4-BE49-F238E27FC236}">
                <a16:creationId xmlns:a16="http://schemas.microsoft.com/office/drawing/2014/main" id="{1EF7B6F1-5BB2-0D5A-AADE-AFAFB84A2C8C}"/>
              </a:ext>
            </a:extLst>
          </p:cNvPr>
          <p:cNvSpPr>
            <a:spLocks noGrp="1"/>
          </p:cNvSpPr>
          <p:nvPr>
            <p:ph type="body" sz="quarter" idx="10" hasCustomPrompt="1"/>
          </p:nvPr>
        </p:nvSpPr>
        <p:spPr>
          <a:xfrm>
            <a:off x="538936" y="5148907"/>
            <a:ext cx="8076744" cy="662613"/>
          </a:xfrm>
        </p:spPr>
        <p:txBody>
          <a:bodyPr>
            <a:noAutofit/>
          </a:bodyPr>
          <a:lstStyle>
            <a:lvl1pPr marL="0" indent="0" algn="l">
              <a:buNone/>
              <a:defRPr sz="2000" b="1">
                <a:solidFill>
                  <a:schemeClr val="bg1"/>
                </a:solidFill>
              </a:defRPr>
            </a:lvl1pPr>
            <a:lvl2pPr marL="285750" indent="0" algn="ctr">
              <a:buNone/>
              <a:defRPr sz="2000" b="1">
                <a:solidFill>
                  <a:schemeClr val="bg1"/>
                </a:solidFill>
              </a:defRPr>
            </a:lvl2pPr>
            <a:lvl3pPr marL="574675" indent="0" algn="ctr">
              <a:buNone/>
              <a:defRPr sz="2000" b="1">
                <a:solidFill>
                  <a:schemeClr val="bg1"/>
                </a:solidFill>
              </a:defRPr>
            </a:lvl3pPr>
            <a:lvl4pPr marL="862012" indent="0" algn="ctr">
              <a:buNone/>
              <a:defRPr sz="2000" b="1">
                <a:solidFill>
                  <a:schemeClr val="bg1"/>
                </a:solidFill>
              </a:defRPr>
            </a:lvl4pPr>
            <a:lvl5pPr marL="1149350" indent="0" algn="ctr">
              <a:buNone/>
              <a:defRPr sz="2000" b="1">
                <a:solidFill>
                  <a:schemeClr val="bg1"/>
                </a:solidFill>
              </a:defRPr>
            </a:lvl5pPr>
          </a:lstStyle>
          <a:p>
            <a:pPr lvl="0"/>
            <a:r>
              <a:rPr lang="en-US"/>
              <a:t>Subtitle</a:t>
            </a:r>
          </a:p>
        </p:txBody>
      </p:sp>
      <p:sp>
        <p:nvSpPr>
          <p:cNvPr id="8" name="Title 6">
            <a:extLst>
              <a:ext uri="{FF2B5EF4-FFF2-40B4-BE49-F238E27FC236}">
                <a16:creationId xmlns:a16="http://schemas.microsoft.com/office/drawing/2014/main" id="{2F28D5AA-2031-EDB0-692C-F586B1B0D50D}"/>
              </a:ext>
            </a:extLst>
          </p:cNvPr>
          <p:cNvSpPr>
            <a:spLocks noGrp="1"/>
          </p:cNvSpPr>
          <p:nvPr>
            <p:ph type="title" hasCustomPrompt="1"/>
          </p:nvPr>
        </p:nvSpPr>
        <p:spPr>
          <a:xfrm>
            <a:off x="538935" y="2804160"/>
            <a:ext cx="8076745" cy="2209567"/>
          </a:xfrm>
        </p:spPr>
        <p:txBody>
          <a:bodyPr vert="horz" lIns="0" tIns="45720" rIns="91440" bIns="45720" rtlCol="0" anchor="b">
            <a:noAutofit/>
          </a:bodyPr>
          <a:lstStyle>
            <a:lvl1pPr>
              <a:defRPr lang="en-US" sz="4800">
                <a:solidFill>
                  <a:schemeClr val="bg1"/>
                </a:solidFill>
              </a:defRPr>
            </a:lvl1pPr>
          </a:lstStyle>
          <a:p>
            <a:pPr marL="0" lvl="0"/>
            <a:r>
              <a:rPr lang="en-US"/>
              <a:t>Click to edit </a:t>
            </a:r>
            <a:br>
              <a:rPr lang="en-US"/>
            </a:br>
            <a:r>
              <a:rPr lang="en-US"/>
              <a:t>divider slide</a:t>
            </a:r>
          </a:p>
        </p:txBody>
      </p:sp>
    </p:spTree>
    <p:extLst>
      <p:ext uri="{BB962C8B-B14F-4D97-AF65-F5344CB8AC3E}">
        <p14:creationId xmlns:p14="http://schemas.microsoft.com/office/powerpoint/2010/main" val="1992728381"/>
      </p:ext>
    </p:extLst>
  </p:cSld>
  <p:clrMapOvr>
    <a:masterClrMapping/>
  </p:clrMapOvr>
  <p:extLst>
    <p:ext uri="{DCECCB84-F9BA-43D5-87BE-67443E8EF086}">
      <p15:sldGuideLst xmlns:p15="http://schemas.microsoft.com/office/powerpoint/2012/main">
        <p15:guide id="1" pos="120">
          <p15:clr>
            <a:srgbClr val="FBAE40"/>
          </p15:clr>
        </p15:guide>
        <p15:guide id="2" orient="horz" pos="4200">
          <p15:clr>
            <a:srgbClr val="FBAE40"/>
          </p15:clr>
        </p15:guide>
      </p15:sldGuideLst>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Computer Slide Blue">
    <p:bg>
      <p:bgPr>
        <a:solidFill>
          <a:schemeClr val="accent1"/>
        </a:solidFill>
        <a:effectLst/>
      </p:bgPr>
    </p:bg>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1FF8935B-7D93-F768-6E5D-9DD17BAF7E36}"/>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pic>
        <p:nvPicPr>
          <p:cNvPr id="5" name="Picture 4">
            <a:extLst>
              <a:ext uri="{FF2B5EF4-FFF2-40B4-BE49-F238E27FC236}">
                <a16:creationId xmlns:a16="http://schemas.microsoft.com/office/drawing/2014/main" id="{C6466850-970B-FF41-DD36-0EE14D6D01FB}"/>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2808955" y="1186044"/>
            <a:ext cx="6574090" cy="5454737"/>
          </a:xfrm>
          <a:prstGeom prst="rect">
            <a:avLst/>
          </a:prstGeom>
        </p:spPr>
      </p:pic>
      <p:sp>
        <p:nvSpPr>
          <p:cNvPr id="7" name="Picture Placeholder 20">
            <a:extLst>
              <a:ext uri="{FF2B5EF4-FFF2-40B4-BE49-F238E27FC236}">
                <a16:creationId xmlns:a16="http://schemas.microsoft.com/office/drawing/2014/main" id="{D59A5A58-4953-459A-A8EF-00C02A85DB21}"/>
              </a:ext>
            </a:extLst>
          </p:cNvPr>
          <p:cNvSpPr>
            <a:spLocks noGrp="1"/>
          </p:cNvSpPr>
          <p:nvPr>
            <p:ph type="pic" sz="quarter" idx="10"/>
          </p:nvPr>
        </p:nvSpPr>
        <p:spPr>
          <a:xfrm>
            <a:off x="3037332" y="1433513"/>
            <a:ext cx="6117336" cy="3474720"/>
          </a:xfrm>
          <a:prstGeom prst="rect">
            <a:avLst/>
          </a:prstGeom>
          <a:pattFill prst="dkUpDiag">
            <a:fgClr>
              <a:schemeClr val="bg1">
                <a:lumMod val="85000"/>
              </a:schemeClr>
            </a:fgClr>
            <a:bgClr>
              <a:schemeClr val="bg1"/>
            </a:bgClr>
          </a:pattFill>
        </p:spPr>
        <p:txBody>
          <a:bodyPr anchor="ctr"/>
          <a:lstStyle>
            <a:lvl1pPr marL="7938" indent="0" algn="ctr">
              <a:buNone/>
              <a:defRPr/>
            </a:lvl1pPr>
          </a:lstStyle>
          <a:p>
            <a:r>
              <a:rPr lang="en-US"/>
              <a:t>Click icon to add picture</a:t>
            </a:r>
          </a:p>
        </p:txBody>
      </p:sp>
      <p:sp>
        <p:nvSpPr>
          <p:cNvPr id="6" name="TextBox 5">
            <a:extLst>
              <a:ext uri="{FF2B5EF4-FFF2-40B4-BE49-F238E27FC236}">
                <a16:creationId xmlns:a16="http://schemas.microsoft.com/office/drawing/2014/main" id="{DAA9D652-CCE1-BC09-B1FA-7903737DD0B2}"/>
              </a:ext>
            </a:extLst>
          </p:cNvPr>
          <p:cNvSpPr txBox="1">
            <a:spLocks noChangeAspect="1"/>
          </p:cNvSpPr>
          <p:nvPr userDrawn="1"/>
        </p:nvSpPr>
        <p:spPr>
          <a:xfrm>
            <a:off x="11725097" y="6447240"/>
            <a:ext cx="227692" cy="228600"/>
          </a:xfrm>
          <a:prstGeom prst="ellipse">
            <a:avLst/>
          </a:prstGeom>
          <a:solidFill>
            <a:schemeClr val="bg1"/>
          </a:solidFill>
        </p:spPr>
        <p:txBody>
          <a:bodyPr wrap="none" rtlCol="0" anchor="ctr">
            <a:noAutofit/>
          </a:bodyPr>
          <a:lstStyle/>
          <a:p>
            <a:pPr algn="ctr"/>
            <a:fld id="{9F77B881-CDA4-7041-897F-97D0053686EF}" type="slidenum">
              <a:rPr lang="en-US" sz="700" b="1" i="0" smtClean="0">
                <a:solidFill>
                  <a:schemeClr val="accent1"/>
                </a:solidFill>
                <a:latin typeface="+mn-lt"/>
              </a:rPr>
              <a:pPr algn="ctr"/>
              <a:t>‹#›</a:t>
            </a:fld>
            <a:endParaRPr lang="en-US" sz="700" b="1" i="0">
              <a:solidFill>
                <a:schemeClr val="accent1"/>
              </a:solidFill>
              <a:latin typeface="+mn-lt"/>
            </a:endParaRPr>
          </a:p>
        </p:txBody>
      </p:sp>
      <p:pic>
        <p:nvPicPr>
          <p:cNvPr id="10" name="Picture 9" descr="Icon&#10;&#10;Description automatically generated">
            <a:extLst>
              <a:ext uri="{FF2B5EF4-FFF2-40B4-BE49-F238E27FC236}">
                <a16:creationId xmlns:a16="http://schemas.microsoft.com/office/drawing/2014/main" id="{65ADC1E0-3C22-F52D-2769-810952E3E34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60548" y="6251542"/>
            <a:ext cx="292100" cy="368300"/>
          </a:xfrm>
          <a:prstGeom prst="rect">
            <a:avLst/>
          </a:prstGeom>
        </p:spPr>
      </p:pic>
      <p:sp>
        <p:nvSpPr>
          <p:cNvPr id="11" name="TextBox 10">
            <a:extLst>
              <a:ext uri="{FF2B5EF4-FFF2-40B4-BE49-F238E27FC236}">
                <a16:creationId xmlns:a16="http://schemas.microsoft.com/office/drawing/2014/main" id="{A384CCBB-1AB6-9E6F-C824-DB5C642F7418}"/>
              </a:ext>
            </a:extLst>
          </p:cNvPr>
          <p:cNvSpPr txBox="1">
            <a:spLocks noChangeArrowheads="1"/>
          </p:cNvSpPr>
          <p:nvPr userDrawn="1"/>
        </p:nvSpPr>
        <p:spPr bwMode="auto">
          <a:xfrm>
            <a:off x="691527" y="6544036"/>
            <a:ext cx="5726286" cy="923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marL="0" lvl="0" indent="0" algn="l">
              <a:lnSpc>
                <a:spcPct val="100000"/>
              </a:lnSpc>
              <a:defRPr sz="1800">
                <a:solidFill>
                  <a:srgbClr val="000000"/>
                </a:solidFill>
              </a:defRPr>
            </a:pPr>
            <a:r>
              <a:rPr lang="ga-IE" sz="600" b="0" i="0" baseline="0">
                <a:solidFill>
                  <a:schemeClr val="bg1">
                    <a:lumMod val="85000"/>
                  </a:schemeClr>
                </a:solidFill>
                <a:latin typeface="+mn-lt"/>
              </a:rPr>
              <a:t>© 2023 Epsilon Data Management, LLC. All rights reserved. Proprietary and confidential.</a:t>
            </a:r>
          </a:p>
        </p:txBody>
      </p:sp>
    </p:spTree>
    <p:extLst>
      <p:ext uri="{BB962C8B-B14F-4D97-AF65-F5344CB8AC3E}">
        <p14:creationId xmlns:p14="http://schemas.microsoft.com/office/powerpoint/2010/main" val="1547206143"/>
      </p:ext>
    </p:extLst>
  </p:cSld>
  <p:clrMapOvr>
    <a:masterClrMapping/>
  </p:clrMapOvr>
  <p:extLst>
    <p:ext uri="{DCECCB84-F9BA-43D5-87BE-67443E8EF086}">
      <p15:sldGuideLst xmlns:p15="http://schemas.microsoft.com/office/powerpoint/2012/main">
        <p15:guide id="1" orient="horz" pos="216">
          <p15:clr>
            <a:srgbClr val="FBAE40"/>
          </p15:clr>
        </p15:guide>
        <p15:guide id="2" pos="3840">
          <p15:clr>
            <a:srgbClr val="FBAE40"/>
          </p15:clr>
        </p15:guide>
      </p15:sldGuideLst>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Laptop Blue">
    <p:bg>
      <p:bgPr>
        <a:solidFill>
          <a:schemeClr val="accent1"/>
        </a:solidFill>
        <a:effectLst/>
      </p:bgPr>
    </p:bg>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1FF8935B-7D93-F768-6E5D-9DD17BAF7E36}"/>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5" name="Picture Placeholder 20">
            <a:extLst>
              <a:ext uri="{FF2B5EF4-FFF2-40B4-BE49-F238E27FC236}">
                <a16:creationId xmlns:a16="http://schemas.microsoft.com/office/drawing/2014/main" id="{4E59FDB9-6594-D66D-E1F7-D3FE2AB1FC57}"/>
              </a:ext>
            </a:extLst>
          </p:cNvPr>
          <p:cNvSpPr>
            <a:spLocks noGrp="1"/>
          </p:cNvSpPr>
          <p:nvPr>
            <p:ph type="pic" sz="quarter" idx="10"/>
          </p:nvPr>
        </p:nvSpPr>
        <p:spPr>
          <a:xfrm>
            <a:off x="3107531" y="1743075"/>
            <a:ext cx="5965032" cy="3783217"/>
          </a:xfrm>
          <a:prstGeom prst="rect">
            <a:avLst/>
          </a:prstGeom>
          <a:pattFill prst="dkDnDiag">
            <a:fgClr>
              <a:schemeClr val="bg1">
                <a:lumMod val="85000"/>
              </a:schemeClr>
            </a:fgClr>
            <a:bgClr>
              <a:schemeClr val="bg1"/>
            </a:bgClr>
          </a:pattFill>
        </p:spPr>
        <p:txBody>
          <a:bodyPr anchor="ctr"/>
          <a:lstStyle>
            <a:lvl1pPr marL="7938" indent="0" algn="ctr">
              <a:buNone/>
              <a:defRPr/>
            </a:lvl1pPr>
          </a:lstStyle>
          <a:p>
            <a:r>
              <a:rPr lang="en-US"/>
              <a:t>Click icon to add picture</a:t>
            </a:r>
          </a:p>
        </p:txBody>
      </p:sp>
      <p:pic>
        <p:nvPicPr>
          <p:cNvPr id="7" name="Picture 6" descr="Shape, rectangle&#10;&#10;Description automatically generated">
            <a:extLst>
              <a:ext uri="{FF2B5EF4-FFF2-40B4-BE49-F238E27FC236}">
                <a16:creationId xmlns:a16="http://schemas.microsoft.com/office/drawing/2014/main" id="{36B0285F-F9A6-C9E2-2848-B819735D5D3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200469" y="1453298"/>
            <a:ext cx="7772400" cy="4525263"/>
          </a:xfrm>
          <a:prstGeom prst="rect">
            <a:avLst/>
          </a:prstGeom>
        </p:spPr>
      </p:pic>
      <p:sp>
        <p:nvSpPr>
          <p:cNvPr id="6" name="TextBox 5">
            <a:extLst>
              <a:ext uri="{FF2B5EF4-FFF2-40B4-BE49-F238E27FC236}">
                <a16:creationId xmlns:a16="http://schemas.microsoft.com/office/drawing/2014/main" id="{58669C7A-99A2-AC50-267A-683E9437A5DD}"/>
              </a:ext>
            </a:extLst>
          </p:cNvPr>
          <p:cNvSpPr txBox="1">
            <a:spLocks noChangeAspect="1"/>
          </p:cNvSpPr>
          <p:nvPr userDrawn="1"/>
        </p:nvSpPr>
        <p:spPr>
          <a:xfrm>
            <a:off x="11725097" y="6447240"/>
            <a:ext cx="227692" cy="228600"/>
          </a:xfrm>
          <a:prstGeom prst="ellipse">
            <a:avLst/>
          </a:prstGeom>
          <a:solidFill>
            <a:schemeClr val="bg1"/>
          </a:solidFill>
        </p:spPr>
        <p:txBody>
          <a:bodyPr wrap="none" rtlCol="0" anchor="ctr">
            <a:noAutofit/>
          </a:bodyPr>
          <a:lstStyle/>
          <a:p>
            <a:pPr algn="ctr"/>
            <a:fld id="{9F77B881-CDA4-7041-897F-97D0053686EF}" type="slidenum">
              <a:rPr lang="en-US" sz="700" b="1" i="0" smtClean="0">
                <a:solidFill>
                  <a:schemeClr val="accent1"/>
                </a:solidFill>
                <a:latin typeface="+mn-lt"/>
              </a:rPr>
              <a:pPr algn="ctr"/>
              <a:t>‹#›</a:t>
            </a:fld>
            <a:endParaRPr lang="en-US" sz="700" b="1" i="0">
              <a:solidFill>
                <a:schemeClr val="accent1"/>
              </a:solidFill>
              <a:latin typeface="+mn-lt"/>
            </a:endParaRPr>
          </a:p>
        </p:txBody>
      </p:sp>
      <p:pic>
        <p:nvPicPr>
          <p:cNvPr id="8" name="Picture 7" descr="Icon&#10;&#10;Description automatically generated">
            <a:extLst>
              <a:ext uri="{FF2B5EF4-FFF2-40B4-BE49-F238E27FC236}">
                <a16:creationId xmlns:a16="http://schemas.microsoft.com/office/drawing/2014/main" id="{3C9E9E7F-2B12-DACA-DE3F-2562D108468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60548" y="6251542"/>
            <a:ext cx="292100" cy="368300"/>
          </a:xfrm>
          <a:prstGeom prst="rect">
            <a:avLst/>
          </a:prstGeom>
        </p:spPr>
      </p:pic>
      <p:sp>
        <p:nvSpPr>
          <p:cNvPr id="10" name="TextBox 9">
            <a:extLst>
              <a:ext uri="{FF2B5EF4-FFF2-40B4-BE49-F238E27FC236}">
                <a16:creationId xmlns:a16="http://schemas.microsoft.com/office/drawing/2014/main" id="{2A85316C-8721-48E3-D013-96913E7FFE65}"/>
              </a:ext>
            </a:extLst>
          </p:cNvPr>
          <p:cNvSpPr txBox="1">
            <a:spLocks noChangeArrowheads="1"/>
          </p:cNvSpPr>
          <p:nvPr userDrawn="1"/>
        </p:nvSpPr>
        <p:spPr bwMode="auto">
          <a:xfrm>
            <a:off x="691527" y="6544036"/>
            <a:ext cx="5726286" cy="923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marL="0" lvl="0" indent="0" algn="l">
              <a:lnSpc>
                <a:spcPct val="100000"/>
              </a:lnSpc>
              <a:defRPr sz="1800">
                <a:solidFill>
                  <a:srgbClr val="000000"/>
                </a:solidFill>
              </a:defRPr>
            </a:pPr>
            <a:r>
              <a:rPr lang="ga-IE" sz="600" b="0" i="0" baseline="0">
                <a:solidFill>
                  <a:schemeClr val="bg1">
                    <a:lumMod val="85000"/>
                  </a:schemeClr>
                </a:solidFill>
                <a:latin typeface="+mn-lt"/>
              </a:rPr>
              <a:t>© 2023 Epsilon Data Management, LLC. All rights reserved. Proprietary and confidential.</a:t>
            </a:r>
          </a:p>
        </p:txBody>
      </p:sp>
    </p:spTree>
    <p:extLst>
      <p:ext uri="{BB962C8B-B14F-4D97-AF65-F5344CB8AC3E}">
        <p14:creationId xmlns:p14="http://schemas.microsoft.com/office/powerpoint/2010/main" val="4260611531"/>
      </p:ext>
    </p:extLst>
  </p:cSld>
  <p:clrMapOvr>
    <a:masterClrMapping/>
  </p:clrMapOvr>
  <p:extLst>
    <p:ext uri="{DCECCB84-F9BA-43D5-87BE-67443E8EF086}">
      <p15:sldGuideLst xmlns:p15="http://schemas.microsoft.com/office/powerpoint/2012/main">
        <p15:guide id="1" orient="horz" pos="216">
          <p15:clr>
            <a:srgbClr val="FBAE40"/>
          </p15:clr>
        </p15:guide>
        <p15:guide id="2" pos="3840">
          <p15:clr>
            <a:srgbClr val="FBAE40"/>
          </p15:clr>
        </p15:guide>
      </p15:sldGuideLst>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ablet Blue">
    <p:bg>
      <p:bgPr>
        <a:solidFill>
          <a:schemeClr val="accent1"/>
        </a:solidFill>
        <a:effectLst/>
      </p:bgPr>
    </p:bg>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1FF8935B-7D93-F768-6E5D-9DD17BAF7E36}"/>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5" name="Picture Placeholder 20">
            <a:extLst>
              <a:ext uri="{FF2B5EF4-FFF2-40B4-BE49-F238E27FC236}">
                <a16:creationId xmlns:a16="http://schemas.microsoft.com/office/drawing/2014/main" id="{4E59FDB9-6594-D66D-E1F7-D3FE2AB1FC57}"/>
              </a:ext>
            </a:extLst>
          </p:cNvPr>
          <p:cNvSpPr>
            <a:spLocks noGrp="1"/>
          </p:cNvSpPr>
          <p:nvPr>
            <p:ph type="pic" sz="quarter" idx="10"/>
          </p:nvPr>
        </p:nvSpPr>
        <p:spPr>
          <a:xfrm>
            <a:off x="4431792" y="1543050"/>
            <a:ext cx="3328416" cy="4414837"/>
          </a:xfrm>
          <a:prstGeom prst="rect">
            <a:avLst/>
          </a:prstGeom>
          <a:pattFill prst="dkDnDiag">
            <a:fgClr>
              <a:schemeClr val="bg1">
                <a:lumMod val="85000"/>
              </a:schemeClr>
            </a:fgClr>
            <a:bgClr>
              <a:prstClr val="white"/>
            </a:bgClr>
          </a:pattFill>
        </p:spPr>
        <p:txBody>
          <a:bodyPr anchor="ctr"/>
          <a:lstStyle>
            <a:lvl1pPr marL="7938" indent="0" algn="ctr">
              <a:buNone/>
              <a:defRPr/>
            </a:lvl1pPr>
          </a:lstStyle>
          <a:p>
            <a:r>
              <a:rPr lang="en-US"/>
              <a:t>Click icon to add picture</a:t>
            </a:r>
          </a:p>
        </p:txBody>
      </p:sp>
      <p:pic>
        <p:nvPicPr>
          <p:cNvPr id="6" name="Picture 5" descr="Shape, rectangle, square&#10;&#10;Description automatically generated">
            <a:extLst>
              <a:ext uri="{FF2B5EF4-FFF2-40B4-BE49-F238E27FC236}">
                <a16:creationId xmlns:a16="http://schemas.microsoft.com/office/drawing/2014/main" id="{C41590D6-C07F-613D-9395-3736B00D2E7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319587" y="1193294"/>
            <a:ext cx="3552826" cy="5099016"/>
          </a:xfrm>
          <a:prstGeom prst="rect">
            <a:avLst/>
          </a:prstGeom>
        </p:spPr>
      </p:pic>
      <p:sp>
        <p:nvSpPr>
          <p:cNvPr id="7" name="TextBox 6">
            <a:extLst>
              <a:ext uri="{FF2B5EF4-FFF2-40B4-BE49-F238E27FC236}">
                <a16:creationId xmlns:a16="http://schemas.microsoft.com/office/drawing/2014/main" id="{C9382AFE-52FC-BC36-7105-759EAC64E11B}"/>
              </a:ext>
            </a:extLst>
          </p:cNvPr>
          <p:cNvSpPr txBox="1">
            <a:spLocks noChangeAspect="1"/>
          </p:cNvSpPr>
          <p:nvPr userDrawn="1"/>
        </p:nvSpPr>
        <p:spPr>
          <a:xfrm>
            <a:off x="11725097" y="6447240"/>
            <a:ext cx="227692" cy="228600"/>
          </a:xfrm>
          <a:prstGeom prst="ellipse">
            <a:avLst/>
          </a:prstGeom>
          <a:solidFill>
            <a:schemeClr val="bg1"/>
          </a:solidFill>
        </p:spPr>
        <p:txBody>
          <a:bodyPr wrap="none" rtlCol="0" anchor="ctr">
            <a:noAutofit/>
          </a:bodyPr>
          <a:lstStyle/>
          <a:p>
            <a:pPr algn="ctr"/>
            <a:fld id="{9F77B881-CDA4-7041-897F-97D0053686EF}" type="slidenum">
              <a:rPr lang="en-US" sz="700" b="1" i="0" smtClean="0">
                <a:solidFill>
                  <a:schemeClr val="accent1"/>
                </a:solidFill>
                <a:latin typeface="+mn-lt"/>
              </a:rPr>
              <a:pPr algn="ctr"/>
              <a:t>‹#›</a:t>
            </a:fld>
            <a:endParaRPr lang="en-US" sz="700" b="1" i="0">
              <a:solidFill>
                <a:schemeClr val="accent1"/>
              </a:solidFill>
              <a:latin typeface="+mn-lt"/>
            </a:endParaRPr>
          </a:p>
        </p:txBody>
      </p:sp>
      <p:pic>
        <p:nvPicPr>
          <p:cNvPr id="8" name="Picture 7" descr="Icon&#10;&#10;Description automatically generated">
            <a:extLst>
              <a:ext uri="{FF2B5EF4-FFF2-40B4-BE49-F238E27FC236}">
                <a16:creationId xmlns:a16="http://schemas.microsoft.com/office/drawing/2014/main" id="{118C2124-B0DF-AD61-F727-68D5CAA49A3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60548" y="6251542"/>
            <a:ext cx="292100" cy="368300"/>
          </a:xfrm>
          <a:prstGeom prst="rect">
            <a:avLst/>
          </a:prstGeom>
        </p:spPr>
      </p:pic>
      <p:sp>
        <p:nvSpPr>
          <p:cNvPr id="10" name="TextBox 9">
            <a:extLst>
              <a:ext uri="{FF2B5EF4-FFF2-40B4-BE49-F238E27FC236}">
                <a16:creationId xmlns:a16="http://schemas.microsoft.com/office/drawing/2014/main" id="{3D7ABE68-4CEC-478E-BBC4-813753D6F973}"/>
              </a:ext>
            </a:extLst>
          </p:cNvPr>
          <p:cNvSpPr txBox="1">
            <a:spLocks noChangeArrowheads="1"/>
          </p:cNvSpPr>
          <p:nvPr userDrawn="1"/>
        </p:nvSpPr>
        <p:spPr bwMode="auto">
          <a:xfrm>
            <a:off x="691527" y="6544036"/>
            <a:ext cx="5726286" cy="923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marL="0" lvl="0" indent="0" algn="l">
              <a:lnSpc>
                <a:spcPct val="100000"/>
              </a:lnSpc>
              <a:defRPr sz="1800">
                <a:solidFill>
                  <a:srgbClr val="000000"/>
                </a:solidFill>
              </a:defRPr>
            </a:pPr>
            <a:r>
              <a:rPr lang="ga-IE" sz="600" b="0" i="0" baseline="0">
                <a:solidFill>
                  <a:schemeClr val="bg1">
                    <a:lumMod val="85000"/>
                  </a:schemeClr>
                </a:solidFill>
                <a:latin typeface="+mn-lt"/>
              </a:rPr>
              <a:t>© 2023 Epsilon Data Management, LLC. All rights reserved. Proprietary and confidential.</a:t>
            </a:r>
          </a:p>
        </p:txBody>
      </p:sp>
    </p:spTree>
    <p:extLst>
      <p:ext uri="{BB962C8B-B14F-4D97-AF65-F5344CB8AC3E}">
        <p14:creationId xmlns:p14="http://schemas.microsoft.com/office/powerpoint/2010/main" val="1880604436"/>
      </p:ext>
    </p:extLst>
  </p:cSld>
  <p:clrMapOvr>
    <a:masterClrMapping/>
  </p:clrMapOvr>
  <p:extLst>
    <p:ext uri="{DCECCB84-F9BA-43D5-87BE-67443E8EF086}">
      <p15:sldGuideLst xmlns:p15="http://schemas.microsoft.com/office/powerpoint/2012/main">
        <p15:guide id="1" orient="horz" pos="216">
          <p15:clr>
            <a:srgbClr val="FBAE40"/>
          </p15:clr>
        </p15:guide>
        <p15:guide id="2" pos="3840">
          <p15:clr>
            <a:srgbClr val="FBAE40"/>
          </p15:clr>
        </p15:guide>
      </p15:sldGuideLst>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Mobile blue">
    <p:bg>
      <p:bgPr>
        <a:solidFill>
          <a:schemeClr val="accent1"/>
        </a:solidFill>
        <a:effectLst/>
      </p:bgPr>
    </p:bg>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1FF8935B-7D93-F768-6E5D-9DD17BAF7E36}"/>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3" name="Picture Placeholder 2">
            <a:extLst>
              <a:ext uri="{FF2B5EF4-FFF2-40B4-BE49-F238E27FC236}">
                <a16:creationId xmlns:a16="http://schemas.microsoft.com/office/drawing/2014/main" id="{6137B65A-8D4C-F723-071D-43E4B6FBC9DC}"/>
              </a:ext>
            </a:extLst>
          </p:cNvPr>
          <p:cNvSpPr>
            <a:spLocks noGrp="1"/>
          </p:cNvSpPr>
          <p:nvPr>
            <p:ph type="pic" sz="quarter" idx="34"/>
          </p:nvPr>
        </p:nvSpPr>
        <p:spPr>
          <a:xfrm>
            <a:off x="4919353" y="1131928"/>
            <a:ext cx="2353295" cy="5050988"/>
          </a:xfrm>
          <a:prstGeom prst="roundRect">
            <a:avLst>
              <a:gd name="adj" fmla="val 10748"/>
            </a:avLst>
          </a:prstGeom>
          <a:pattFill prst="dkDnDiag">
            <a:fgClr>
              <a:schemeClr val="bg1">
                <a:lumMod val="85000"/>
              </a:schemeClr>
            </a:fgClr>
            <a:bgClr>
              <a:prstClr val="white"/>
            </a:bgClr>
          </a:pattFill>
        </p:spPr>
        <p:txBody>
          <a:bodyPr wrap="square" anchor="ctr">
            <a:noAutofit/>
          </a:bodyPr>
          <a:lstStyle>
            <a:lvl1pPr algn="ctr">
              <a:defRPr/>
            </a:lvl1pPr>
          </a:lstStyle>
          <a:p>
            <a:r>
              <a:rPr lang="en-US"/>
              <a:t>Click icon to add picture</a:t>
            </a:r>
          </a:p>
        </p:txBody>
      </p:sp>
      <p:sp>
        <p:nvSpPr>
          <p:cNvPr id="7" name="Freeform 6">
            <a:extLst>
              <a:ext uri="{FF2B5EF4-FFF2-40B4-BE49-F238E27FC236}">
                <a16:creationId xmlns:a16="http://schemas.microsoft.com/office/drawing/2014/main" id="{BB6247C8-FCF3-6117-D187-3E73EF67C033}"/>
              </a:ext>
            </a:extLst>
          </p:cNvPr>
          <p:cNvSpPr/>
          <p:nvPr userDrawn="1"/>
        </p:nvSpPr>
        <p:spPr>
          <a:xfrm rot="16200000">
            <a:off x="3412400" y="2286420"/>
            <a:ext cx="5367201" cy="2719004"/>
          </a:xfrm>
          <a:custGeom>
            <a:avLst/>
            <a:gdLst>
              <a:gd name="connsiteX0" fmla="*/ 5194023 w 5367201"/>
              <a:gd name="connsiteY0" fmla="*/ 444849 h 2719004"/>
              <a:gd name="connsiteX1" fmla="*/ 4935467 w 5367201"/>
              <a:gd name="connsiteY1" fmla="*/ 186293 h 2719004"/>
              <a:gd name="connsiteX2" fmla="*/ 416674 w 5367201"/>
              <a:gd name="connsiteY2" fmla="*/ 186292 h 2719004"/>
              <a:gd name="connsiteX3" fmla="*/ 158118 w 5367201"/>
              <a:gd name="connsiteY3" fmla="*/ 444848 h 2719004"/>
              <a:gd name="connsiteX4" fmla="*/ 158118 w 5367201"/>
              <a:gd name="connsiteY4" fmla="*/ 2268668 h 2719004"/>
              <a:gd name="connsiteX5" fmla="*/ 416674 w 5367201"/>
              <a:gd name="connsiteY5" fmla="*/ 2527224 h 2719004"/>
              <a:gd name="connsiteX6" fmla="*/ 4935467 w 5367201"/>
              <a:gd name="connsiteY6" fmla="*/ 2527224 h 2719004"/>
              <a:gd name="connsiteX7" fmla="*/ 5194023 w 5367201"/>
              <a:gd name="connsiteY7" fmla="*/ 2268669 h 2719004"/>
              <a:gd name="connsiteX8" fmla="*/ 5194023 w 5367201"/>
              <a:gd name="connsiteY8" fmla="*/ 2004263 h 2719004"/>
              <a:gd name="connsiteX9" fmla="*/ 5193667 w 5367201"/>
              <a:gd name="connsiteY9" fmla="*/ 2004263 h 2719004"/>
              <a:gd name="connsiteX10" fmla="*/ 5193667 w 5367201"/>
              <a:gd name="connsiteY10" fmla="*/ 709254 h 2719004"/>
              <a:gd name="connsiteX11" fmla="*/ 5194023 w 5367201"/>
              <a:gd name="connsiteY11" fmla="*/ 709254 h 2719004"/>
              <a:gd name="connsiteX12" fmla="*/ 5367201 w 5367201"/>
              <a:gd name="connsiteY12" fmla="*/ 439030 h 2719004"/>
              <a:gd name="connsiteX13" fmla="*/ 5367201 w 5367201"/>
              <a:gd name="connsiteY13" fmla="*/ 2274488 h 2719004"/>
              <a:gd name="connsiteX14" fmla="*/ 4950867 w 5367201"/>
              <a:gd name="connsiteY14" fmla="*/ 2690822 h 2719004"/>
              <a:gd name="connsiteX15" fmla="*/ 4130463 w 5367201"/>
              <a:gd name="connsiteY15" fmla="*/ 2690822 h 2719004"/>
              <a:gd name="connsiteX16" fmla="*/ 4130463 w 5367201"/>
              <a:gd name="connsiteY16" fmla="*/ 2699972 h 2719004"/>
              <a:gd name="connsiteX17" fmla="*/ 4111430 w 5367201"/>
              <a:gd name="connsiteY17" fmla="*/ 2719004 h 2719004"/>
              <a:gd name="connsiteX18" fmla="*/ 3516297 w 5367201"/>
              <a:gd name="connsiteY18" fmla="*/ 2719004 h 2719004"/>
              <a:gd name="connsiteX19" fmla="*/ 3497264 w 5367201"/>
              <a:gd name="connsiteY19" fmla="*/ 2699972 h 2719004"/>
              <a:gd name="connsiteX20" fmla="*/ 3497265 w 5367201"/>
              <a:gd name="connsiteY20" fmla="*/ 2690822 h 2719004"/>
              <a:gd name="connsiteX21" fmla="*/ 416334 w 5367201"/>
              <a:gd name="connsiteY21" fmla="*/ 2690821 h 2719004"/>
              <a:gd name="connsiteX22" fmla="*/ 0 w 5367201"/>
              <a:gd name="connsiteY22" fmla="*/ 2274487 h 2719004"/>
              <a:gd name="connsiteX23" fmla="*/ 0 w 5367201"/>
              <a:gd name="connsiteY23" fmla="*/ 439029 h 2719004"/>
              <a:gd name="connsiteX24" fmla="*/ 416334 w 5367201"/>
              <a:gd name="connsiteY24" fmla="*/ 22695 h 2719004"/>
              <a:gd name="connsiteX25" fmla="*/ 3361841 w 5367201"/>
              <a:gd name="connsiteY25" fmla="*/ 22695 h 2719004"/>
              <a:gd name="connsiteX26" fmla="*/ 3361841 w 5367201"/>
              <a:gd name="connsiteY26" fmla="*/ 19033 h 2719004"/>
              <a:gd name="connsiteX27" fmla="*/ 3380873 w 5367201"/>
              <a:gd name="connsiteY27" fmla="*/ 0 h 2719004"/>
              <a:gd name="connsiteX28" fmla="*/ 3723461 w 5367201"/>
              <a:gd name="connsiteY28" fmla="*/ 0 h 2719004"/>
              <a:gd name="connsiteX29" fmla="*/ 3742494 w 5367201"/>
              <a:gd name="connsiteY29" fmla="*/ 19033 h 2719004"/>
              <a:gd name="connsiteX30" fmla="*/ 3742494 w 5367201"/>
              <a:gd name="connsiteY30" fmla="*/ 22696 h 2719004"/>
              <a:gd name="connsiteX31" fmla="*/ 3877915 w 5367201"/>
              <a:gd name="connsiteY31" fmla="*/ 22696 h 2719004"/>
              <a:gd name="connsiteX32" fmla="*/ 3877915 w 5367201"/>
              <a:gd name="connsiteY32" fmla="*/ 19034 h 2719004"/>
              <a:gd name="connsiteX33" fmla="*/ 3896948 w 5367201"/>
              <a:gd name="connsiteY33" fmla="*/ 1 h 2719004"/>
              <a:gd name="connsiteX34" fmla="*/ 4239536 w 5367201"/>
              <a:gd name="connsiteY34" fmla="*/ 1 h 2719004"/>
              <a:gd name="connsiteX35" fmla="*/ 4258569 w 5367201"/>
              <a:gd name="connsiteY35" fmla="*/ 19034 h 2719004"/>
              <a:gd name="connsiteX36" fmla="*/ 4258569 w 5367201"/>
              <a:gd name="connsiteY36" fmla="*/ 22696 h 2719004"/>
              <a:gd name="connsiteX37" fmla="*/ 4413611 w 5367201"/>
              <a:gd name="connsiteY37" fmla="*/ 22696 h 2719004"/>
              <a:gd name="connsiteX38" fmla="*/ 4413611 w 5367201"/>
              <a:gd name="connsiteY38" fmla="*/ 19036 h 2719004"/>
              <a:gd name="connsiteX39" fmla="*/ 4432644 w 5367201"/>
              <a:gd name="connsiteY39" fmla="*/ 3 h 2719004"/>
              <a:gd name="connsiteX40" fmla="*/ 4622971 w 5367201"/>
              <a:gd name="connsiteY40" fmla="*/ 3 h 2719004"/>
              <a:gd name="connsiteX41" fmla="*/ 4642004 w 5367201"/>
              <a:gd name="connsiteY41" fmla="*/ 19036 h 2719004"/>
              <a:gd name="connsiteX42" fmla="*/ 4642004 w 5367201"/>
              <a:gd name="connsiteY42" fmla="*/ 22696 h 2719004"/>
              <a:gd name="connsiteX43" fmla="*/ 4950867 w 5367201"/>
              <a:gd name="connsiteY43" fmla="*/ 22696 h 2719004"/>
              <a:gd name="connsiteX44" fmla="*/ 5367201 w 5367201"/>
              <a:gd name="connsiteY44" fmla="*/ 439030 h 271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5367201" h="2719004">
                <a:moveTo>
                  <a:pt x="5194023" y="444849"/>
                </a:moveTo>
                <a:cubicBezTo>
                  <a:pt x="5194023" y="302052"/>
                  <a:pt x="5078264" y="186293"/>
                  <a:pt x="4935467" y="186293"/>
                </a:cubicBezTo>
                <a:lnTo>
                  <a:pt x="416674" y="186292"/>
                </a:lnTo>
                <a:cubicBezTo>
                  <a:pt x="273878" y="186292"/>
                  <a:pt x="158118" y="302051"/>
                  <a:pt x="158118" y="444848"/>
                </a:cubicBezTo>
                <a:lnTo>
                  <a:pt x="158118" y="2268668"/>
                </a:lnTo>
                <a:cubicBezTo>
                  <a:pt x="158118" y="2411464"/>
                  <a:pt x="273878" y="2527224"/>
                  <a:pt x="416674" y="2527224"/>
                </a:cubicBezTo>
                <a:lnTo>
                  <a:pt x="4935467" y="2527224"/>
                </a:lnTo>
                <a:cubicBezTo>
                  <a:pt x="5078264" y="2527224"/>
                  <a:pt x="5194023" y="2411465"/>
                  <a:pt x="5194023" y="2268669"/>
                </a:cubicBezTo>
                <a:lnTo>
                  <a:pt x="5194023" y="2004263"/>
                </a:lnTo>
                <a:lnTo>
                  <a:pt x="5193667" y="2004263"/>
                </a:lnTo>
                <a:lnTo>
                  <a:pt x="5193667" y="709254"/>
                </a:lnTo>
                <a:lnTo>
                  <a:pt x="5194023" y="709254"/>
                </a:lnTo>
                <a:close/>
                <a:moveTo>
                  <a:pt x="5367201" y="439030"/>
                </a:moveTo>
                <a:lnTo>
                  <a:pt x="5367201" y="2274488"/>
                </a:lnTo>
                <a:cubicBezTo>
                  <a:pt x="5367201" y="2504423"/>
                  <a:pt x="5180802" y="2690822"/>
                  <a:pt x="4950867" y="2690822"/>
                </a:cubicBezTo>
                <a:lnTo>
                  <a:pt x="4130463" y="2690822"/>
                </a:lnTo>
                <a:lnTo>
                  <a:pt x="4130463" y="2699972"/>
                </a:lnTo>
                <a:cubicBezTo>
                  <a:pt x="4130463" y="2710483"/>
                  <a:pt x="4121942" y="2719004"/>
                  <a:pt x="4111430" y="2719004"/>
                </a:cubicBezTo>
                <a:lnTo>
                  <a:pt x="3516297" y="2719004"/>
                </a:lnTo>
                <a:cubicBezTo>
                  <a:pt x="3505786" y="2719004"/>
                  <a:pt x="3497264" y="2710483"/>
                  <a:pt x="3497264" y="2699972"/>
                </a:cubicBezTo>
                <a:lnTo>
                  <a:pt x="3497265" y="2690822"/>
                </a:lnTo>
                <a:lnTo>
                  <a:pt x="416334" y="2690821"/>
                </a:lnTo>
                <a:cubicBezTo>
                  <a:pt x="186399" y="2690821"/>
                  <a:pt x="0" y="2504422"/>
                  <a:pt x="0" y="2274487"/>
                </a:cubicBezTo>
                <a:lnTo>
                  <a:pt x="0" y="439029"/>
                </a:lnTo>
                <a:cubicBezTo>
                  <a:pt x="0" y="209094"/>
                  <a:pt x="186399" y="22695"/>
                  <a:pt x="416334" y="22695"/>
                </a:cubicBezTo>
                <a:lnTo>
                  <a:pt x="3361841" y="22695"/>
                </a:lnTo>
                <a:lnTo>
                  <a:pt x="3361841" y="19033"/>
                </a:lnTo>
                <a:cubicBezTo>
                  <a:pt x="3361841" y="8522"/>
                  <a:pt x="3370362" y="0"/>
                  <a:pt x="3380873" y="0"/>
                </a:cubicBezTo>
                <a:lnTo>
                  <a:pt x="3723461" y="0"/>
                </a:lnTo>
                <a:cubicBezTo>
                  <a:pt x="3733973" y="0"/>
                  <a:pt x="3742494" y="8522"/>
                  <a:pt x="3742494" y="19033"/>
                </a:cubicBezTo>
                <a:lnTo>
                  <a:pt x="3742494" y="22696"/>
                </a:lnTo>
                <a:lnTo>
                  <a:pt x="3877915" y="22696"/>
                </a:lnTo>
                <a:lnTo>
                  <a:pt x="3877915" y="19034"/>
                </a:lnTo>
                <a:cubicBezTo>
                  <a:pt x="3877915" y="8523"/>
                  <a:pt x="3886437" y="1"/>
                  <a:pt x="3896948" y="1"/>
                </a:cubicBezTo>
                <a:lnTo>
                  <a:pt x="4239536" y="1"/>
                </a:lnTo>
                <a:cubicBezTo>
                  <a:pt x="4250048" y="1"/>
                  <a:pt x="4258569" y="8523"/>
                  <a:pt x="4258569" y="19034"/>
                </a:cubicBezTo>
                <a:lnTo>
                  <a:pt x="4258569" y="22696"/>
                </a:lnTo>
                <a:lnTo>
                  <a:pt x="4413611" y="22696"/>
                </a:lnTo>
                <a:lnTo>
                  <a:pt x="4413611" y="19036"/>
                </a:lnTo>
                <a:cubicBezTo>
                  <a:pt x="4413611" y="8524"/>
                  <a:pt x="4422133" y="3"/>
                  <a:pt x="4432644" y="3"/>
                </a:cubicBezTo>
                <a:lnTo>
                  <a:pt x="4622971" y="3"/>
                </a:lnTo>
                <a:cubicBezTo>
                  <a:pt x="4633482" y="3"/>
                  <a:pt x="4642004" y="8524"/>
                  <a:pt x="4642004" y="19036"/>
                </a:cubicBezTo>
                <a:lnTo>
                  <a:pt x="4642004" y="22696"/>
                </a:lnTo>
                <a:lnTo>
                  <a:pt x="4950867" y="22696"/>
                </a:lnTo>
                <a:cubicBezTo>
                  <a:pt x="5180802" y="22696"/>
                  <a:pt x="5367201" y="209095"/>
                  <a:pt x="5367201" y="43903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600" b="0" i="0" err="1">
              <a:latin typeface="+mn-lt"/>
            </a:endParaRPr>
          </a:p>
        </p:txBody>
      </p:sp>
      <p:sp>
        <p:nvSpPr>
          <p:cNvPr id="6" name="TextBox 5">
            <a:extLst>
              <a:ext uri="{FF2B5EF4-FFF2-40B4-BE49-F238E27FC236}">
                <a16:creationId xmlns:a16="http://schemas.microsoft.com/office/drawing/2014/main" id="{E0069AD4-9124-DCD0-3132-8C71DB6BBBC9}"/>
              </a:ext>
            </a:extLst>
          </p:cNvPr>
          <p:cNvSpPr txBox="1">
            <a:spLocks noChangeAspect="1"/>
          </p:cNvSpPr>
          <p:nvPr userDrawn="1"/>
        </p:nvSpPr>
        <p:spPr>
          <a:xfrm>
            <a:off x="11725097" y="6447240"/>
            <a:ext cx="227692" cy="228600"/>
          </a:xfrm>
          <a:prstGeom prst="ellipse">
            <a:avLst/>
          </a:prstGeom>
          <a:solidFill>
            <a:schemeClr val="bg1"/>
          </a:solidFill>
        </p:spPr>
        <p:txBody>
          <a:bodyPr wrap="none" rtlCol="0" anchor="ctr">
            <a:noAutofit/>
          </a:bodyPr>
          <a:lstStyle/>
          <a:p>
            <a:pPr algn="ctr"/>
            <a:fld id="{9F77B881-CDA4-7041-897F-97D0053686EF}" type="slidenum">
              <a:rPr lang="en-US" sz="700" b="1" i="0" smtClean="0">
                <a:solidFill>
                  <a:schemeClr val="accent1"/>
                </a:solidFill>
                <a:latin typeface="+mn-lt"/>
              </a:rPr>
              <a:pPr algn="ctr"/>
              <a:t>‹#›</a:t>
            </a:fld>
            <a:endParaRPr lang="en-US" sz="700" b="1" i="0">
              <a:solidFill>
                <a:schemeClr val="accent1"/>
              </a:solidFill>
              <a:latin typeface="+mn-lt"/>
            </a:endParaRPr>
          </a:p>
        </p:txBody>
      </p:sp>
      <p:pic>
        <p:nvPicPr>
          <p:cNvPr id="8" name="Picture 7" descr="Icon&#10;&#10;Description automatically generated">
            <a:extLst>
              <a:ext uri="{FF2B5EF4-FFF2-40B4-BE49-F238E27FC236}">
                <a16:creationId xmlns:a16="http://schemas.microsoft.com/office/drawing/2014/main" id="{670A4DD0-5310-1F0B-3192-AF4902EA16B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60548" y="6251542"/>
            <a:ext cx="292100" cy="368300"/>
          </a:xfrm>
          <a:prstGeom prst="rect">
            <a:avLst/>
          </a:prstGeom>
        </p:spPr>
      </p:pic>
      <p:sp>
        <p:nvSpPr>
          <p:cNvPr id="10" name="TextBox 9">
            <a:extLst>
              <a:ext uri="{FF2B5EF4-FFF2-40B4-BE49-F238E27FC236}">
                <a16:creationId xmlns:a16="http://schemas.microsoft.com/office/drawing/2014/main" id="{697DFA91-9D83-2B56-4E85-FCB8299251B3}"/>
              </a:ext>
            </a:extLst>
          </p:cNvPr>
          <p:cNvSpPr txBox="1">
            <a:spLocks noChangeArrowheads="1"/>
          </p:cNvSpPr>
          <p:nvPr userDrawn="1"/>
        </p:nvSpPr>
        <p:spPr bwMode="auto">
          <a:xfrm>
            <a:off x="691527" y="6544036"/>
            <a:ext cx="5726286" cy="923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marL="0" lvl="0" indent="0" algn="l">
              <a:lnSpc>
                <a:spcPct val="100000"/>
              </a:lnSpc>
              <a:defRPr sz="1800">
                <a:solidFill>
                  <a:srgbClr val="000000"/>
                </a:solidFill>
              </a:defRPr>
            </a:pPr>
            <a:r>
              <a:rPr lang="ga-IE" sz="600" b="0" i="0" baseline="0">
                <a:solidFill>
                  <a:schemeClr val="bg1">
                    <a:lumMod val="85000"/>
                  </a:schemeClr>
                </a:solidFill>
                <a:latin typeface="+mn-lt"/>
              </a:rPr>
              <a:t>© 2023 Epsilon Data Management, LLC. All rights reserved. Proprietary and confidential.</a:t>
            </a:r>
          </a:p>
        </p:txBody>
      </p:sp>
    </p:spTree>
    <p:extLst>
      <p:ext uri="{BB962C8B-B14F-4D97-AF65-F5344CB8AC3E}">
        <p14:creationId xmlns:p14="http://schemas.microsoft.com/office/powerpoint/2010/main" val="302966016"/>
      </p:ext>
    </p:extLst>
  </p:cSld>
  <p:clrMapOvr>
    <a:masterClrMapping/>
  </p:clrMapOvr>
  <p:extLst>
    <p:ext uri="{DCECCB84-F9BA-43D5-87BE-67443E8EF086}">
      <p15:sldGuideLst xmlns:p15="http://schemas.microsoft.com/office/powerpoint/2012/main">
        <p15:guide id="1" orient="horz" pos="216">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lumn Blu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BCABFE3-C5B1-C2B3-9C47-7264D5D2F6A8}"/>
              </a:ext>
            </a:extLst>
          </p:cNvPr>
          <p:cNvSpPr/>
          <p:nvPr userDrawn="1"/>
        </p:nvSpPr>
        <p:spPr>
          <a:xfrm flipH="1">
            <a:off x="6096000" y="0"/>
            <a:ext cx="6096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LT Pro"/>
              <a:ea typeface="+mn-ea"/>
              <a:cs typeface="+mn-cs"/>
            </a:endParaRPr>
          </a:p>
        </p:txBody>
      </p:sp>
      <p:sp>
        <p:nvSpPr>
          <p:cNvPr id="5" name="Text Placeholder 4">
            <a:extLst>
              <a:ext uri="{FF2B5EF4-FFF2-40B4-BE49-F238E27FC236}">
                <a16:creationId xmlns:a16="http://schemas.microsoft.com/office/drawing/2014/main" id="{678F2DDA-84BA-0809-50FD-D38BEA671F00}"/>
              </a:ext>
            </a:extLst>
          </p:cNvPr>
          <p:cNvSpPr>
            <a:spLocks noGrp="1"/>
          </p:cNvSpPr>
          <p:nvPr>
            <p:ph type="body" sz="quarter" idx="11"/>
          </p:nvPr>
        </p:nvSpPr>
        <p:spPr>
          <a:xfrm>
            <a:off x="237744" y="1463040"/>
            <a:ext cx="5563436" cy="408570"/>
          </a:xfrm>
          <a:prstGeom prst="rect">
            <a:avLst/>
          </a:prstGeom>
        </p:spPr>
        <p:txBody>
          <a:bodyPr anchor="t"/>
          <a:lstStyle>
            <a:lvl1pPr marL="0" indent="0">
              <a:buNone/>
              <a:defRPr b="1" i="0">
                <a:solidFill>
                  <a:schemeClr val="tx1"/>
                </a:solidFill>
                <a:latin typeface="+mj-lt"/>
              </a:defRPr>
            </a:lvl1pPr>
            <a:lvl2pPr marL="457200" indent="0">
              <a:buNone/>
              <a:defRPr b="1" i="0">
                <a:latin typeface="Avenir Next LT Pro Demi" panose="020B0504020202020204" pitchFamily="34" charset="77"/>
              </a:defRPr>
            </a:lvl2pPr>
            <a:lvl3pPr marL="914400" indent="0">
              <a:buNone/>
              <a:defRPr b="1" i="0">
                <a:latin typeface="Avenir Next LT Pro Demi" panose="020B0504020202020204" pitchFamily="34" charset="77"/>
              </a:defRPr>
            </a:lvl3pPr>
            <a:lvl4pPr marL="1371600" indent="0">
              <a:buNone/>
              <a:defRPr b="1" i="0">
                <a:latin typeface="Avenir Next LT Pro Demi" panose="020B0504020202020204" pitchFamily="34" charset="77"/>
              </a:defRPr>
            </a:lvl4pPr>
            <a:lvl5pPr marL="1828800" indent="0">
              <a:buNone/>
              <a:defRPr b="1" i="0">
                <a:latin typeface="Avenir Next LT Pro Demi" panose="020B0504020202020204" pitchFamily="34" charset="77"/>
              </a:defRPr>
            </a:lvl5pPr>
          </a:lstStyle>
          <a:p>
            <a:pPr lvl="0"/>
            <a:r>
              <a:rPr lang="en-US"/>
              <a:t>Click to edit Master text styles</a:t>
            </a:r>
          </a:p>
        </p:txBody>
      </p:sp>
      <p:sp>
        <p:nvSpPr>
          <p:cNvPr id="8" name="Text Placeholder 4">
            <a:extLst>
              <a:ext uri="{FF2B5EF4-FFF2-40B4-BE49-F238E27FC236}">
                <a16:creationId xmlns:a16="http://schemas.microsoft.com/office/drawing/2014/main" id="{10E8FF0D-5EB3-44AA-5DBC-14DC1ABAE14F}"/>
              </a:ext>
            </a:extLst>
          </p:cNvPr>
          <p:cNvSpPr>
            <a:spLocks noGrp="1"/>
          </p:cNvSpPr>
          <p:nvPr>
            <p:ph type="body" sz="quarter" idx="13"/>
          </p:nvPr>
        </p:nvSpPr>
        <p:spPr>
          <a:xfrm>
            <a:off x="6417268" y="1463040"/>
            <a:ext cx="5431832" cy="408570"/>
          </a:xfrm>
          <a:prstGeom prst="rect">
            <a:avLst/>
          </a:prstGeom>
        </p:spPr>
        <p:txBody>
          <a:bodyPr anchor="t"/>
          <a:lstStyle>
            <a:lvl1pPr marL="0" indent="0">
              <a:buNone/>
              <a:defRPr b="1" i="0">
                <a:solidFill>
                  <a:schemeClr val="bg1"/>
                </a:solidFill>
                <a:latin typeface="+mj-lt"/>
              </a:defRPr>
            </a:lvl1pPr>
            <a:lvl2pPr marL="457200" indent="0">
              <a:buNone/>
              <a:defRPr b="1" i="0">
                <a:latin typeface="Avenir Next LT Pro Demi" panose="020B0504020202020204" pitchFamily="34" charset="77"/>
              </a:defRPr>
            </a:lvl2pPr>
            <a:lvl3pPr marL="914400" indent="0">
              <a:buNone/>
              <a:defRPr b="1" i="0">
                <a:latin typeface="Avenir Next LT Pro Demi" panose="020B0504020202020204" pitchFamily="34" charset="77"/>
              </a:defRPr>
            </a:lvl3pPr>
            <a:lvl4pPr marL="1371600" indent="0">
              <a:buNone/>
              <a:defRPr b="1" i="0">
                <a:latin typeface="Avenir Next LT Pro Demi" panose="020B0504020202020204" pitchFamily="34" charset="77"/>
              </a:defRPr>
            </a:lvl4pPr>
            <a:lvl5pPr marL="1828800" indent="0">
              <a:buNone/>
              <a:defRPr b="1" i="0">
                <a:latin typeface="Avenir Next LT Pro Demi" panose="020B0504020202020204" pitchFamily="34" charset="77"/>
              </a:defRPr>
            </a:lvl5pPr>
          </a:lstStyle>
          <a:p>
            <a:pPr lvl="0"/>
            <a:r>
              <a:rPr lang="en-US"/>
              <a:t>Click to edit Master text styles</a:t>
            </a:r>
          </a:p>
        </p:txBody>
      </p:sp>
      <p:sp>
        <p:nvSpPr>
          <p:cNvPr id="11" name="Title 10">
            <a:extLst>
              <a:ext uri="{FF2B5EF4-FFF2-40B4-BE49-F238E27FC236}">
                <a16:creationId xmlns:a16="http://schemas.microsoft.com/office/drawing/2014/main" id="{E3837B6E-01D6-AEE3-DC93-67607FCD2C12}"/>
              </a:ext>
            </a:extLst>
          </p:cNvPr>
          <p:cNvSpPr>
            <a:spLocks noGrp="1"/>
          </p:cNvSpPr>
          <p:nvPr>
            <p:ph type="title"/>
          </p:nvPr>
        </p:nvSpPr>
        <p:spPr>
          <a:xfrm>
            <a:off x="237744" y="283464"/>
            <a:ext cx="5563435" cy="1159192"/>
          </a:xfrm>
        </p:spPr>
        <p:txBody>
          <a:bodyPr/>
          <a:lstStyle/>
          <a:p>
            <a:r>
              <a:rPr lang="en-US"/>
              <a:t>Click to edit Master title style</a:t>
            </a:r>
          </a:p>
        </p:txBody>
      </p:sp>
      <p:pic>
        <p:nvPicPr>
          <p:cNvPr id="10" name="Picture 9">
            <a:extLst>
              <a:ext uri="{FF2B5EF4-FFF2-40B4-BE49-F238E27FC236}">
                <a16:creationId xmlns:a16="http://schemas.microsoft.com/office/drawing/2014/main" id="{58B226B9-DA3F-BBE7-FDCB-8BC72194A61F}"/>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p:blipFill>
        <p:spPr>
          <a:xfrm>
            <a:off x="256032" y="6254496"/>
            <a:ext cx="292100" cy="368300"/>
          </a:xfrm>
          <a:prstGeom prst="rect">
            <a:avLst/>
          </a:prstGeom>
        </p:spPr>
      </p:pic>
      <p:sp>
        <p:nvSpPr>
          <p:cNvPr id="12" name="TextBox 11">
            <a:extLst>
              <a:ext uri="{FF2B5EF4-FFF2-40B4-BE49-F238E27FC236}">
                <a16:creationId xmlns:a16="http://schemas.microsoft.com/office/drawing/2014/main" id="{98DBCCBE-6894-75EA-DD99-71C2A7C8D21B}"/>
              </a:ext>
            </a:extLst>
          </p:cNvPr>
          <p:cNvSpPr txBox="1">
            <a:spLocks noChangeArrowheads="1"/>
          </p:cNvSpPr>
          <p:nvPr userDrawn="1"/>
        </p:nvSpPr>
        <p:spPr bwMode="auto">
          <a:xfrm>
            <a:off x="691527" y="6544036"/>
            <a:ext cx="5726286" cy="923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sz="1800">
                <a:solidFill>
                  <a:srgbClr val="000000"/>
                </a:solidFill>
              </a:defRPr>
            </a:pPr>
            <a:r>
              <a:rPr kumimoji="0" lang="ga-IE" sz="600" b="0" i="0" u="none" strike="noStrike" kern="1200" cap="none" spc="0" normalizeH="0" baseline="0" noProof="0">
                <a:ln>
                  <a:noFill/>
                </a:ln>
                <a:solidFill>
                  <a:srgbClr val="FFFFFF">
                    <a:lumMod val="85000"/>
                  </a:srgbClr>
                </a:solidFill>
                <a:effectLst/>
                <a:uLnTx/>
                <a:uFillTx/>
                <a:latin typeface="Avenir Next LT Pro"/>
                <a:ea typeface="ＭＳ Ｐゴシック" charset="0"/>
              </a:rPr>
              <a:t>© 2023 Epsilon Data Management, LLC. All rights reserved. Proprietary and confidential. V-1.31.23</a:t>
            </a:r>
          </a:p>
        </p:txBody>
      </p:sp>
      <p:sp>
        <p:nvSpPr>
          <p:cNvPr id="13" name="TextBox 12">
            <a:extLst>
              <a:ext uri="{FF2B5EF4-FFF2-40B4-BE49-F238E27FC236}">
                <a16:creationId xmlns:a16="http://schemas.microsoft.com/office/drawing/2014/main" id="{99B1FAF2-0107-2583-481A-9AB3DAABE6C5}"/>
              </a:ext>
            </a:extLst>
          </p:cNvPr>
          <p:cNvSpPr txBox="1">
            <a:spLocks noChangeAspect="1"/>
          </p:cNvSpPr>
          <p:nvPr userDrawn="1"/>
        </p:nvSpPr>
        <p:spPr>
          <a:xfrm>
            <a:off x="11725097" y="6447240"/>
            <a:ext cx="227692" cy="228600"/>
          </a:xfrm>
          <a:prstGeom prst="ellipse">
            <a:avLst/>
          </a:prstGeom>
          <a:solidFill>
            <a:schemeClr val="bg1"/>
          </a:solidFill>
        </p:spPr>
        <p:txBody>
          <a:bodyPr wrap="non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9F77B881-CDA4-7041-897F-97D0053686EF}" type="slidenum">
              <a:rPr kumimoji="0" lang="en-US" sz="700" b="1" i="0" u="none" strike="noStrike" kern="1200" cap="none" spc="0" normalizeH="0" baseline="0" noProof="0" smtClean="0">
                <a:ln>
                  <a:noFill/>
                </a:ln>
                <a:solidFill>
                  <a:srgbClr val="1861F5"/>
                </a:solidFill>
                <a:effectLst/>
                <a:uLnTx/>
                <a:uFillTx/>
                <a:latin typeface="Avenir Next LT Pro"/>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700" b="1" i="0" u="none" strike="noStrike" kern="1200" cap="none" spc="0" normalizeH="0" baseline="0" noProof="0">
              <a:ln>
                <a:noFill/>
              </a:ln>
              <a:solidFill>
                <a:srgbClr val="1861F5"/>
              </a:solidFill>
              <a:effectLst/>
              <a:uLnTx/>
              <a:uFillTx/>
              <a:latin typeface="Avenir Next LT Pro"/>
              <a:ea typeface="+mn-ea"/>
              <a:cs typeface="+mn-cs"/>
            </a:endParaRPr>
          </a:p>
        </p:txBody>
      </p:sp>
      <p:sp>
        <p:nvSpPr>
          <p:cNvPr id="18" name="Content Placeholder 17">
            <a:extLst>
              <a:ext uri="{FF2B5EF4-FFF2-40B4-BE49-F238E27FC236}">
                <a16:creationId xmlns:a16="http://schemas.microsoft.com/office/drawing/2014/main" id="{79B41C33-DB17-832E-C18B-F360C3A0C57A}"/>
              </a:ext>
            </a:extLst>
          </p:cNvPr>
          <p:cNvSpPr>
            <a:spLocks noGrp="1"/>
          </p:cNvSpPr>
          <p:nvPr>
            <p:ph sz="quarter" idx="14"/>
          </p:nvPr>
        </p:nvSpPr>
        <p:spPr>
          <a:xfrm>
            <a:off x="237744" y="1871610"/>
            <a:ext cx="5562600" cy="43831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Content Placeholder 17">
            <a:extLst>
              <a:ext uri="{FF2B5EF4-FFF2-40B4-BE49-F238E27FC236}">
                <a16:creationId xmlns:a16="http://schemas.microsoft.com/office/drawing/2014/main" id="{653F9CF3-78B7-3388-1572-A4F46FD6B693}"/>
              </a:ext>
            </a:extLst>
          </p:cNvPr>
          <p:cNvSpPr>
            <a:spLocks noGrp="1"/>
          </p:cNvSpPr>
          <p:nvPr>
            <p:ph sz="quarter" idx="15"/>
          </p:nvPr>
        </p:nvSpPr>
        <p:spPr>
          <a:xfrm>
            <a:off x="6417267" y="1871610"/>
            <a:ext cx="5454058" cy="4383140"/>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18474465"/>
      </p:ext>
    </p:extLst>
  </p:cSld>
  <p:clrMapOvr>
    <a:masterClrMapping/>
  </p:clrMapOvr>
  <p:extLst>
    <p:ext uri="{DCECCB84-F9BA-43D5-87BE-67443E8EF086}">
      <p15:sldGuideLst xmlns:p15="http://schemas.microsoft.com/office/powerpoint/2012/main">
        <p15:guide id="1" orient="horz" pos="216">
          <p15:clr>
            <a:srgbClr val="FBAE40"/>
          </p15:clr>
        </p15:guide>
      </p15:sldGuideLst>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type="blank" preserve="1">
  <p:cSld name="Thank you 1">
    <p:bg>
      <p:bgPr>
        <a:solidFill>
          <a:schemeClr val="bg1"/>
        </a:solidFill>
        <a:effectLst/>
      </p:bgPr>
    </p:bg>
    <p:spTree>
      <p:nvGrpSpPr>
        <p:cNvPr id="1" name=""/>
        <p:cNvGrpSpPr/>
        <p:nvPr/>
      </p:nvGrpSpPr>
      <p:grpSpPr>
        <a:xfrm>
          <a:off x="0" y="0"/>
          <a:ext cx="0" cy="0"/>
          <a:chOff x="0" y="0"/>
          <a:chExt cx="0" cy="0"/>
        </a:xfrm>
      </p:grpSpPr>
      <p:pic>
        <p:nvPicPr>
          <p:cNvPr id="5" name="Picture 4" descr="A screenshot of a video game&#10;&#10;Description automatically generated with medium confidence">
            <a:extLst>
              <a:ext uri="{FF2B5EF4-FFF2-40B4-BE49-F238E27FC236}">
                <a16:creationId xmlns:a16="http://schemas.microsoft.com/office/drawing/2014/main" id="{ACF09407-8F1F-FB57-395E-F08D0F029CA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186354" y="2540000"/>
            <a:ext cx="1951892" cy="1577008"/>
          </a:xfrm>
          <a:prstGeom prst="rect">
            <a:avLst/>
          </a:prstGeom>
        </p:spPr>
      </p:pic>
      <p:pic>
        <p:nvPicPr>
          <p:cNvPr id="2" name="Picture 1" descr="A screenshot of a video game&#10;&#10;Description automatically generated with medium confidence">
            <a:extLst>
              <a:ext uri="{FF2B5EF4-FFF2-40B4-BE49-F238E27FC236}">
                <a16:creationId xmlns:a16="http://schemas.microsoft.com/office/drawing/2014/main" id="{A43E38A1-F0B3-1AFA-153E-62FBD52EC783}"/>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r="-3130"/>
          <a:stretch/>
        </p:blipFill>
        <p:spPr>
          <a:xfrm>
            <a:off x="4161691" y="2628773"/>
            <a:ext cx="5990493" cy="1577008"/>
          </a:xfrm>
          <a:prstGeom prst="rect">
            <a:avLst/>
          </a:prstGeom>
        </p:spPr>
      </p:pic>
    </p:spTree>
    <p:extLst>
      <p:ext uri="{BB962C8B-B14F-4D97-AF65-F5344CB8AC3E}">
        <p14:creationId xmlns:p14="http://schemas.microsoft.com/office/powerpoint/2010/main" val="3257308099"/>
      </p:ext>
    </p:extLst>
  </p:cSld>
  <p:clrMapOvr>
    <a:masterClrMapping/>
  </p:clrMapOvr>
  <p:extLst>
    <p:ext uri="{DCECCB84-F9BA-43D5-87BE-67443E8EF086}">
      <p15:sldGuideLst xmlns:p15="http://schemas.microsoft.com/office/powerpoint/2012/main">
        <p15:guide id="1" pos="3840">
          <p15:clr>
            <a:srgbClr val="FBAE40"/>
          </p15:clr>
        </p15:guide>
        <p15:guide id="2" orient="horz" pos="1872">
          <p15:clr>
            <a:srgbClr val="FBAE40"/>
          </p15:clr>
        </p15:guide>
      </p15:sldGuideLst>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type="blank" preserve="1">
  <p:cSld name="Q&amp;A">
    <p:bg>
      <p:bgPr>
        <a:solidFill>
          <a:schemeClr val="bg1"/>
        </a:solidFill>
        <a:effectLst/>
      </p:bgPr>
    </p:bg>
    <p:spTree>
      <p:nvGrpSpPr>
        <p:cNvPr id="1" name=""/>
        <p:cNvGrpSpPr/>
        <p:nvPr/>
      </p:nvGrpSpPr>
      <p:grpSpPr>
        <a:xfrm>
          <a:off x="0" y="0"/>
          <a:ext cx="0" cy="0"/>
          <a:chOff x="0" y="0"/>
          <a:chExt cx="0" cy="0"/>
        </a:xfrm>
      </p:grpSpPr>
      <p:pic>
        <p:nvPicPr>
          <p:cNvPr id="5" name="Picture 4" descr="Icon&#10;&#10;Description automatically generated">
            <a:extLst>
              <a:ext uri="{FF2B5EF4-FFF2-40B4-BE49-F238E27FC236}">
                <a16:creationId xmlns:a16="http://schemas.microsoft.com/office/drawing/2014/main" id="{32982A07-D3F3-FB7E-F7BD-D4F934543FF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685065" y="2638044"/>
            <a:ext cx="1648935" cy="1581912"/>
          </a:xfrm>
          <a:prstGeom prst="rect">
            <a:avLst/>
          </a:prstGeom>
        </p:spPr>
      </p:pic>
      <p:pic>
        <p:nvPicPr>
          <p:cNvPr id="2" name="Picture 1" descr="Icon&#10;&#10;Description automatically generated">
            <a:extLst>
              <a:ext uri="{FF2B5EF4-FFF2-40B4-BE49-F238E27FC236}">
                <a16:creationId xmlns:a16="http://schemas.microsoft.com/office/drawing/2014/main" id="{E2156D6C-DC4C-7C5D-3D26-2D9101751C49}"/>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5380892" y="2708382"/>
            <a:ext cx="3172936" cy="1581912"/>
          </a:xfrm>
          <a:prstGeom prst="rect">
            <a:avLst/>
          </a:prstGeom>
        </p:spPr>
      </p:pic>
    </p:spTree>
    <p:extLst>
      <p:ext uri="{BB962C8B-B14F-4D97-AF65-F5344CB8AC3E}">
        <p14:creationId xmlns:p14="http://schemas.microsoft.com/office/powerpoint/2010/main" val="402170097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Logo White Background">
    <p:bg>
      <p:bgPr>
        <a:solidFill>
          <a:schemeClr val="bg1"/>
        </a:solidFill>
        <a:effectLst/>
      </p:bgPr>
    </p:bg>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DB0863EF-AFAB-9B6D-28C1-9F7510BF1C36}"/>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61" r="-1"/>
          <a:stretch/>
        </p:blipFill>
        <p:spPr>
          <a:xfrm>
            <a:off x="2655143" y="2602924"/>
            <a:ext cx="7202536" cy="1917192"/>
          </a:xfrm>
          <a:prstGeom prst="rect">
            <a:avLst/>
          </a:prstGeom>
        </p:spPr>
      </p:pic>
    </p:spTree>
    <p:extLst>
      <p:ext uri="{BB962C8B-B14F-4D97-AF65-F5344CB8AC3E}">
        <p14:creationId xmlns:p14="http://schemas.microsoft.com/office/powerpoint/2010/main" val="400227578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1_Thank you 1">
    <p:bg>
      <p:bgPr>
        <a:gradFill>
          <a:gsLst>
            <a:gs pos="0">
              <a:schemeClr val="accent1"/>
            </a:gs>
            <a:gs pos="100000">
              <a:schemeClr val="accent3"/>
            </a:gs>
          </a:gsLst>
          <a:lin ang="8100000" scaled="1"/>
        </a:gra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494394D-77D4-C4A9-038D-80090AB89F4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979984" y="2629242"/>
            <a:ext cx="5990493" cy="1576070"/>
          </a:xfrm>
          <a:prstGeom prst="rect">
            <a:avLst/>
          </a:prstGeom>
        </p:spPr>
      </p:pic>
      <p:pic>
        <p:nvPicPr>
          <p:cNvPr id="4" name="Picture 3">
            <a:extLst>
              <a:ext uri="{FF2B5EF4-FFF2-40B4-BE49-F238E27FC236}">
                <a16:creationId xmlns:a16="http://schemas.microsoft.com/office/drawing/2014/main" id="{C51EF0F6-C153-6252-F9E9-9FD4952CDE82}"/>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2186354" y="2540469"/>
            <a:ext cx="1858108" cy="1576070"/>
          </a:xfrm>
          <a:prstGeom prst="rect">
            <a:avLst/>
          </a:prstGeom>
        </p:spPr>
      </p:pic>
    </p:spTree>
    <p:extLst>
      <p:ext uri="{BB962C8B-B14F-4D97-AF65-F5344CB8AC3E}">
        <p14:creationId xmlns:p14="http://schemas.microsoft.com/office/powerpoint/2010/main" val="1847105871"/>
      </p:ext>
    </p:extLst>
  </p:cSld>
  <p:clrMapOvr>
    <a:masterClrMapping/>
  </p:clrMapOvr>
  <p:extLst>
    <p:ext uri="{DCECCB84-F9BA-43D5-87BE-67443E8EF086}">
      <p15:sldGuideLst xmlns:p15="http://schemas.microsoft.com/office/powerpoint/2012/main">
        <p15:guide id="1" pos="3840">
          <p15:clr>
            <a:srgbClr val="FBAE40"/>
          </p15:clr>
        </p15:guide>
        <p15:guide id="2" orient="horz" pos="1872">
          <p15:clr>
            <a:srgbClr val="FBAE40"/>
          </p15:clr>
        </p15:guide>
      </p15:sldGuideLst>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3_Thank you 1">
    <p:bg>
      <p:bgPr>
        <a:gradFill>
          <a:gsLst>
            <a:gs pos="0">
              <a:schemeClr val="accent1"/>
            </a:gs>
            <a:gs pos="100000">
              <a:schemeClr val="accent3"/>
            </a:gs>
          </a:gsLst>
          <a:lin ang="8100000" scaled="1"/>
        </a:gra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9CA4EB1-382C-B7AF-D4C0-5311192DE6C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689410" y="2638044"/>
            <a:ext cx="1738375" cy="1581912"/>
          </a:xfrm>
          <a:prstGeom prst="rect">
            <a:avLst/>
          </a:prstGeom>
        </p:spPr>
      </p:pic>
      <p:pic>
        <p:nvPicPr>
          <p:cNvPr id="3" name="Picture 2">
            <a:extLst>
              <a:ext uri="{FF2B5EF4-FFF2-40B4-BE49-F238E27FC236}">
                <a16:creationId xmlns:a16="http://schemas.microsoft.com/office/drawing/2014/main" id="{08C6CA23-020A-FDE4-8660-8B846ED5AA16}"/>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5509846" y="2708382"/>
            <a:ext cx="3035950" cy="1581912"/>
          </a:xfrm>
          <a:prstGeom prst="rect">
            <a:avLst/>
          </a:prstGeom>
        </p:spPr>
      </p:pic>
    </p:spTree>
    <p:extLst>
      <p:ext uri="{BB962C8B-B14F-4D97-AF65-F5344CB8AC3E}">
        <p14:creationId xmlns:p14="http://schemas.microsoft.com/office/powerpoint/2010/main" val="2820700899"/>
      </p:ext>
    </p:extLst>
  </p:cSld>
  <p:clrMapOvr>
    <a:masterClrMapping/>
  </p:clrMapOvr>
  <p:extLst>
    <p:ext uri="{DCECCB84-F9BA-43D5-87BE-67443E8EF086}">
      <p15:sldGuideLst xmlns:p15="http://schemas.microsoft.com/office/powerpoint/2012/main">
        <p15:guide id="1" pos="3840">
          <p15:clr>
            <a:srgbClr val="FBAE40"/>
          </p15:clr>
        </p15:guide>
        <p15:guide id="2" orient="horz" pos="1872">
          <p15:clr>
            <a:srgbClr val="FBAE40"/>
          </p15:clr>
        </p15:guide>
      </p15:sldGuideLst>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Logo Slide Blue">
    <p:bg>
      <p:bgPr>
        <a:solidFill>
          <a:schemeClr val="accent1"/>
        </a:solidFill>
        <a:effectLst/>
      </p:bgPr>
    </p:bg>
    <p:spTree>
      <p:nvGrpSpPr>
        <p:cNvPr id="1" name=""/>
        <p:cNvGrpSpPr/>
        <p:nvPr/>
      </p:nvGrpSpPr>
      <p:grpSpPr>
        <a:xfrm>
          <a:off x="0" y="0"/>
          <a:ext cx="0" cy="0"/>
          <a:chOff x="0" y="0"/>
          <a:chExt cx="0" cy="0"/>
        </a:xfrm>
      </p:grpSpPr>
      <p:pic>
        <p:nvPicPr>
          <p:cNvPr id="2" name="Graphic 3">
            <a:extLst>
              <a:ext uri="{FF2B5EF4-FFF2-40B4-BE49-F238E27FC236}">
                <a16:creationId xmlns:a16="http://schemas.microsoft.com/office/drawing/2014/main" id="{9901EF6E-C1B2-5C0B-D294-00F9E424B016}"/>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2651760" y="2602924"/>
            <a:ext cx="7206796" cy="1917192"/>
          </a:xfrm>
          <a:prstGeom prst="rect">
            <a:avLst/>
          </a:prstGeom>
        </p:spPr>
      </p:pic>
    </p:spTree>
    <p:extLst>
      <p:ext uri="{BB962C8B-B14F-4D97-AF65-F5344CB8AC3E}">
        <p14:creationId xmlns:p14="http://schemas.microsoft.com/office/powerpoint/2010/main" val="13512697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userDrawn="1">
  <p:cSld name="1_Divider Line Blue">
    <p:bg>
      <p:bgPr>
        <a:solidFill>
          <a:schemeClr val="accent1"/>
        </a:solidFill>
        <a:effectLst/>
      </p:bgPr>
    </p:bg>
    <p:spTree>
      <p:nvGrpSpPr>
        <p:cNvPr id="1" name=""/>
        <p:cNvGrpSpPr/>
        <p:nvPr/>
      </p:nvGrpSpPr>
      <p:grpSpPr>
        <a:xfrm>
          <a:off x="0" y="0"/>
          <a:ext cx="0" cy="0"/>
          <a:chOff x="0" y="0"/>
          <a:chExt cx="0" cy="0"/>
        </a:xfrm>
      </p:grpSpPr>
      <p:pic>
        <p:nvPicPr>
          <p:cNvPr id="4" name="Picture 3" descr="Icon&#10;&#10;Description automatically generated">
            <a:extLst>
              <a:ext uri="{FF2B5EF4-FFF2-40B4-BE49-F238E27FC236}">
                <a16:creationId xmlns:a16="http://schemas.microsoft.com/office/drawing/2014/main" id="{C68CF9F1-E73B-FDBC-D238-C8CE75B78B8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594" b="4753"/>
          <a:stretch/>
        </p:blipFill>
        <p:spPr>
          <a:xfrm>
            <a:off x="394594" y="-14289"/>
            <a:ext cx="12297433" cy="6872289"/>
          </a:xfrm>
          <a:prstGeom prst="rect">
            <a:avLst/>
          </a:prstGeom>
        </p:spPr>
      </p:pic>
      <p:pic>
        <p:nvPicPr>
          <p:cNvPr id="5" name="Picture 4" descr="A picture containing text, clipart&#10;&#10;Description automatically generated">
            <a:extLst>
              <a:ext uri="{FF2B5EF4-FFF2-40B4-BE49-F238E27FC236}">
                <a16:creationId xmlns:a16="http://schemas.microsoft.com/office/drawing/2014/main" id="{4F9F54E8-B086-37F6-B2A7-5FA6C8B4CF3E}"/>
              </a:ext>
            </a:extLst>
          </p:cNvPr>
          <p:cNvPicPr>
            <a:picLocks noChangeAspect="1"/>
          </p:cNvPicPr>
          <p:nvPr userDrawn="1"/>
        </p:nvPicPr>
        <p:blipFill>
          <a:blip r:embed="rId3"/>
          <a:stretch>
            <a:fillRect/>
          </a:stretch>
        </p:blipFill>
        <p:spPr>
          <a:xfrm>
            <a:off x="538936" y="387330"/>
            <a:ext cx="1462812" cy="389145"/>
          </a:xfrm>
          <a:prstGeom prst="rect">
            <a:avLst/>
          </a:prstGeom>
        </p:spPr>
      </p:pic>
      <p:sp>
        <p:nvSpPr>
          <p:cNvPr id="7" name="Text Placeholder 5">
            <a:extLst>
              <a:ext uri="{FF2B5EF4-FFF2-40B4-BE49-F238E27FC236}">
                <a16:creationId xmlns:a16="http://schemas.microsoft.com/office/drawing/2014/main" id="{1EF7B6F1-5BB2-0D5A-AADE-AFAFB84A2C8C}"/>
              </a:ext>
            </a:extLst>
          </p:cNvPr>
          <p:cNvSpPr>
            <a:spLocks noGrp="1"/>
          </p:cNvSpPr>
          <p:nvPr>
            <p:ph type="body" sz="quarter" idx="10" hasCustomPrompt="1"/>
          </p:nvPr>
        </p:nvSpPr>
        <p:spPr>
          <a:xfrm>
            <a:off x="538936" y="5148907"/>
            <a:ext cx="8076744" cy="662613"/>
          </a:xfrm>
        </p:spPr>
        <p:txBody>
          <a:bodyPr>
            <a:noAutofit/>
          </a:bodyPr>
          <a:lstStyle>
            <a:lvl1pPr marL="0" indent="0" algn="l">
              <a:buNone/>
              <a:defRPr sz="2000" b="1">
                <a:solidFill>
                  <a:schemeClr val="bg1"/>
                </a:solidFill>
              </a:defRPr>
            </a:lvl1pPr>
            <a:lvl2pPr marL="285750" indent="0" algn="ctr">
              <a:buNone/>
              <a:defRPr sz="2000" b="1">
                <a:solidFill>
                  <a:schemeClr val="bg1"/>
                </a:solidFill>
              </a:defRPr>
            </a:lvl2pPr>
            <a:lvl3pPr marL="574675" indent="0" algn="ctr">
              <a:buNone/>
              <a:defRPr sz="2000" b="1">
                <a:solidFill>
                  <a:schemeClr val="bg1"/>
                </a:solidFill>
              </a:defRPr>
            </a:lvl3pPr>
            <a:lvl4pPr marL="862012" indent="0" algn="ctr">
              <a:buNone/>
              <a:defRPr sz="2000" b="1">
                <a:solidFill>
                  <a:schemeClr val="bg1"/>
                </a:solidFill>
              </a:defRPr>
            </a:lvl4pPr>
            <a:lvl5pPr marL="1149350" indent="0" algn="ctr">
              <a:buNone/>
              <a:defRPr sz="2000" b="1">
                <a:solidFill>
                  <a:schemeClr val="bg1"/>
                </a:solidFill>
              </a:defRPr>
            </a:lvl5pPr>
          </a:lstStyle>
          <a:p>
            <a:pPr lvl="0"/>
            <a:r>
              <a:rPr lang="en-US"/>
              <a:t>Subtitle</a:t>
            </a:r>
          </a:p>
        </p:txBody>
      </p:sp>
      <p:sp>
        <p:nvSpPr>
          <p:cNvPr id="8" name="Title 6">
            <a:extLst>
              <a:ext uri="{FF2B5EF4-FFF2-40B4-BE49-F238E27FC236}">
                <a16:creationId xmlns:a16="http://schemas.microsoft.com/office/drawing/2014/main" id="{2F28D5AA-2031-EDB0-692C-F586B1B0D50D}"/>
              </a:ext>
            </a:extLst>
          </p:cNvPr>
          <p:cNvSpPr>
            <a:spLocks noGrp="1"/>
          </p:cNvSpPr>
          <p:nvPr>
            <p:ph type="title" hasCustomPrompt="1"/>
          </p:nvPr>
        </p:nvSpPr>
        <p:spPr>
          <a:xfrm>
            <a:off x="538935" y="2804160"/>
            <a:ext cx="8076745" cy="2209567"/>
          </a:xfrm>
        </p:spPr>
        <p:txBody>
          <a:bodyPr vert="horz" lIns="0" tIns="45720" rIns="91440" bIns="45720" rtlCol="0" anchor="b">
            <a:noAutofit/>
          </a:bodyPr>
          <a:lstStyle>
            <a:lvl1pPr>
              <a:defRPr lang="en-US" sz="4800">
                <a:solidFill>
                  <a:schemeClr val="bg1"/>
                </a:solidFill>
              </a:defRPr>
            </a:lvl1pPr>
          </a:lstStyle>
          <a:p>
            <a:pPr marL="0" lvl="0"/>
            <a:r>
              <a:rPr lang="en-US"/>
              <a:t>Click to edit </a:t>
            </a:r>
            <a:br>
              <a:rPr lang="en-US"/>
            </a:br>
            <a:r>
              <a:rPr lang="en-US"/>
              <a:t>divider slide</a:t>
            </a:r>
          </a:p>
        </p:txBody>
      </p:sp>
      <p:sp>
        <p:nvSpPr>
          <p:cNvPr id="2" name="Picture Placeholder 4">
            <a:extLst>
              <a:ext uri="{FF2B5EF4-FFF2-40B4-BE49-F238E27FC236}">
                <a16:creationId xmlns:a16="http://schemas.microsoft.com/office/drawing/2014/main" id="{178A18E3-CF0E-34F0-E90D-6D8231AC1485}"/>
              </a:ext>
            </a:extLst>
          </p:cNvPr>
          <p:cNvSpPr>
            <a:spLocks noGrp="1"/>
          </p:cNvSpPr>
          <p:nvPr>
            <p:ph type="pic" sz="quarter" idx="11" hasCustomPrompt="1"/>
          </p:nvPr>
        </p:nvSpPr>
        <p:spPr>
          <a:xfrm>
            <a:off x="2319148" y="178037"/>
            <a:ext cx="1961196" cy="862736"/>
          </a:xfrm>
        </p:spPr>
        <p:txBody>
          <a:bodyPr anchor="ctr" anchorCtr="0">
            <a:normAutofit/>
          </a:bodyPr>
          <a:lstStyle>
            <a:lvl1pPr marL="0" indent="0">
              <a:buNone/>
              <a:defRPr sz="1400">
                <a:solidFill>
                  <a:schemeClr val="bg1"/>
                </a:solidFill>
              </a:defRPr>
            </a:lvl1pPr>
          </a:lstStyle>
          <a:p>
            <a:r>
              <a:rPr lang="en-US"/>
              <a:t>Click here to add client’s logo, adjust to align with Epsilon logo</a:t>
            </a:r>
          </a:p>
        </p:txBody>
      </p:sp>
    </p:spTree>
    <p:extLst>
      <p:ext uri="{BB962C8B-B14F-4D97-AF65-F5344CB8AC3E}">
        <p14:creationId xmlns:p14="http://schemas.microsoft.com/office/powerpoint/2010/main" val="2382765834"/>
      </p:ext>
    </p:extLst>
  </p:cSld>
  <p:clrMapOvr>
    <a:masterClrMapping/>
  </p:clrMapOvr>
  <p:extLst>
    <p:ext uri="{DCECCB84-F9BA-43D5-87BE-67443E8EF086}">
      <p15:sldGuideLst xmlns:p15="http://schemas.microsoft.com/office/powerpoint/2012/main">
        <p15:guide id="1" pos="120">
          <p15:clr>
            <a:srgbClr val="FBAE40"/>
          </p15:clr>
        </p15:guide>
        <p15:guide id="2" orient="horz" pos="4200">
          <p15:clr>
            <a:srgbClr val="FBAE40"/>
          </p15:clr>
        </p15:guide>
      </p15:sldGuideLst>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290353" y="103631"/>
            <a:ext cx="11611292" cy="307777"/>
          </a:xfrm>
        </p:spPr>
        <p:txBody>
          <a:bodyPr/>
          <a:lstStyle>
            <a:lvl1pPr>
              <a:defRPr sz="2000">
                <a:solidFill>
                  <a:schemeClr val="tx1">
                    <a:lumMod val="75000"/>
                    <a:lumOff val="25000"/>
                  </a:schemeClr>
                </a:solidFill>
              </a:defRPr>
            </a:lvl1pPr>
          </a:lstStyle>
          <a:p>
            <a:r>
              <a:rPr lang="en-US"/>
              <a:t>Click to edit Master title style</a:t>
            </a:r>
          </a:p>
        </p:txBody>
      </p:sp>
    </p:spTree>
    <p:extLst>
      <p:ext uri="{BB962C8B-B14F-4D97-AF65-F5344CB8AC3E}">
        <p14:creationId xmlns:p14="http://schemas.microsoft.com/office/powerpoint/2010/main" val="3601937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1_Title Slide_1">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22A5AF-D6FA-770D-DE68-900396E81759}"/>
              </a:ext>
            </a:extLst>
          </p:cNvPr>
          <p:cNvSpPr>
            <a:spLocks noGrp="1"/>
          </p:cNvSpPr>
          <p:nvPr>
            <p:ph type="ctrTitle" hasCustomPrompt="1"/>
          </p:nvPr>
        </p:nvSpPr>
        <p:spPr>
          <a:xfrm>
            <a:off x="539748" y="2786714"/>
            <a:ext cx="7875589" cy="1798779"/>
          </a:xfrm>
        </p:spPr>
        <p:txBody>
          <a:bodyPr anchor="b"/>
          <a:lstStyle>
            <a:lvl1pPr algn="l">
              <a:defRPr sz="5400">
                <a:solidFill>
                  <a:schemeClr val="bg1"/>
                </a:solidFill>
              </a:defRPr>
            </a:lvl1pPr>
          </a:lstStyle>
          <a:p>
            <a:r>
              <a:rPr lang="en-US"/>
              <a:t>Click to edit Master </a:t>
            </a:r>
            <a:br>
              <a:rPr lang="en-US"/>
            </a:br>
            <a:r>
              <a:rPr lang="en-US"/>
              <a:t>title style</a:t>
            </a:r>
          </a:p>
        </p:txBody>
      </p:sp>
      <p:sp>
        <p:nvSpPr>
          <p:cNvPr id="3" name="Subtitle 2">
            <a:extLst>
              <a:ext uri="{FF2B5EF4-FFF2-40B4-BE49-F238E27FC236}">
                <a16:creationId xmlns:a16="http://schemas.microsoft.com/office/drawing/2014/main" id="{01B3617F-E8DB-DC44-0C6E-DFF5FFA15730}"/>
              </a:ext>
            </a:extLst>
          </p:cNvPr>
          <p:cNvSpPr>
            <a:spLocks noGrp="1"/>
          </p:cNvSpPr>
          <p:nvPr>
            <p:ph type="subTitle" idx="1"/>
          </p:nvPr>
        </p:nvSpPr>
        <p:spPr>
          <a:xfrm>
            <a:off x="539748" y="4755494"/>
            <a:ext cx="7875589" cy="578076"/>
          </a:xfrm>
          <a:prstGeom prst="rect">
            <a:avLst/>
          </a:prstGeom>
        </p:spPr>
        <p:txBody>
          <a:bodyPr/>
          <a:lstStyle>
            <a:lvl1pPr marL="0" indent="0" algn="l">
              <a:buNone/>
              <a:defRPr sz="2800" b="1" i="0">
                <a:solidFill>
                  <a:schemeClr val="accent5"/>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1" name="Rectangle 10">
            <a:extLst>
              <a:ext uri="{FF2B5EF4-FFF2-40B4-BE49-F238E27FC236}">
                <a16:creationId xmlns:a16="http://schemas.microsoft.com/office/drawing/2014/main" id="{FABEFB8A-80FB-DE6F-A2B0-04325342CB57}"/>
              </a:ext>
            </a:extLst>
          </p:cNvPr>
          <p:cNvSpPr/>
          <p:nvPr userDrawn="1"/>
        </p:nvSpPr>
        <p:spPr>
          <a:xfrm>
            <a:off x="539748" y="2590860"/>
            <a:ext cx="1737360" cy="75431"/>
          </a:xfrm>
          <a:prstGeom prst="rect">
            <a:avLst/>
          </a:prstGeom>
          <a:gradFill flip="none" rotWithShape="1">
            <a:gsLst>
              <a:gs pos="7000">
                <a:schemeClr val="accent2"/>
              </a:gs>
              <a:gs pos="93000">
                <a:schemeClr val="accent5"/>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6">
            <a:extLst>
              <a:ext uri="{FF2B5EF4-FFF2-40B4-BE49-F238E27FC236}">
                <a16:creationId xmlns:a16="http://schemas.microsoft.com/office/drawing/2014/main" id="{51EEF180-50BE-C2A8-5925-52E7BAD6C4F0}"/>
              </a:ext>
            </a:extLst>
          </p:cNvPr>
          <p:cNvSpPr>
            <a:spLocks noGrp="1"/>
          </p:cNvSpPr>
          <p:nvPr>
            <p:ph type="body" sz="quarter" idx="10" hasCustomPrompt="1"/>
          </p:nvPr>
        </p:nvSpPr>
        <p:spPr>
          <a:xfrm>
            <a:off x="539749" y="2232632"/>
            <a:ext cx="2641007" cy="322145"/>
          </a:xfrm>
          <a:prstGeom prst="rect">
            <a:avLst/>
          </a:prstGeom>
        </p:spPr>
        <p:txBody>
          <a:bodyPr/>
          <a:lstStyle>
            <a:lvl1pPr marL="7938" indent="0" algn="l">
              <a:buNone/>
              <a:defRPr sz="1400" cap="all" spc="200" baseline="0">
                <a:solidFill>
                  <a:schemeClr val="bg1"/>
                </a:solidFill>
              </a:defRPr>
            </a:lvl1pPr>
            <a:lvl2pPr marL="341313" indent="0">
              <a:buNone/>
              <a:defRPr/>
            </a:lvl2pPr>
            <a:lvl3pPr marL="574675" indent="0">
              <a:buNone/>
              <a:defRPr/>
            </a:lvl3pPr>
            <a:lvl4pPr marL="1371600" indent="0">
              <a:buNone/>
              <a:defRPr/>
            </a:lvl4pPr>
            <a:lvl5pPr marL="1828800" indent="0">
              <a:buNone/>
              <a:defRPr/>
            </a:lvl5pPr>
          </a:lstStyle>
          <a:p>
            <a:pPr lvl="0"/>
            <a:r>
              <a:rPr lang="en-US"/>
              <a:t>Date here</a:t>
            </a:r>
          </a:p>
        </p:txBody>
      </p:sp>
      <p:sp>
        <p:nvSpPr>
          <p:cNvPr id="14" name="TextBox 13">
            <a:extLst>
              <a:ext uri="{FF2B5EF4-FFF2-40B4-BE49-F238E27FC236}">
                <a16:creationId xmlns:a16="http://schemas.microsoft.com/office/drawing/2014/main" id="{E195EC2F-5F42-3766-505A-4FEC8C69937C}"/>
              </a:ext>
            </a:extLst>
          </p:cNvPr>
          <p:cNvSpPr txBox="1">
            <a:spLocks noChangeArrowheads="1"/>
          </p:cNvSpPr>
          <p:nvPr userDrawn="1"/>
        </p:nvSpPr>
        <p:spPr bwMode="auto">
          <a:xfrm>
            <a:off x="550851" y="6544036"/>
            <a:ext cx="5726286" cy="923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marL="0" lvl="0" indent="0" algn="l">
              <a:lnSpc>
                <a:spcPct val="100000"/>
              </a:lnSpc>
              <a:defRPr sz="1800">
                <a:solidFill>
                  <a:srgbClr val="000000"/>
                </a:solidFill>
              </a:defRPr>
            </a:pPr>
            <a:r>
              <a:rPr lang="ga-IE" sz="600" b="0" i="0" baseline="0">
                <a:solidFill>
                  <a:schemeClr val="bg1">
                    <a:lumMod val="85000"/>
                  </a:schemeClr>
                </a:solidFill>
                <a:latin typeface="+mn-lt"/>
              </a:rPr>
              <a:t>© 2023 Epsilon Data Management, LLC. All rights reserved. Proprietary and confidential.</a:t>
            </a:r>
          </a:p>
        </p:txBody>
      </p:sp>
      <p:pic>
        <p:nvPicPr>
          <p:cNvPr id="6" name="Picture 5" descr="A picture containing text, clipart&#10;&#10;Description automatically generated">
            <a:extLst>
              <a:ext uri="{FF2B5EF4-FFF2-40B4-BE49-F238E27FC236}">
                <a16:creationId xmlns:a16="http://schemas.microsoft.com/office/drawing/2014/main" id="{1A6D02A3-B674-6374-5A19-47AA8CD1E29F}"/>
              </a:ext>
            </a:extLst>
          </p:cNvPr>
          <p:cNvPicPr>
            <a:picLocks noChangeAspect="1"/>
          </p:cNvPicPr>
          <p:nvPr userDrawn="1"/>
        </p:nvPicPr>
        <p:blipFill>
          <a:blip r:embed="rId2"/>
          <a:stretch>
            <a:fillRect/>
          </a:stretch>
        </p:blipFill>
        <p:spPr>
          <a:xfrm>
            <a:off x="538936" y="387330"/>
            <a:ext cx="1462812" cy="389145"/>
          </a:xfrm>
          <a:prstGeom prst="rect">
            <a:avLst/>
          </a:prstGeom>
        </p:spPr>
      </p:pic>
    </p:spTree>
    <p:extLst>
      <p:ext uri="{BB962C8B-B14F-4D97-AF65-F5344CB8AC3E}">
        <p14:creationId xmlns:p14="http://schemas.microsoft.com/office/powerpoint/2010/main" val="3138243432"/>
      </p:ext>
    </p:extLst>
  </p:cSld>
  <p:clrMapOvr>
    <a:masterClrMapping/>
  </p:clrMapOvr>
  <p:extLst>
    <p:ext uri="{DCECCB84-F9BA-43D5-87BE-67443E8EF086}">
      <p15:sldGuideLst xmlns:p15="http://schemas.microsoft.com/office/powerpoint/2012/main">
        <p15:guide id="1" pos="192">
          <p15:clr>
            <a:srgbClr val="FBAE40"/>
          </p15:clr>
        </p15:guide>
      </p15:sldGuideLst>
    </p:ext>
  </p:extLs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2_Title Slide_2">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22A5AF-D6FA-770D-DE68-900396E81759}"/>
              </a:ext>
            </a:extLst>
          </p:cNvPr>
          <p:cNvSpPr>
            <a:spLocks noGrp="1"/>
          </p:cNvSpPr>
          <p:nvPr>
            <p:ph type="ctrTitle" hasCustomPrompt="1"/>
          </p:nvPr>
        </p:nvSpPr>
        <p:spPr>
          <a:xfrm>
            <a:off x="2158205" y="2786714"/>
            <a:ext cx="7875589" cy="1798779"/>
          </a:xfrm>
        </p:spPr>
        <p:txBody>
          <a:bodyPr anchor="b"/>
          <a:lstStyle>
            <a:lvl1pPr algn="ctr">
              <a:defRPr sz="5400">
                <a:solidFill>
                  <a:schemeClr val="bg1"/>
                </a:solidFill>
              </a:defRPr>
            </a:lvl1pPr>
          </a:lstStyle>
          <a:p>
            <a:r>
              <a:rPr lang="en-US"/>
              <a:t>Click to edit Master </a:t>
            </a:r>
            <a:br>
              <a:rPr lang="en-US"/>
            </a:br>
            <a:r>
              <a:rPr lang="en-US"/>
              <a:t>title style</a:t>
            </a:r>
          </a:p>
        </p:txBody>
      </p:sp>
      <p:sp>
        <p:nvSpPr>
          <p:cNvPr id="3" name="Subtitle 2">
            <a:extLst>
              <a:ext uri="{FF2B5EF4-FFF2-40B4-BE49-F238E27FC236}">
                <a16:creationId xmlns:a16="http://schemas.microsoft.com/office/drawing/2014/main" id="{01B3617F-E8DB-DC44-0C6E-DFF5FFA15730}"/>
              </a:ext>
            </a:extLst>
          </p:cNvPr>
          <p:cNvSpPr>
            <a:spLocks noGrp="1"/>
          </p:cNvSpPr>
          <p:nvPr>
            <p:ph type="subTitle" idx="1"/>
          </p:nvPr>
        </p:nvSpPr>
        <p:spPr>
          <a:xfrm>
            <a:off x="2158205" y="4755494"/>
            <a:ext cx="7875589" cy="578076"/>
          </a:xfrm>
          <a:prstGeom prst="rect">
            <a:avLst/>
          </a:prstGeom>
        </p:spPr>
        <p:txBody>
          <a:bodyPr/>
          <a:lstStyle>
            <a:lvl1pPr marL="0" indent="0" algn="ctr">
              <a:buNone/>
              <a:defRPr sz="2800" b="1" i="0">
                <a:solidFill>
                  <a:schemeClr val="accent5"/>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1" name="Rectangle 10">
            <a:extLst>
              <a:ext uri="{FF2B5EF4-FFF2-40B4-BE49-F238E27FC236}">
                <a16:creationId xmlns:a16="http://schemas.microsoft.com/office/drawing/2014/main" id="{FABEFB8A-80FB-DE6F-A2B0-04325342CB57}"/>
              </a:ext>
            </a:extLst>
          </p:cNvPr>
          <p:cNvSpPr/>
          <p:nvPr userDrawn="1"/>
        </p:nvSpPr>
        <p:spPr>
          <a:xfrm>
            <a:off x="5227320" y="2590860"/>
            <a:ext cx="1737360" cy="75431"/>
          </a:xfrm>
          <a:prstGeom prst="rect">
            <a:avLst/>
          </a:prstGeom>
          <a:gradFill flip="none" rotWithShape="1">
            <a:gsLst>
              <a:gs pos="7000">
                <a:schemeClr val="accent2"/>
              </a:gs>
              <a:gs pos="93000">
                <a:schemeClr val="accent5"/>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6">
            <a:extLst>
              <a:ext uri="{FF2B5EF4-FFF2-40B4-BE49-F238E27FC236}">
                <a16:creationId xmlns:a16="http://schemas.microsoft.com/office/drawing/2014/main" id="{51EEF180-50BE-C2A8-5925-52E7BAD6C4F0}"/>
              </a:ext>
            </a:extLst>
          </p:cNvPr>
          <p:cNvSpPr>
            <a:spLocks noGrp="1"/>
          </p:cNvSpPr>
          <p:nvPr>
            <p:ph type="body" sz="quarter" idx="10" hasCustomPrompt="1"/>
          </p:nvPr>
        </p:nvSpPr>
        <p:spPr>
          <a:xfrm>
            <a:off x="4775496" y="2232632"/>
            <a:ext cx="2641007" cy="322145"/>
          </a:xfrm>
          <a:prstGeom prst="rect">
            <a:avLst/>
          </a:prstGeom>
        </p:spPr>
        <p:txBody>
          <a:bodyPr/>
          <a:lstStyle>
            <a:lvl1pPr marL="7938" indent="0" algn="ctr">
              <a:buNone/>
              <a:defRPr sz="1400" cap="all" spc="200" baseline="0">
                <a:solidFill>
                  <a:schemeClr val="bg1"/>
                </a:solidFill>
              </a:defRPr>
            </a:lvl1pPr>
            <a:lvl2pPr marL="341313" indent="0">
              <a:buNone/>
              <a:defRPr/>
            </a:lvl2pPr>
            <a:lvl3pPr marL="574675" indent="0">
              <a:buNone/>
              <a:defRPr/>
            </a:lvl3pPr>
            <a:lvl4pPr marL="1371600" indent="0">
              <a:buNone/>
              <a:defRPr/>
            </a:lvl4pPr>
            <a:lvl5pPr marL="1828800" indent="0">
              <a:buNone/>
              <a:defRPr/>
            </a:lvl5pPr>
          </a:lstStyle>
          <a:p>
            <a:pPr lvl="0"/>
            <a:r>
              <a:rPr lang="en-US"/>
              <a:t>Date here</a:t>
            </a:r>
          </a:p>
        </p:txBody>
      </p:sp>
      <p:sp>
        <p:nvSpPr>
          <p:cNvPr id="6" name="TextBox 5">
            <a:extLst>
              <a:ext uri="{FF2B5EF4-FFF2-40B4-BE49-F238E27FC236}">
                <a16:creationId xmlns:a16="http://schemas.microsoft.com/office/drawing/2014/main" id="{B2FCE036-8F30-19B4-1006-00526B3DADAD}"/>
              </a:ext>
            </a:extLst>
          </p:cNvPr>
          <p:cNvSpPr txBox="1">
            <a:spLocks noChangeArrowheads="1"/>
          </p:cNvSpPr>
          <p:nvPr userDrawn="1"/>
        </p:nvSpPr>
        <p:spPr bwMode="auto">
          <a:xfrm>
            <a:off x="550851" y="6544036"/>
            <a:ext cx="5726286" cy="923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marL="0" lvl="0" indent="0" algn="l">
              <a:lnSpc>
                <a:spcPct val="100000"/>
              </a:lnSpc>
              <a:defRPr sz="1800">
                <a:solidFill>
                  <a:srgbClr val="000000"/>
                </a:solidFill>
              </a:defRPr>
            </a:pPr>
            <a:r>
              <a:rPr lang="ga-IE" sz="600" b="0" i="0" baseline="0">
                <a:solidFill>
                  <a:schemeClr val="bg1">
                    <a:lumMod val="85000"/>
                  </a:schemeClr>
                </a:solidFill>
                <a:latin typeface="+mn-lt"/>
              </a:rPr>
              <a:t>© 2023 Epsilon Data Management, LLC. All rights reserved. Proprietary and confidential.</a:t>
            </a:r>
          </a:p>
        </p:txBody>
      </p:sp>
      <p:pic>
        <p:nvPicPr>
          <p:cNvPr id="4" name="Picture 3" descr="A picture containing text, clipart&#10;&#10;Description automatically generated">
            <a:extLst>
              <a:ext uri="{FF2B5EF4-FFF2-40B4-BE49-F238E27FC236}">
                <a16:creationId xmlns:a16="http://schemas.microsoft.com/office/drawing/2014/main" id="{B44223CC-0975-8852-CB2D-4950A931978A}"/>
              </a:ext>
            </a:extLst>
          </p:cNvPr>
          <p:cNvPicPr>
            <a:picLocks noChangeAspect="1"/>
          </p:cNvPicPr>
          <p:nvPr userDrawn="1"/>
        </p:nvPicPr>
        <p:blipFill>
          <a:blip r:embed="rId2"/>
          <a:stretch>
            <a:fillRect/>
          </a:stretch>
        </p:blipFill>
        <p:spPr>
          <a:xfrm>
            <a:off x="538936" y="387330"/>
            <a:ext cx="1462812" cy="389145"/>
          </a:xfrm>
          <a:prstGeom prst="rect">
            <a:avLst/>
          </a:prstGeom>
        </p:spPr>
      </p:pic>
    </p:spTree>
    <p:extLst>
      <p:ext uri="{BB962C8B-B14F-4D97-AF65-F5344CB8AC3E}">
        <p14:creationId xmlns:p14="http://schemas.microsoft.com/office/powerpoint/2010/main" val="621121862"/>
      </p:ext>
    </p:extLst>
  </p:cSld>
  <p:clrMapOvr>
    <a:masterClrMapping/>
  </p:clrMapOvr>
  <p:extLst>
    <p:ext uri="{DCECCB84-F9BA-43D5-87BE-67443E8EF086}">
      <p15:sldGuideLst xmlns:p15="http://schemas.microsoft.com/office/powerpoint/2012/main">
        <p15:guide id="1" pos="3816">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resenter Slide 4 people blu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F4D4075-54D7-6A6A-50E8-3281100CF6C9}"/>
              </a:ext>
            </a:extLst>
          </p:cNvPr>
          <p:cNvSpPr/>
          <p:nvPr userDrawn="1"/>
        </p:nvSpPr>
        <p:spPr>
          <a:xfrm>
            <a:off x="0" y="0"/>
            <a:ext cx="12192000" cy="3429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LT Pro"/>
              <a:ea typeface="+mn-ea"/>
              <a:cs typeface="+mn-cs"/>
            </a:endParaRPr>
          </a:p>
        </p:txBody>
      </p:sp>
      <p:sp>
        <p:nvSpPr>
          <p:cNvPr id="8" name="Text Placeholder 7">
            <a:extLst>
              <a:ext uri="{FF2B5EF4-FFF2-40B4-BE49-F238E27FC236}">
                <a16:creationId xmlns:a16="http://schemas.microsoft.com/office/drawing/2014/main" id="{D256BAFC-DF95-BFCA-DBF8-7226DB800469}"/>
              </a:ext>
            </a:extLst>
          </p:cNvPr>
          <p:cNvSpPr>
            <a:spLocks noGrp="1"/>
          </p:cNvSpPr>
          <p:nvPr>
            <p:ph type="body" sz="quarter" idx="11" hasCustomPrompt="1"/>
          </p:nvPr>
        </p:nvSpPr>
        <p:spPr>
          <a:xfrm>
            <a:off x="447701" y="4875121"/>
            <a:ext cx="2719838" cy="307777"/>
          </a:xfrm>
          <a:prstGeom prst="rect">
            <a:avLst/>
          </a:prstGeom>
        </p:spPr>
        <p:txBody>
          <a:bodyPr wrap="square">
            <a:spAutoFit/>
          </a:bodyPr>
          <a:lstStyle>
            <a:lvl1pPr marL="0" indent="0" algn="ctr">
              <a:buNone/>
              <a:defRPr sz="1400" b="0" i="0">
                <a:latin typeface="+mn-lt"/>
              </a:defRPr>
            </a:lvl1pPr>
            <a:lvl2pPr marL="457200" indent="0">
              <a:buNone/>
              <a:defRPr/>
            </a:lvl2pPr>
            <a:lvl3pPr marL="914400" indent="0">
              <a:buNone/>
              <a:defRPr/>
            </a:lvl3pPr>
            <a:lvl4pPr marL="1371600" indent="0">
              <a:buNone/>
              <a:defRPr/>
            </a:lvl4pPr>
            <a:lvl5pPr marL="1828800" indent="0">
              <a:buNone/>
              <a:defRPr/>
            </a:lvl5pPr>
          </a:lstStyle>
          <a:p>
            <a:pPr lvl="0"/>
            <a:r>
              <a:rPr lang="en-US"/>
              <a:t>Title</a:t>
            </a:r>
          </a:p>
        </p:txBody>
      </p:sp>
      <p:sp>
        <p:nvSpPr>
          <p:cNvPr id="9" name="Text Placeholder 7">
            <a:extLst>
              <a:ext uri="{FF2B5EF4-FFF2-40B4-BE49-F238E27FC236}">
                <a16:creationId xmlns:a16="http://schemas.microsoft.com/office/drawing/2014/main" id="{4778F3F7-44C7-126F-40FB-1C988B6EEE7A}"/>
              </a:ext>
            </a:extLst>
          </p:cNvPr>
          <p:cNvSpPr>
            <a:spLocks noGrp="1"/>
          </p:cNvSpPr>
          <p:nvPr>
            <p:ph type="body" sz="quarter" idx="12" hasCustomPrompt="1"/>
          </p:nvPr>
        </p:nvSpPr>
        <p:spPr>
          <a:xfrm>
            <a:off x="447701" y="4573626"/>
            <a:ext cx="2719838" cy="338554"/>
          </a:xfrm>
          <a:prstGeom prst="rect">
            <a:avLst/>
          </a:prstGeom>
        </p:spPr>
        <p:txBody>
          <a:bodyPr wrap="square" anchor="b">
            <a:spAutoFit/>
          </a:bodyPr>
          <a:lstStyle>
            <a:lvl1pPr marL="0" indent="0" algn="ctr">
              <a:spcAft>
                <a:spcPts val="0"/>
              </a:spcAft>
              <a:buNone/>
              <a:defRPr sz="1600" b="1" i="0">
                <a:solidFill>
                  <a:schemeClr val="accent2"/>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a:t>Name</a:t>
            </a:r>
          </a:p>
        </p:txBody>
      </p:sp>
      <p:sp>
        <p:nvSpPr>
          <p:cNvPr id="10" name="Picture Placeholder 9">
            <a:extLst>
              <a:ext uri="{FF2B5EF4-FFF2-40B4-BE49-F238E27FC236}">
                <a16:creationId xmlns:a16="http://schemas.microsoft.com/office/drawing/2014/main" id="{B00EE88F-AE7C-C386-1C73-1F5897B651A9}"/>
              </a:ext>
            </a:extLst>
          </p:cNvPr>
          <p:cNvSpPr>
            <a:spLocks noGrp="1"/>
          </p:cNvSpPr>
          <p:nvPr>
            <p:ph type="pic" sz="quarter" idx="13" hasCustomPrompt="1"/>
          </p:nvPr>
        </p:nvSpPr>
        <p:spPr>
          <a:xfrm>
            <a:off x="864858" y="2427766"/>
            <a:ext cx="1885524" cy="1887555"/>
          </a:xfrm>
          <a:prstGeom prst="ellipse">
            <a:avLst/>
          </a:prstGeom>
          <a:solidFill>
            <a:schemeClr val="bg1">
              <a:lumMod val="95000"/>
            </a:schemeClr>
          </a:solidFill>
          <a:ln w="38100">
            <a:solidFill>
              <a:schemeClr val="bg1"/>
            </a:solidFill>
          </a:ln>
        </p:spPr>
        <p:txBody>
          <a:bodyPr anchor="ctr"/>
          <a:lstStyle>
            <a:lvl1pPr marL="7938" indent="0" algn="ctr">
              <a:buNone/>
              <a:defRPr sz="1200"/>
            </a:lvl1pPr>
          </a:lstStyle>
          <a:p>
            <a:r>
              <a:rPr lang="en-US"/>
              <a:t>Click icon to add headshot</a:t>
            </a:r>
          </a:p>
        </p:txBody>
      </p:sp>
      <p:sp>
        <p:nvSpPr>
          <p:cNvPr id="28" name="Text Placeholder 7">
            <a:extLst>
              <a:ext uri="{FF2B5EF4-FFF2-40B4-BE49-F238E27FC236}">
                <a16:creationId xmlns:a16="http://schemas.microsoft.com/office/drawing/2014/main" id="{BAE3F959-C6F8-0682-FBC2-4F1BC30213E4}"/>
              </a:ext>
            </a:extLst>
          </p:cNvPr>
          <p:cNvSpPr>
            <a:spLocks noGrp="1"/>
          </p:cNvSpPr>
          <p:nvPr>
            <p:ph type="body" sz="quarter" idx="14" hasCustomPrompt="1"/>
          </p:nvPr>
        </p:nvSpPr>
        <p:spPr>
          <a:xfrm>
            <a:off x="3302479" y="4875121"/>
            <a:ext cx="2719838" cy="307777"/>
          </a:xfrm>
          <a:prstGeom prst="rect">
            <a:avLst/>
          </a:prstGeom>
        </p:spPr>
        <p:txBody>
          <a:bodyPr wrap="square">
            <a:spAutoFit/>
          </a:bodyPr>
          <a:lstStyle>
            <a:lvl1pPr marL="0" indent="0" algn="ctr">
              <a:buNone/>
              <a:defRPr sz="1400" b="0" i="0">
                <a:latin typeface="+mn-lt"/>
              </a:defRPr>
            </a:lvl1pPr>
            <a:lvl2pPr marL="457200" indent="0">
              <a:buNone/>
              <a:defRPr/>
            </a:lvl2pPr>
            <a:lvl3pPr marL="914400" indent="0">
              <a:buNone/>
              <a:defRPr/>
            </a:lvl3pPr>
            <a:lvl4pPr marL="1371600" indent="0">
              <a:buNone/>
              <a:defRPr/>
            </a:lvl4pPr>
            <a:lvl5pPr marL="1828800" indent="0">
              <a:buNone/>
              <a:defRPr/>
            </a:lvl5pPr>
          </a:lstStyle>
          <a:p>
            <a:pPr lvl="0"/>
            <a:r>
              <a:rPr lang="en-US"/>
              <a:t>Title</a:t>
            </a:r>
          </a:p>
        </p:txBody>
      </p:sp>
      <p:sp>
        <p:nvSpPr>
          <p:cNvPr id="29" name="Text Placeholder 7">
            <a:extLst>
              <a:ext uri="{FF2B5EF4-FFF2-40B4-BE49-F238E27FC236}">
                <a16:creationId xmlns:a16="http://schemas.microsoft.com/office/drawing/2014/main" id="{E6F3F84E-33AA-07DC-69BF-39CA8541767B}"/>
              </a:ext>
            </a:extLst>
          </p:cNvPr>
          <p:cNvSpPr>
            <a:spLocks noGrp="1"/>
          </p:cNvSpPr>
          <p:nvPr>
            <p:ph type="body" sz="quarter" idx="15" hasCustomPrompt="1"/>
          </p:nvPr>
        </p:nvSpPr>
        <p:spPr>
          <a:xfrm>
            <a:off x="3302479" y="4573626"/>
            <a:ext cx="2719838" cy="338554"/>
          </a:xfrm>
          <a:prstGeom prst="rect">
            <a:avLst/>
          </a:prstGeom>
        </p:spPr>
        <p:txBody>
          <a:bodyPr wrap="square" anchor="b">
            <a:spAutoFit/>
          </a:bodyPr>
          <a:lstStyle>
            <a:lvl1pPr marL="0" indent="0" algn="ctr">
              <a:spcAft>
                <a:spcPts val="0"/>
              </a:spcAft>
              <a:buNone/>
              <a:defRPr sz="1600" b="1" i="0">
                <a:solidFill>
                  <a:schemeClr val="accent2"/>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a:t>Name</a:t>
            </a:r>
          </a:p>
        </p:txBody>
      </p:sp>
      <p:sp>
        <p:nvSpPr>
          <p:cNvPr id="30" name="Picture Placeholder 9">
            <a:extLst>
              <a:ext uri="{FF2B5EF4-FFF2-40B4-BE49-F238E27FC236}">
                <a16:creationId xmlns:a16="http://schemas.microsoft.com/office/drawing/2014/main" id="{91DC5A23-7B00-058F-528E-A343453540E3}"/>
              </a:ext>
            </a:extLst>
          </p:cNvPr>
          <p:cNvSpPr>
            <a:spLocks noGrp="1"/>
          </p:cNvSpPr>
          <p:nvPr>
            <p:ph type="pic" sz="quarter" idx="16" hasCustomPrompt="1"/>
          </p:nvPr>
        </p:nvSpPr>
        <p:spPr>
          <a:xfrm>
            <a:off x="3719636" y="2427766"/>
            <a:ext cx="1885524" cy="1887555"/>
          </a:xfrm>
          <a:prstGeom prst="ellipse">
            <a:avLst/>
          </a:prstGeom>
          <a:solidFill>
            <a:schemeClr val="bg1">
              <a:lumMod val="95000"/>
            </a:schemeClr>
          </a:solidFill>
          <a:ln w="38100">
            <a:solidFill>
              <a:schemeClr val="bg1"/>
            </a:solidFill>
          </a:ln>
        </p:spPr>
        <p:txBody>
          <a:bodyPr anchor="ctr"/>
          <a:lstStyle>
            <a:lvl1pPr marL="7938" indent="0" algn="ctr">
              <a:buNone/>
              <a:defRPr sz="1200"/>
            </a:lvl1pPr>
          </a:lstStyle>
          <a:p>
            <a:r>
              <a:rPr lang="en-US"/>
              <a:t>Click icon to add headshot</a:t>
            </a:r>
          </a:p>
        </p:txBody>
      </p:sp>
      <p:sp>
        <p:nvSpPr>
          <p:cNvPr id="31" name="Text Placeholder 7">
            <a:extLst>
              <a:ext uri="{FF2B5EF4-FFF2-40B4-BE49-F238E27FC236}">
                <a16:creationId xmlns:a16="http://schemas.microsoft.com/office/drawing/2014/main" id="{09A3A5A3-C2EA-2FFE-C3E1-C3EF426C05AB}"/>
              </a:ext>
            </a:extLst>
          </p:cNvPr>
          <p:cNvSpPr>
            <a:spLocks noGrp="1"/>
          </p:cNvSpPr>
          <p:nvPr>
            <p:ph type="body" sz="quarter" idx="17" hasCustomPrompt="1"/>
          </p:nvPr>
        </p:nvSpPr>
        <p:spPr>
          <a:xfrm>
            <a:off x="6157257" y="4875121"/>
            <a:ext cx="2719838" cy="307777"/>
          </a:xfrm>
          <a:prstGeom prst="rect">
            <a:avLst/>
          </a:prstGeom>
        </p:spPr>
        <p:txBody>
          <a:bodyPr wrap="square">
            <a:spAutoFit/>
          </a:bodyPr>
          <a:lstStyle>
            <a:lvl1pPr marL="0" indent="0" algn="ctr">
              <a:buNone/>
              <a:defRPr sz="1400" b="0" i="0">
                <a:latin typeface="+mn-lt"/>
              </a:defRPr>
            </a:lvl1pPr>
            <a:lvl2pPr marL="457200" indent="0">
              <a:buNone/>
              <a:defRPr/>
            </a:lvl2pPr>
            <a:lvl3pPr marL="914400" indent="0">
              <a:buNone/>
              <a:defRPr/>
            </a:lvl3pPr>
            <a:lvl4pPr marL="1371600" indent="0">
              <a:buNone/>
              <a:defRPr/>
            </a:lvl4pPr>
            <a:lvl5pPr marL="1828800" indent="0">
              <a:buNone/>
              <a:defRPr/>
            </a:lvl5pPr>
          </a:lstStyle>
          <a:p>
            <a:pPr lvl="0"/>
            <a:r>
              <a:rPr lang="en-US"/>
              <a:t>Title</a:t>
            </a:r>
          </a:p>
        </p:txBody>
      </p:sp>
      <p:sp>
        <p:nvSpPr>
          <p:cNvPr id="32" name="Text Placeholder 7">
            <a:extLst>
              <a:ext uri="{FF2B5EF4-FFF2-40B4-BE49-F238E27FC236}">
                <a16:creationId xmlns:a16="http://schemas.microsoft.com/office/drawing/2014/main" id="{BED2E2B4-1AE0-7D02-7D16-77F9221401C9}"/>
              </a:ext>
            </a:extLst>
          </p:cNvPr>
          <p:cNvSpPr>
            <a:spLocks noGrp="1"/>
          </p:cNvSpPr>
          <p:nvPr>
            <p:ph type="body" sz="quarter" idx="18" hasCustomPrompt="1"/>
          </p:nvPr>
        </p:nvSpPr>
        <p:spPr>
          <a:xfrm>
            <a:off x="6157257" y="4573626"/>
            <a:ext cx="2719838" cy="338554"/>
          </a:xfrm>
          <a:prstGeom prst="rect">
            <a:avLst/>
          </a:prstGeom>
        </p:spPr>
        <p:txBody>
          <a:bodyPr wrap="square" anchor="b">
            <a:spAutoFit/>
          </a:bodyPr>
          <a:lstStyle>
            <a:lvl1pPr marL="0" indent="0" algn="ctr">
              <a:spcAft>
                <a:spcPts val="0"/>
              </a:spcAft>
              <a:buNone/>
              <a:defRPr sz="1600" b="1" i="0">
                <a:solidFill>
                  <a:schemeClr val="accent2"/>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a:t>Name</a:t>
            </a:r>
          </a:p>
        </p:txBody>
      </p:sp>
      <p:sp>
        <p:nvSpPr>
          <p:cNvPr id="33" name="Picture Placeholder 9">
            <a:extLst>
              <a:ext uri="{FF2B5EF4-FFF2-40B4-BE49-F238E27FC236}">
                <a16:creationId xmlns:a16="http://schemas.microsoft.com/office/drawing/2014/main" id="{6280DC09-E9DA-E0B2-477E-90EA181D0DC9}"/>
              </a:ext>
            </a:extLst>
          </p:cNvPr>
          <p:cNvSpPr>
            <a:spLocks noGrp="1"/>
          </p:cNvSpPr>
          <p:nvPr>
            <p:ph type="pic" sz="quarter" idx="19" hasCustomPrompt="1"/>
          </p:nvPr>
        </p:nvSpPr>
        <p:spPr>
          <a:xfrm>
            <a:off x="6574414" y="2427766"/>
            <a:ext cx="1885524" cy="1887555"/>
          </a:xfrm>
          <a:prstGeom prst="ellipse">
            <a:avLst/>
          </a:prstGeom>
          <a:solidFill>
            <a:schemeClr val="bg1">
              <a:lumMod val="95000"/>
            </a:schemeClr>
          </a:solidFill>
          <a:ln w="38100">
            <a:solidFill>
              <a:schemeClr val="bg1"/>
            </a:solidFill>
          </a:ln>
        </p:spPr>
        <p:txBody>
          <a:bodyPr anchor="ctr"/>
          <a:lstStyle>
            <a:lvl1pPr marL="7938" indent="0" algn="ctr">
              <a:buNone/>
              <a:defRPr sz="1200"/>
            </a:lvl1pPr>
          </a:lstStyle>
          <a:p>
            <a:r>
              <a:rPr lang="en-US"/>
              <a:t>Click icon to add headshot</a:t>
            </a:r>
          </a:p>
        </p:txBody>
      </p:sp>
      <p:sp>
        <p:nvSpPr>
          <p:cNvPr id="34" name="Text Placeholder 7">
            <a:extLst>
              <a:ext uri="{FF2B5EF4-FFF2-40B4-BE49-F238E27FC236}">
                <a16:creationId xmlns:a16="http://schemas.microsoft.com/office/drawing/2014/main" id="{9F21542E-FF09-7F51-CD09-7FB0DE1FE1EE}"/>
              </a:ext>
            </a:extLst>
          </p:cNvPr>
          <p:cNvSpPr>
            <a:spLocks noGrp="1"/>
          </p:cNvSpPr>
          <p:nvPr>
            <p:ph type="body" sz="quarter" idx="20" hasCustomPrompt="1"/>
          </p:nvPr>
        </p:nvSpPr>
        <p:spPr>
          <a:xfrm>
            <a:off x="9012035" y="4875121"/>
            <a:ext cx="2719838" cy="307777"/>
          </a:xfrm>
          <a:prstGeom prst="rect">
            <a:avLst/>
          </a:prstGeom>
        </p:spPr>
        <p:txBody>
          <a:bodyPr wrap="square">
            <a:spAutoFit/>
          </a:bodyPr>
          <a:lstStyle>
            <a:lvl1pPr marL="0" indent="0" algn="ctr">
              <a:buNone/>
              <a:defRPr sz="1400" b="0" i="0">
                <a:latin typeface="+mn-lt"/>
              </a:defRPr>
            </a:lvl1pPr>
            <a:lvl2pPr marL="457200" indent="0">
              <a:buNone/>
              <a:defRPr/>
            </a:lvl2pPr>
            <a:lvl3pPr marL="914400" indent="0">
              <a:buNone/>
              <a:defRPr/>
            </a:lvl3pPr>
            <a:lvl4pPr marL="1371600" indent="0">
              <a:buNone/>
              <a:defRPr/>
            </a:lvl4pPr>
            <a:lvl5pPr marL="1828800" indent="0">
              <a:buNone/>
              <a:defRPr/>
            </a:lvl5pPr>
          </a:lstStyle>
          <a:p>
            <a:pPr lvl="0"/>
            <a:r>
              <a:rPr lang="en-US"/>
              <a:t>Title</a:t>
            </a:r>
          </a:p>
        </p:txBody>
      </p:sp>
      <p:sp>
        <p:nvSpPr>
          <p:cNvPr id="35" name="Text Placeholder 7">
            <a:extLst>
              <a:ext uri="{FF2B5EF4-FFF2-40B4-BE49-F238E27FC236}">
                <a16:creationId xmlns:a16="http://schemas.microsoft.com/office/drawing/2014/main" id="{AA5D26A2-3A2D-129A-D37C-3731AEB15118}"/>
              </a:ext>
            </a:extLst>
          </p:cNvPr>
          <p:cNvSpPr>
            <a:spLocks noGrp="1"/>
          </p:cNvSpPr>
          <p:nvPr>
            <p:ph type="body" sz="quarter" idx="21" hasCustomPrompt="1"/>
          </p:nvPr>
        </p:nvSpPr>
        <p:spPr>
          <a:xfrm>
            <a:off x="9012035" y="4573626"/>
            <a:ext cx="2719838" cy="338554"/>
          </a:xfrm>
          <a:prstGeom prst="rect">
            <a:avLst/>
          </a:prstGeom>
        </p:spPr>
        <p:txBody>
          <a:bodyPr wrap="square" anchor="b">
            <a:spAutoFit/>
          </a:bodyPr>
          <a:lstStyle>
            <a:lvl1pPr marL="0" indent="0" algn="ctr">
              <a:spcAft>
                <a:spcPts val="0"/>
              </a:spcAft>
              <a:buNone/>
              <a:defRPr sz="1600" b="1" i="0">
                <a:solidFill>
                  <a:schemeClr val="accent2"/>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a:t>Name</a:t>
            </a:r>
          </a:p>
        </p:txBody>
      </p:sp>
      <p:sp>
        <p:nvSpPr>
          <p:cNvPr id="36" name="Picture Placeholder 9">
            <a:extLst>
              <a:ext uri="{FF2B5EF4-FFF2-40B4-BE49-F238E27FC236}">
                <a16:creationId xmlns:a16="http://schemas.microsoft.com/office/drawing/2014/main" id="{4C0D3DE0-2FE9-2E46-2DDF-382521FC49CE}"/>
              </a:ext>
            </a:extLst>
          </p:cNvPr>
          <p:cNvSpPr>
            <a:spLocks noGrp="1"/>
          </p:cNvSpPr>
          <p:nvPr>
            <p:ph type="pic" sz="quarter" idx="22" hasCustomPrompt="1"/>
          </p:nvPr>
        </p:nvSpPr>
        <p:spPr>
          <a:xfrm>
            <a:off x="9429192" y="2427766"/>
            <a:ext cx="1885524" cy="1887555"/>
          </a:xfrm>
          <a:prstGeom prst="ellipse">
            <a:avLst/>
          </a:prstGeom>
          <a:solidFill>
            <a:schemeClr val="bg1">
              <a:lumMod val="95000"/>
            </a:schemeClr>
          </a:solidFill>
          <a:ln w="38100">
            <a:solidFill>
              <a:schemeClr val="bg1"/>
            </a:solidFill>
          </a:ln>
        </p:spPr>
        <p:txBody>
          <a:bodyPr anchor="ctr"/>
          <a:lstStyle>
            <a:lvl1pPr marL="7938" indent="0" algn="ctr">
              <a:buNone/>
              <a:defRPr sz="1200"/>
            </a:lvl1pPr>
          </a:lstStyle>
          <a:p>
            <a:r>
              <a:rPr lang="en-US"/>
              <a:t>Click icon to add headshot</a:t>
            </a:r>
          </a:p>
        </p:txBody>
      </p:sp>
      <p:sp>
        <p:nvSpPr>
          <p:cNvPr id="37" name="Title 36">
            <a:extLst>
              <a:ext uri="{FF2B5EF4-FFF2-40B4-BE49-F238E27FC236}">
                <a16:creationId xmlns:a16="http://schemas.microsoft.com/office/drawing/2014/main" id="{D9670E94-D140-B500-FBCF-AABE7EEBABAE}"/>
              </a:ext>
            </a:extLst>
          </p:cNvPr>
          <p:cNvSpPr>
            <a:spLocks noGrp="1"/>
          </p:cNvSpPr>
          <p:nvPr>
            <p:ph type="title"/>
          </p:nvPr>
        </p:nvSpPr>
        <p:spPr>
          <a:xfrm>
            <a:off x="237744" y="283464"/>
            <a:ext cx="11566478" cy="936620"/>
          </a:xfrm>
        </p:spPr>
        <p:txBody>
          <a:bodyPr anchor="t"/>
          <a:lstStyle>
            <a:lvl1pPr>
              <a:defRPr>
                <a:solidFill>
                  <a:schemeClr val="bg1"/>
                </a:solidFill>
              </a:defRPr>
            </a:lvl1pPr>
          </a:lstStyle>
          <a:p>
            <a:r>
              <a:rPr lang="en-US"/>
              <a:t>Click to edit Master title style</a:t>
            </a:r>
          </a:p>
        </p:txBody>
      </p:sp>
      <p:pic>
        <p:nvPicPr>
          <p:cNvPr id="6" name="Picture 5">
            <a:extLst>
              <a:ext uri="{FF2B5EF4-FFF2-40B4-BE49-F238E27FC236}">
                <a16:creationId xmlns:a16="http://schemas.microsoft.com/office/drawing/2014/main" id="{F56897B0-7EF6-866D-0182-9741523E2FFE}"/>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p:blipFill>
        <p:spPr>
          <a:xfrm>
            <a:off x="256032" y="6254496"/>
            <a:ext cx="292100" cy="368300"/>
          </a:xfrm>
          <a:prstGeom prst="rect">
            <a:avLst/>
          </a:prstGeom>
        </p:spPr>
      </p:pic>
      <p:sp>
        <p:nvSpPr>
          <p:cNvPr id="7" name="TextBox 6">
            <a:extLst>
              <a:ext uri="{FF2B5EF4-FFF2-40B4-BE49-F238E27FC236}">
                <a16:creationId xmlns:a16="http://schemas.microsoft.com/office/drawing/2014/main" id="{C4549FE0-17A2-51D8-6E18-E5518AFECB20}"/>
              </a:ext>
            </a:extLst>
          </p:cNvPr>
          <p:cNvSpPr txBox="1">
            <a:spLocks noChangeArrowheads="1"/>
          </p:cNvSpPr>
          <p:nvPr userDrawn="1"/>
        </p:nvSpPr>
        <p:spPr bwMode="auto">
          <a:xfrm>
            <a:off x="691527" y="6544036"/>
            <a:ext cx="5726286" cy="923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sz="1800">
                <a:solidFill>
                  <a:srgbClr val="000000"/>
                </a:solidFill>
              </a:defRPr>
            </a:pPr>
            <a:r>
              <a:rPr kumimoji="0" lang="ga-IE" sz="600" b="0" i="0" u="none" strike="noStrike" kern="1200" cap="none" spc="0" normalizeH="0" baseline="0" noProof="0">
                <a:ln>
                  <a:noFill/>
                </a:ln>
                <a:solidFill>
                  <a:srgbClr val="FFFFFF">
                    <a:lumMod val="85000"/>
                  </a:srgbClr>
                </a:solidFill>
                <a:effectLst/>
                <a:uLnTx/>
                <a:uFillTx/>
                <a:latin typeface="Avenir Next LT Pro"/>
                <a:ea typeface="ＭＳ Ｐゴシック" charset="0"/>
              </a:rPr>
              <a:t>© 2023 Epsilon Data Management, LLC. All rights reserved. Proprietary and confidential. V-1.31.23</a:t>
            </a:r>
          </a:p>
        </p:txBody>
      </p:sp>
      <p:sp>
        <p:nvSpPr>
          <p:cNvPr id="11" name="TextBox 10">
            <a:extLst>
              <a:ext uri="{FF2B5EF4-FFF2-40B4-BE49-F238E27FC236}">
                <a16:creationId xmlns:a16="http://schemas.microsoft.com/office/drawing/2014/main" id="{F88E0E73-5C7A-A23A-299E-49D5A6A45555}"/>
              </a:ext>
            </a:extLst>
          </p:cNvPr>
          <p:cNvSpPr txBox="1">
            <a:spLocks noChangeAspect="1"/>
          </p:cNvSpPr>
          <p:nvPr userDrawn="1"/>
        </p:nvSpPr>
        <p:spPr>
          <a:xfrm>
            <a:off x="11722608" y="6446520"/>
            <a:ext cx="227692" cy="228600"/>
          </a:xfrm>
          <a:prstGeom prst="ellipse">
            <a:avLst/>
          </a:prstGeom>
          <a:solidFill>
            <a:schemeClr val="accent1"/>
          </a:solidFill>
        </p:spPr>
        <p:txBody>
          <a:bodyPr wrap="non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9F77B881-CDA4-7041-897F-97D0053686EF}" type="slidenum">
              <a:rPr kumimoji="0" lang="en-US" sz="700" b="1" i="0" u="none" strike="noStrike" kern="1200" cap="none" spc="0" normalizeH="0" baseline="0" noProof="0" smtClean="0">
                <a:ln>
                  <a:noFill/>
                </a:ln>
                <a:solidFill>
                  <a:srgbClr val="FFFFFF"/>
                </a:solidFill>
                <a:effectLst/>
                <a:uLnTx/>
                <a:uFillTx/>
                <a:latin typeface="Avenir Next LT Pro"/>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700" b="1" i="0" u="none" strike="noStrike" kern="1200" cap="none" spc="0" normalizeH="0" baseline="0" noProof="0">
              <a:ln>
                <a:noFill/>
              </a:ln>
              <a:solidFill>
                <a:srgbClr val="FFFFFF"/>
              </a:solidFill>
              <a:effectLst/>
              <a:uLnTx/>
              <a:uFillTx/>
              <a:latin typeface="Avenir Next LT Pro"/>
              <a:ea typeface="+mn-ea"/>
              <a:cs typeface="+mn-cs"/>
            </a:endParaRPr>
          </a:p>
        </p:txBody>
      </p:sp>
    </p:spTree>
    <p:extLst>
      <p:ext uri="{BB962C8B-B14F-4D97-AF65-F5344CB8AC3E}">
        <p14:creationId xmlns:p14="http://schemas.microsoft.com/office/powerpoint/2010/main" val="3804278541"/>
      </p:ext>
    </p:extLst>
  </p:cSld>
  <p:clrMapOvr>
    <a:masterClrMapping/>
  </p:clrMapOvr>
  <p:extLst>
    <p:ext uri="{DCECCB84-F9BA-43D5-87BE-67443E8EF086}">
      <p15:sldGuideLst xmlns:p15="http://schemas.microsoft.com/office/powerpoint/2012/main">
        <p15:guide id="1" orient="horz" pos="216">
          <p15:clr>
            <a:srgbClr val="FBAE40"/>
          </p15:clr>
        </p15:guide>
      </p15:sldGuideLst>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2_Title Slide_3">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CDAA4B2-98F8-1A30-4FD2-8E13A1BD97F8}"/>
              </a:ext>
            </a:extLst>
          </p:cNvPr>
          <p:cNvSpPr/>
          <p:nvPr userDrawn="1"/>
        </p:nvSpPr>
        <p:spPr>
          <a:xfrm>
            <a:off x="-2" y="-2"/>
            <a:ext cx="12192001" cy="104335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0" i="0" err="1">
              <a:latin typeface="Avenir Next LT Pro" panose="020B0504020202020204" pitchFamily="34" charset="0"/>
            </a:endParaRPr>
          </a:p>
        </p:txBody>
      </p:sp>
      <p:sp>
        <p:nvSpPr>
          <p:cNvPr id="2" name="Title 1">
            <a:extLst>
              <a:ext uri="{FF2B5EF4-FFF2-40B4-BE49-F238E27FC236}">
                <a16:creationId xmlns:a16="http://schemas.microsoft.com/office/drawing/2014/main" id="{2522A5AF-D6FA-770D-DE68-900396E81759}"/>
              </a:ext>
            </a:extLst>
          </p:cNvPr>
          <p:cNvSpPr>
            <a:spLocks noGrp="1"/>
          </p:cNvSpPr>
          <p:nvPr>
            <p:ph type="ctrTitle" hasCustomPrompt="1"/>
          </p:nvPr>
        </p:nvSpPr>
        <p:spPr>
          <a:xfrm>
            <a:off x="539749" y="2786714"/>
            <a:ext cx="6932614" cy="1798779"/>
          </a:xfrm>
        </p:spPr>
        <p:txBody>
          <a:bodyPr anchor="b"/>
          <a:lstStyle>
            <a:lvl1pPr algn="l">
              <a:defRPr sz="5400">
                <a:solidFill>
                  <a:schemeClr val="accent1"/>
                </a:solidFill>
              </a:defRPr>
            </a:lvl1pPr>
          </a:lstStyle>
          <a:p>
            <a:r>
              <a:rPr lang="en-US"/>
              <a:t>Click to edit Master </a:t>
            </a:r>
            <a:br>
              <a:rPr lang="en-US"/>
            </a:br>
            <a:r>
              <a:rPr lang="en-US"/>
              <a:t>title style</a:t>
            </a:r>
          </a:p>
        </p:txBody>
      </p:sp>
      <p:sp>
        <p:nvSpPr>
          <p:cNvPr id="3" name="Subtitle 2">
            <a:extLst>
              <a:ext uri="{FF2B5EF4-FFF2-40B4-BE49-F238E27FC236}">
                <a16:creationId xmlns:a16="http://schemas.microsoft.com/office/drawing/2014/main" id="{01B3617F-E8DB-DC44-0C6E-DFF5FFA15730}"/>
              </a:ext>
            </a:extLst>
          </p:cNvPr>
          <p:cNvSpPr>
            <a:spLocks noGrp="1"/>
          </p:cNvSpPr>
          <p:nvPr>
            <p:ph type="subTitle" idx="1"/>
          </p:nvPr>
        </p:nvSpPr>
        <p:spPr>
          <a:xfrm>
            <a:off x="539749" y="4755494"/>
            <a:ext cx="6932614" cy="578076"/>
          </a:xfrm>
          <a:prstGeom prst="rect">
            <a:avLst/>
          </a:prstGeom>
        </p:spPr>
        <p:txBody>
          <a:bodyPr/>
          <a:lstStyle>
            <a:lvl1pPr marL="0" indent="0" algn="l">
              <a:buNone/>
              <a:defRPr sz="2800" b="1" i="0">
                <a:solidFill>
                  <a:schemeClr val="accent3"/>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1" name="Rectangle 10">
            <a:extLst>
              <a:ext uri="{FF2B5EF4-FFF2-40B4-BE49-F238E27FC236}">
                <a16:creationId xmlns:a16="http://schemas.microsoft.com/office/drawing/2014/main" id="{FABEFB8A-80FB-DE6F-A2B0-04325342CB57}"/>
              </a:ext>
            </a:extLst>
          </p:cNvPr>
          <p:cNvSpPr/>
          <p:nvPr userDrawn="1"/>
        </p:nvSpPr>
        <p:spPr>
          <a:xfrm>
            <a:off x="539748" y="2590860"/>
            <a:ext cx="1737360" cy="75431"/>
          </a:xfrm>
          <a:prstGeom prst="rect">
            <a:avLst/>
          </a:prstGeom>
          <a:gradFill flip="none" rotWithShape="1">
            <a:gsLst>
              <a:gs pos="7000">
                <a:schemeClr val="accent2"/>
              </a:gs>
              <a:gs pos="93000">
                <a:schemeClr val="accent5"/>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6">
            <a:extLst>
              <a:ext uri="{FF2B5EF4-FFF2-40B4-BE49-F238E27FC236}">
                <a16:creationId xmlns:a16="http://schemas.microsoft.com/office/drawing/2014/main" id="{51EEF180-50BE-C2A8-5925-52E7BAD6C4F0}"/>
              </a:ext>
            </a:extLst>
          </p:cNvPr>
          <p:cNvSpPr>
            <a:spLocks noGrp="1"/>
          </p:cNvSpPr>
          <p:nvPr>
            <p:ph type="body" sz="quarter" idx="10" hasCustomPrompt="1"/>
          </p:nvPr>
        </p:nvSpPr>
        <p:spPr>
          <a:xfrm>
            <a:off x="539749" y="2232632"/>
            <a:ext cx="2641007" cy="322145"/>
          </a:xfrm>
          <a:prstGeom prst="rect">
            <a:avLst/>
          </a:prstGeom>
        </p:spPr>
        <p:txBody>
          <a:bodyPr/>
          <a:lstStyle>
            <a:lvl1pPr marL="7938" indent="0" algn="l">
              <a:buNone/>
              <a:defRPr sz="1400" cap="all" spc="200" baseline="0">
                <a:solidFill>
                  <a:schemeClr val="accent3"/>
                </a:solidFill>
              </a:defRPr>
            </a:lvl1pPr>
            <a:lvl2pPr marL="341313" indent="0">
              <a:buNone/>
              <a:defRPr/>
            </a:lvl2pPr>
            <a:lvl3pPr marL="574675" indent="0">
              <a:buNone/>
              <a:defRPr/>
            </a:lvl3pPr>
            <a:lvl4pPr marL="1371600" indent="0">
              <a:buNone/>
              <a:defRPr/>
            </a:lvl4pPr>
            <a:lvl5pPr marL="1828800" indent="0">
              <a:buNone/>
              <a:defRPr/>
            </a:lvl5pPr>
          </a:lstStyle>
          <a:p>
            <a:pPr lvl="0"/>
            <a:r>
              <a:rPr lang="en-US"/>
              <a:t>Date here</a:t>
            </a:r>
          </a:p>
        </p:txBody>
      </p:sp>
      <p:sp>
        <p:nvSpPr>
          <p:cNvPr id="12" name="Picture Placeholder 11">
            <a:extLst>
              <a:ext uri="{FF2B5EF4-FFF2-40B4-BE49-F238E27FC236}">
                <a16:creationId xmlns:a16="http://schemas.microsoft.com/office/drawing/2014/main" id="{6C979AC9-2676-D68D-25F9-28FD148B9EAE}"/>
              </a:ext>
            </a:extLst>
          </p:cNvPr>
          <p:cNvSpPr>
            <a:spLocks noGrp="1"/>
          </p:cNvSpPr>
          <p:nvPr>
            <p:ph type="pic" sz="quarter" idx="27" hasCustomPrompt="1"/>
          </p:nvPr>
        </p:nvSpPr>
        <p:spPr>
          <a:xfrm>
            <a:off x="7745858" y="371874"/>
            <a:ext cx="4472084" cy="6485860"/>
          </a:xfrm>
          <a:custGeom>
            <a:avLst/>
            <a:gdLst>
              <a:gd name="connsiteX0" fmla="*/ 331657 w 4472084"/>
              <a:gd name="connsiteY0" fmla="*/ 0 h 6485860"/>
              <a:gd name="connsiteX1" fmla="*/ 4472084 w 4472084"/>
              <a:gd name="connsiteY1" fmla="*/ 0 h 6485860"/>
              <a:gd name="connsiteX2" fmla="*/ 4472084 w 4472084"/>
              <a:gd name="connsiteY2" fmla="*/ 6485860 h 6485860"/>
              <a:gd name="connsiteX3" fmla="*/ 0 w 4472084"/>
              <a:gd name="connsiteY3" fmla="*/ 6485860 h 6485860"/>
              <a:gd name="connsiteX4" fmla="*/ 0 w 4472084"/>
              <a:gd name="connsiteY4" fmla="*/ 331657 h 6485860"/>
              <a:gd name="connsiteX5" fmla="*/ 331657 w 4472084"/>
              <a:gd name="connsiteY5" fmla="*/ 0 h 6485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72084" h="6485860">
                <a:moveTo>
                  <a:pt x="331657" y="0"/>
                </a:moveTo>
                <a:lnTo>
                  <a:pt x="4472084" y="0"/>
                </a:lnTo>
                <a:lnTo>
                  <a:pt x="4472084" y="6485860"/>
                </a:lnTo>
                <a:lnTo>
                  <a:pt x="0" y="6485860"/>
                </a:lnTo>
                <a:lnTo>
                  <a:pt x="0" y="331657"/>
                </a:lnTo>
                <a:cubicBezTo>
                  <a:pt x="0" y="148488"/>
                  <a:pt x="148488" y="0"/>
                  <a:pt x="331657" y="0"/>
                </a:cubicBezTo>
                <a:close/>
              </a:path>
            </a:pathLst>
          </a:custGeom>
          <a:solidFill>
            <a:schemeClr val="bg1">
              <a:lumMod val="95000"/>
            </a:schemeClr>
          </a:solidFill>
          <a:ln w="60325">
            <a:noFill/>
          </a:ln>
        </p:spPr>
        <p:txBody>
          <a:bodyPr vert="horz" wrap="square" lIns="0" tIns="45720" rIns="0" bIns="45720" rtlCol="0">
            <a:noAutofit/>
          </a:bodyPr>
          <a:lstStyle>
            <a:lvl1pPr>
              <a:defRPr lang="en-US" dirty="0"/>
            </a:lvl1pPr>
          </a:lstStyle>
          <a:p>
            <a:pPr marL="7938" lvl="0" indent="0">
              <a:buNone/>
            </a:pPr>
            <a:r>
              <a:rPr lang="en-US"/>
              <a:t>      </a:t>
            </a:r>
          </a:p>
        </p:txBody>
      </p:sp>
      <p:pic>
        <p:nvPicPr>
          <p:cNvPr id="10" name="Picture 9" descr="Shape&#10;&#10;Description automatically generated">
            <a:extLst>
              <a:ext uri="{FF2B5EF4-FFF2-40B4-BE49-F238E27FC236}">
                <a16:creationId xmlns:a16="http://schemas.microsoft.com/office/drawing/2014/main" id="{50788439-E39C-AEB7-C0F8-E6963A7580A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23" r="23"/>
          <a:stretch/>
        </p:blipFill>
        <p:spPr>
          <a:xfrm>
            <a:off x="7556397" y="186436"/>
            <a:ext cx="4661545" cy="6684264"/>
          </a:xfrm>
          <a:prstGeom prst="rect">
            <a:avLst/>
          </a:prstGeom>
        </p:spPr>
      </p:pic>
      <p:sp>
        <p:nvSpPr>
          <p:cNvPr id="5" name="TextBox 4">
            <a:extLst>
              <a:ext uri="{FF2B5EF4-FFF2-40B4-BE49-F238E27FC236}">
                <a16:creationId xmlns:a16="http://schemas.microsoft.com/office/drawing/2014/main" id="{28E8F700-CDC2-CEE6-66AD-19E20123F8EF}"/>
              </a:ext>
            </a:extLst>
          </p:cNvPr>
          <p:cNvSpPr txBox="1">
            <a:spLocks noChangeArrowheads="1"/>
          </p:cNvSpPr>
          <p:nvPr userDrawn="1"/>
        </p:nvSpPr>
        <p:spPr bwMode="auto">
          <a:xfrm>
            <a:off x="550851" y="6544036"/>
            <a:ext cx="5726286" cy="923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marL="0" lvl="0" indent="0" algn="l">
              <a:lnSpc>
                <a:spcPct val="100000"/>
              </a:lnSpc>
              <a:defRPr sz="1800">
                <a:solidFill>
                  <a:srgbClr val="000000"/>
                </a:solidFill>
              </a:defRPr>
            </a:pPr>
            <a:r>
              <a:rPr lang="ga-IE" sz="600" b="0" i="0" baseline="0">
                <a:solidFill>
                  <a:schemeClr val="bg1">
                    <a:lumMod val="85000"/>
                  </a:schemeClr>
                </a:solidFill>
                <a:latin typeface="+mn-lt"/>
              </a:rPr>
              <a:t>© 2023 Epsilon Data Management, LLC. All rights reserved. Proprietary and confidential.</a:t>
            </a:r>
          </a:p>
        </p:txBody>
      </p:sp>
      <p:pic>
        <p:nvPicPr>
          <p:cNvPr id="6" name="Picture 5" descr="A picture containing text, clipart&#10;&#10;Description automatically generated">
            <a:extLst>
              <a:ext uri="{FF2B5EF4-FFF2-40B4-BE49-F238E27FC236}">
                <a16:creationId xmlns:a16="http://schemas.microsoft.com/office/drawing/2014/main" id="{4302A9BA-B994-33AE-29B2-08D51D4B095E}"/>
              </a:ext>
            </a:extLst>
          </p:cNvPr>
          <p:cNvPicPr>
            <a:picLocks noChangeAspect="1"/>
          </p:cNvPicPr>
          <p:nvPr userDrawn="1"/>
        </p:nvPicPr>
        <p:blipFill>
          <a:blip r:embed="rId3"/>
          <a:stretch>
            <a:fillRect/>
          </a:stretch>
        </p:blipFill>
        <p:spPr>
          <a:xfrm>
            <a:off x="538936" y="387330"/>
            <a:ext cx="1462812" cy="389145"/>
          </a:xfrm>
          <a:prstGeom prst="rect">
            <a:avLst/>
          </a:prstGeom>
        </p:spPr>
      </p:pic>
    </p:spTree>
    <p:extLst>
      <p:ext uri="{BB962C8B-B14F-4D97-AF65-F5344CB8AC3E}">
        <p14:creationId xmlns:p14="http://schemas.microsoft.com/office/powerpoint/2010/main" val="653425610"/>
      </p:ext>
    </p:extLst>
  </p:cSld>
  <p:clrMapOvr>
    <a:masterClrMapping/>
  </p:clrMapOvr>
  <p:extLst>
    <p:ext uri="{DCECCB84-F9BA-43D5-87BE-67443E8EF086}">
      <p15:sldGuideLst xmlns:p15="http://schemas.microsoft.com/office/powerpoint/2012/main">
        <p15:guide id="1" pos="192">
          <p15:clr>
            <a:srgbClr val="FBAE40"/>
          </p15:clr>
        </p15:guide>
      </p15:sldGuideLst>
    </p:ext>
  </p:extLs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1_Title Slide_4">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22A5AF-D6FA-770D-DE68-900396E81759}"/>
              </a:ext>
            </a:extLst>
          </p:cNvPr>
          <p:cNvSpPr>
            <a:spLocks noGrp="1"/>
          </p:cNvSpPr>
          <p:nvPr>
            <p:ph type="ctrTitle" hasCustomPrompt="1"/>
          </p:nvPr>
        </p:nvSpPr>
        <p:spPr>
          <a:xfrm>
            <a:off x="539749" y="2786714"/>
            <a:ext cx="6583029" cy="1798779"/>
          </a:xfrm>
        </p:spPr>
        <p:txBody>
          <a:bodyPr anchor="b"/>
          <a:lstStyle>
            <a:lvl1pPr algn="l">
              <a:defRPr sz="5400">
                <a:solidFill>
                  <a:schemeClr val="accent1"/>
                </a:solidFill>
              </a:defRPr>
            </a:lvl1pPr>
          </a:lstStyle>
          <a:p>
            <a:r>
              <a:rPr lang="en-US"/>
              <a:t>Click to edit Master </a:t>
            </a:r>
            <a:br>
              <a:rPr lang="en-US"/>
            </a:br>
            <a:r>
              <a:rPr lang="en-US"/>
              <a:t>title style</a:t>
            </a:r>
          </a:p>
        </p:txBody>
      </p:sp>
      <p:sp>
        <p:nvSpPr>
          <p:cNvPr id="3" name="Subtitle 2">
            <a:extLst>
              <a:ext uri="{FF2B5EF4-FFF2-40B4-BE49-F238E27FC236}">
                <a16:creationId xmlns:a16="http://schemas.microsoft.com/office/drawing/2014/main" id="{01B3617F-E8DB-DC44-0C6E-DFF5FFA15730}"/>
              </a:ext>
            </a:extLst>
          </p:cNvPr>
          <p:cNvSpPr>
            <a:spLocks noGrp="1"/>
          </p:cNvSpPr>
          <p:nvPr>
            <p:ph type="subTitle" idx="1"/>
          </p:nvPr>
        </p:nvSpPr>
        <p:spPr>
          <a:xfrm>
            <a:off x="539749" y="4755494"/>
            <a:ext cx="6583029" cy="578076"/>
          </a:xfrm>
          <a:prstGeom prst="rect">
            <a:avLst/>
          </a:prstGeom>
        </p:spPr>
        <p:txBody>
          <a:bodyPr/>
          <a:lstStyle>
            <a:lvl1pPr marL="0" indent="0" algn="l">
              <a:buNone/>
              <a:defRPr sz="2800" b="1" i="0">
                <a:solidFill>
                  <a:schemeClr val="accent3"/>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1" name="Rectangle 10">
            <a:extLst>
              <a:ext uri="{FF2B5EF4-FFF2-40B4-BE49-F238E27FC236}">
                <a16:creationId xmlns:a16="http://schemas.microsoft.com/office/drawing/2014/main" id="{FABEFB8A-80FB-DE6F-A2B0-04325342CB57}"/>
              </a:ext>
            </a:extLst>
          </p:cNvPr>
          <p:cNvSpPr/>
          <p:nvPr userDrawn="1"/>
        </p:nvSpPr>
        <p:spPr>
          <a:xfrm rot="5400000" flipV="1">
            <a:off x="-3392424" y="3392424"/>
            <a:ext cx="6858000" cy="73152"/>
          </a:xfrm>
          <a:prstGeom prst="rect">
            <a:avLst/>
          </a:prstGeom>
          <a:gradFill flip="none" rotWithShape="1">
            <a:gsLst>
              <a:gs pos="68000">
                <a:schemeClr val="accent2"/>
              </a:gs>
              <a:gs pos="8000">
                <a:schemeClr val="accent5"/>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6">
            <a:extLst>
              <a:ext uri="{FF2B5EF4-FFF2-40B4-BE49-F238E27FC236}">
                <a16:creationId xmlns:a16="http://schemas.microsoft.com/office/drawing/2014/main" id="{51EEF180-50BE-C2A8-5925-52E7BAD6C4F0}"/>
              </a:ext>
            </a:extLst>
          </p:cNvPr>
          <p:cNvSpPr>
            <a:spLocks noGrp="1"/>
          </p:cNvSpPr>
          <p:nvPr>
            <p:ph type="body" sz="quarter" idx="10" hasCustomPrompt="1"/>
          </p:nvPr>
        </p:nvSpPr>
        <p:spPr>
          <a:xfrm>
            <a:off x="539749" y="2379568"/>
            <a:ext cx="2641007" cy="322145"/>
          </a:xfrm>
          <a:prstGeom prst="rect">
            <a:avLst/>
          </a:prstGeom>
        </p:spPr>
        <p:txBody>
          <a:bodyPr/>
          <a:lstStyle>
            <a:lvl1pPr marL="7938" indent="0" algn="l">
              <a:buNone/>
              <a:defRPr sz="1400" cap="all" spc="200" baseline="0">
                <a:solidFill>
                  <a:schemeClr val="accent3"/>
                </a:solidFill>
              </a:defRPr>
            </a:lvl1pPr>
            <a:lvl2pPr marL="341313" indent="0">
              <a:buNone/>
              <a:defRPr/>
            </a:lvl2pPr>
            <a:lvl3pPr marL="574675" indent="0">
              <a:buNone/>
              <a:defRPr/>
            </a:lvl3pPr>
            <a:lvl4pPr marL="1371600" indent="0">
              <a:buNone/>
              <a:defRPr/>
            </a:lvl4pPr>
            <a:lvl5pPr marL="1828800" indent="0">
              <a:buNone/>
              <a:defRPr/>
            </a:lvl5pPr>
          </a:lstStyle>
          <a:p>
            <a:pPr lvl="0"/>
            <a:r>
              <a:rPr lang="en-US"/>
              <a:t>Date here</a:t>
            </a:r>
          </a:p>
        </p:txBody>
      </p:sp>
      <p:sp>
        <p:nvSpPr>
          <p:cNvPr id="10" name="Picture Placeholder 9">
            <a:extLst>
              <a:ext uri="{FF2B5EF4-FFF2-40B4-BE49-F238E27FC236}">
                <a16:creationId xmlns:a16="http://schemas.microsoft.com/office/drawing/2014/main" id="{4C25EA85-47DE-D8C5-A637-88CE71BCD738}"/>
              </a:ext>
            </a:extLst>
          </p:cNvPr>
          <p:cNvSpPr>
            <a:spLocks noGrp="1"/>
          </p:cNvSpPr>
          <p:nvPr>
            <p:ph type="pic" sz="quarter" idx="27" hasCustomPrompt="1"/>
          </p:nvPr>
        </p:nvSpPr>
        <p:spPr>
          <a:xfrm>
            <a:off x="7725980" y="371874"/>
            <a:ext cx="4472084" cy="6485860"/>
          </a:xfrm>
          <a:custGeom>
            <a:avLst/>
            <a:gdLst>
              <a:gd name="connsiteX0" fmla="*/ 331657 w 4472084"/>
              <a:gd name="connsiteY0" fmla="*/ 0 h 6485860"/>
              <a:gd name="connsiteX1" fmla="*/ 4472084 w 4472084"/>
              <a:gd name="connsiteY1" fmla="*/ 0 h 6485860"/>
              <a:gd name="connsiteX2" fmla="*/ 4472084 w 4472084"/>
              <a:gd name="connsiteY2" fmla="*/ 6485860 h 6485860"/>
              <a:gd name="connsiteX3" fmla="*/ 0 w 4472084"/>
              <a:gd name="connsiteY3" fmla="*/ 6485860 h 6485860"/>
              <a:gd name="connsiteX4" fmla="*/ 0 w 4472084"/>
              <a:gd name="connsiteY4" fmla="*/ 331657 h 6485860"/>
              <a:gd name="connsiteX5" fmla="*/ 331657 w 4472084"/>
              <a:gd name="connsiteY5" fmla="*/ 0 h 6485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72084" h="6485860">
                <a:moveTo>
                  <a:pt x="331657" y="0"/>
                </a:moveTo>
                <a:lnTo>
                  <a:pt x="4472084" y="0"/>
                </a:lnTo>
                <a:lnTo>
                  <a:pt x="4472084" y="6485860"/>
                </a:lnTo>
                <a:lnTo>
                  <a:pt x="0" y="6485860"/>
                </a:lnTo>
                <a:lnTo>
                  <a:pt x="0" y="331657"/>
                </a:lnTo>
                <a:cubicBezTo>
                  <a:pt x="0" y="148488"/>
                  <a:pt x="148488" y="0"/>
                  <a:pt x="331657" y="0"/>
                </a:cubicBezTo>
                <a:close/>
              </a:path>
            </a:pathLst>
          </a:custGeom>
          <a:solidFill>
            <a:schemeClr val="bg1">
              <a:lumMod val="95000"/>
            </a:schemeClr>
          </a:solidFill>
          <a:ln w="60325">
            <a:noFill/>
          </a:ln>
        </p:spPr>
        <p:txBody>
          <a:bodyPr vert="horz" wrap="square" lIns="0" tIns="45720" rIns="0" bIns="45720" rtlCol="0">
            <a:noAutofit/>
          </a:bodyPr>
          <a:lstStyle>
            <a:lvl1pPr>
              <a:defRPr lang="en-US" dirty="0"/>
            </a:lvl1pPr>
          </a:lstStyle>
          <a:p>
            <a:pPr marL="7938" lvl="0" indent="0">
              <a:buNone/>
            </a:pPr>
            <a:r>
              <a:rPr lang="en-US"/>
              <a:t>      </a:t>
            </a:r>
          </a:p>
        </p:txBody>
      </p:sp>
      <p:pic>
        <p:nvPicPr>
          <p:cNvPr id="13" name="Picture 12" descr="Shape&#10;&#10;Description automatically generated with medium confidence">
            <a:extLst>
              <a:ext uri="{FF2B5EF4-FFF2-40B4-BE49-F238E27FC236}">
                <a16:creationId xmlns:a16="http://schemas.microsoft.com/office/drawing/2014/main" id="{BAB1C06C-6777-AFA5-AB9F-F277BCEF31B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162" b="162"/>
          <a:stretch/>
        </p:blipFill>
        <p:spPr>
          <a:xfrm>
            <a:off x="7556397" y="187693"/>
            <a:ext cx="4635603" cy="6684264"/>
          </a:xfrm>
          <a:prstGeom prst="rect">
            <a:avLst/>
          </a:prstGeom>
        </p:spPr>
      </p:pic>
      <p:sp>
        <p:nvSpPr>
          <p:cNvPr id="4" name="TextBox 3">
            <a:extLst>
              <a:ext uri="{FF2B5EF4-FFF2-40B4-BE49-F238E27FC236}">
                <a16:creationId xmlns:a16="http://schemas.microsoft.com/office/drawing/2014/main" id="{B0308AE5-803C-4A74-DC23-9CFCFF3AF4B7}"/>
              </a:ext>
            </a:extLst>
          </p:cNvPr>
          <p:cNvSpPr txBox="1">
            <a:spLocks noChangeArrowheads="1"/>
          </p:cNvSpPr>
          <p:nvPr userDrawn="1"/>
        </p:nvSpPr>
        <p:spPr bwMode="auto">
          <a:xfrm>
            <a:off x="550851" y="6544036"/>
            <a:ext cx="5726286" cy="923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marL="0" lvl="0" indent="0" algn="l">
              <a:lnSpc>
                <a:spcPct val="100000"/>
              </a:lnSpc>
              <a:defRPr sz="1800">
                <a:solidFill>
                  <a:srgbClr val="000000"/>
                </a:solidFill>
              </a:defRPr>
            </a:pPr>
            <a:r>
              <a:rPr lang="ga-IE" sz="600" b="0" i="0" baseline="0">
                <a:solidFill>
                  <a:schemeClr val="bg1">
                    <a:lumMod val="85000"/>
                  </a:schemeClr>
                </a:solidFill>
                <a:latin typeface="+mn-lt"/>
              </a:rPr>
              <a:t>© 2023 Epsilon Data Management, LLC. All rights reserved. Proprietary and confidential.</a:t>
            </a:r>
          </a:p>
        </p:txBody>
      </p:sp>
      <p:pic>
        <p:nvPicPr>
          <p:cNvPr id="6" name="Picture 5">
            <a:extLst>
              <a:ext uri="{FF2B5EF4-FFF2-40B4-BE49-F238E27FC236}">
                <a16:creationId xmlns:a16="http://schemas.microsoft.com/office/drawing/2014/main" id="{453FCB2A-9E6E-AC9E-302C-B31DE03C4FF6}"/>
              </a:ext>
            </a:extLst>
          </p:cNvPr>
          <p:cNvPicPr>
            <a:picLocks noChangeAspect="1"/>
          </p:cNvPicPr>
          <p:nvPr userDrawn="1"/>
        </p:nvPicPr>
        <p:blipFill>
          <a:blip r:embed="rId3"/>
          <a:srcRect/>
          <a:stretch/>
        </p:blipFill>
        <p:spPr>
          <a:xfrm>
            <a:off x="538937" y="387330"/>
            <a:ext cx="1462810" cy="389145"/>
          </a:xfrm>
          <a:prstGeom prst="rect">
            <a:avLst/>
          </a:prstGeom>
        </p:spPr>
      </p:pic>
    </p:spTree>
    <p:extLst>
      <p:ext uri="{BB962C8B-B14F-4D97-AF65-F5344CB8AC3E}">
        <p14:creationId xmlns:p14="http://schemas.microsoft.com/office/powerpoint/2010/main" val="2828238852"/>
      </p:ext>
    </p:extLst>
  </p:cSld>
  <p:clrMapOvr>
    <a:masterClrMapping/>
  </p:clrMapOvr>
  <p:extLst>
    <p:ext uri="{DCECCB84-F9BA-43D5-87BE-67443E8EF086}">
      <p15:sldGuideLst xmlns:p15="http://schemas.microsoft.com/office/powerpoint/2012/main">
        <p15:guide id="1" pos="192">
          <p15:clr>
            <a:srgbClr val="FBAE40"/>
          </p15:clr>
        </p15:guide>
      </p15:sldGuideLst>
    </p:ext>
  </p:extLs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1_Agend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AF38B8-4833-7D15-090E-6473727C5CDE}"/>
              </a:ext>
            </a:extLst>
          </p:cNvPr>
          <p:cNvSpPr>
            <a:spLocks noGrp="1"/>
          </p:cNvSpPr>
          <p:nvPr>
            <p:ph type="title"/>
          </p:nvPr>
        </p:nvSpPr>
        <p:spPr>
          <a:xfrm>
            <a:off x="236054" y="761443"/>
            <a:ext cx="7108581" cy="865194"/>
          </a:xfrm>
        </p:spPr>
        <p:txBody>
          <a:bodyPr anchor="b"/>
          <a:lstStyle>
            <a:lvl1pPr>
              <a:defRPr sz="3400"/>
            </a:lvl1pPr>
          </a:lstStyle>
          <a:p>
            <a:r>
              <a:rPr lang="en-US"/>
              <a:t>Click to edit Master title style</a:t>
            </a:r>
          </a:p>
        </p:txBody>
      </p:sp>
      <p:sp>
        <p:nvSpPr>
          <p:cNvPr id="6" name="Rectangle 5">
            <a:extLst>
              <a:ext uri="{FF2B5EF4-FFF2-40B4-BE49-F238E27FC236}">
                <a16:creationId xmlns:a16="http://schemas.microsoft.com/office/drawing/2014/main" id="{ED6E88AD-AF36-C997-5DD8-DA299A408546}"/>
              </a:ext>
            </a:extLst>
          </p:cNvPr>
          <p:cNvSpPr/>
          <p:nvPr userDrawn="1"/>
        </p:nvSpPr>
        <p:spPr>
          <a:xfrm>
            <a:off x="236054" y="1674779"/>
            <a:ext cx="1163687" cy="75431"/>
          </a:xfrm>
          <a:prstGeom prst="rect">
            <a:avLst/>
          </a:prstGeom>
          <a:gradFill flip="none" rotWithShape="1">
            <a:gsLst>
              <a:gs pos="7000">
                <a:schemeClr val="accent2"/>
              </a:gs>
              <a:gs pos="93000">
                <a:schemeClr val="accent5"/>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7">
            <a:extLst>
              <a:ext uri="{FF2B5EF4-FFF2-40B4-BE49-F238E27FC236}">
                <a16:creationId xmlns:a16="http://schemas.microsoft.com/office/drawing/2014/main" id="{D256BAFC-DF95-BFCA-DBF8-7226DB800469}"/>
              </a:ext>
            </a:extLst>
          </p:cNvPr>
          <p:cNvSpPr>
            <a:spLocks noGrp="1"/>
          </p:cNvSpPr>
          <p:nvPr>
            <p:ph type="body" sz="quarter" idx="11" hasCustomPrompt="1"/>
          </p:nvPr>
        </p:nvSpPr>
        <p:spPr>
          <a:xfrm>
            <a:off x="236054" y="2010228"/>
            <a:ext cx="4502334" cy="369332"/>
          </a:xfrm>
          <a:prstGeom prst="rect">
            <a:avLst/>
          </a:prstGeom>
        </p:spPr>
        <p:txBody>
          <a:bodyPr wrap="square">
            <a:spAutoFit/>
          </a:bodyPr>
          <a:lstStyle>
            <a:lvl1pPr marL="0" indent="0">
              <a:buNone/>
              <a:defRPr b="1" i="0">
                <a:solidFill>
                  <a:schemeClr val="accent1"/>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a:t>Title</a:t>
            </a:r>
          </a:p>
        </p:txBody>
      </p:sp>
      <p:sp>
        <p:nvSpPr>
          <p:cNvPr id="9" name="Text Placeholder 7">
            <a:extLst>
              <a:ext uri="{FF2B5EF4-FFF2-40B4-BE49-F238E27FC236}">
                <a16:creationId xmlns:a16="http://schemas.microsoft.com/office/drawing/2014/main" id="{4778F3F7-44C7-126F-40FB-1C988B6EEE7A}"/>
              </a:ext>
            </a:extLst>
          </p:cNvPr>
          <p:cNvSpPr>
            <a:spLocks noGrp="1"/>
          </p:cNvSpPr>
          <p:nvPr>
            <p:ph type="body" sz="quarter" idx="12" hasCustomPrompt="1"/>
          </p:nvPr>
        </p:nvSpPr>
        <p:spPr>
          <a:xfrm>
            <a:off x="4837857" y="2010228"/>
            <a:ext cx="4110448" cy="369332"/>
          </a:xfrm>
          <a:prstGeom prst="rect">
            <a:avLst/>
          </a:prstGeom>
        </p:spPr>
        <p:txBody>
          <a:bodyPr>
            <a:spAutoFit/>
          </a:bodyPr>
          <a:lstStyle>
            <a:lvl1pPr marL="0" indent="0">
              <a:buNone/>
              <a:defRPr b="1" i="0">
                <a:solidFill>
                  <a:schemeClr val="accent2"/>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a:t>Speaker</a:t>
            </a:r>
          </a:p>
        </p:txBody>
      </p:sp>
      <p:sp>
        <p:nvSpPr>
          <p:cNvPr id="11" name="Text Placeholder 7">
            <a:extLst>
              <a:ext uri="{FF2B5EF4-FFF2-40B4-BE49-F238E27FC236}">
                <a16:creationId xmlns:a16="http://schemas.microsoft.com/office/drawing/2014/main" id="{85D4E920-1C5F-F828-FA2C-59DF3A93B5C3}"/>
              </a:ext>
            </a:extLst>
          </p:cNvPr>
          <p:cNvSpPr>
            <a:spLocks noGrp="1"/>
          </p:cNvSpPr>
          <p:nvPr>
            <p:ph type="body" sz="quarter" idx="13" hasCustomPrompt="1"/>
          </p:nvPr>
        </p:nvSpPr>
        <p:spPr>
          <a:xfrm>
            <a:off x="236054" y="2481571"/>
            <a:ext cx="4502334" cy="369332"/>
          </a:xfrm>
          <a:prstGeom prst="rect">
            <a:avLst/>
          </a:prstGeom>
        </p:spPr>
        <p:txBody>
          <a:bodyPr wrap="square">
            <a:spAutoFit/>
          </a:bodyPr>
          <a:lstStyle>
            <a:lvl1pPr marL="0" indent="0">
              <a:buNone/>
              <a:defRPr b="1" i="0">
                <a:solidFill>
                  <a:schemeClr val="accent1"/>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a:t>Title</a:t>
            </a:r>
          </a:p>
        </p:txBody>
      </p:sp>
      <p:sp>
        <p:nvSpPr>
          <p:cNvPr id="13" name="Text Placeholder 7">
            <a:extLst>
              <a:ext uri="{FF2B5EF4-FFF2-40B4-BE49-F238E27FC236}">
                <a16:creationId xmlns:a16="http://schemas.microsoft.com/office/drawing/2014/main" id="{36414C3C-CEDA-6F82-B2E4-4C9DE6DCABCC}"/>
              </a:ext>
            </a:extLst>
          </p:cNvPr>
          <p:cNvSpPr>
            <a:spLocks noGrp="1"/>
          </p:cNvSpPr>
          <p:nvPr>
            <p:ph type="body" sz="quarter" idx="14" hasCustomPrompt="1"/>
          </p:nvPr>
        </p:nvSpPr>
        <p:spPr>
          <a:xfrm>
            <a:off x="4837857" y="2481571"/>
            <a:ext cx="4110448" cy="369332"/>
          </a:xfrm>
          <a:prstGeom prst="rect">
            <a:avLst/>
          </a:prstGeom>
        </p:spPr>
        <p:txBody>
          <a:bodyPr>
            <a:spAutoFit/>
          </a:bodyPr>
          <a:lstStyle>
            <a:lvl1pPr marL="0" indent="0">
              <a:buNone/>
              <a:defRPr b="1" i="0">
                <a:solidFill>
                  <a:schemeClr val="accent2"/>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a:t>Speaker</a:t>
            </a:r>
          </a:p>
        </p:txBody>
      </p:sp>
      <p:sp>
        <p:nvSpPr>
          <p:cNvPr id="14" name="Text Placeholder 7">
            <a:extLst>
              <a:ext uri="{FF2B5EF4-FFF2-40B4-BE49-F238E27FC236}">
                <a16:creationId xmlns:a16="http://schemas.microsoft.com/office/drawing/2014/main" id="{59F93CD7-543B-3286-F021-EC14FDFD494B}"/>
              </a:ext>
            </a:extLst>
          </p:cNvPr>
          <p:cNvSpPr>
            <a:spLocks noGrp="1"/>
          </p:cNvSpPr>
          <p:nvPr>
            <p:ph type="body" sz="quarter" idx="15" hasCustomPrompt="1"/>
          </p:nvPr>
        </p:nvSpPr>
        <p:spPr>
          <a:xfrm>
            <a:off x="236054" y="2952914"/>
            <a:ext cx="4502334" cy="369332"/>
          </a:xfrm>
          <a:prstGeom prst="rect">
            <a:avLst/>
          </a:prstGeom>
        </p:spPr>
        <p:txBody>
          <a:bodyPr wrap="square">
            <a:spAutoFit/>
          </a:bodyPr>
          <a:lstStyle>
            <a:lvl1pPr marL="0" indent="0">
              <a:buNone/>
              <a:defRPr b="1" i="0">
                <a:solidFill>
                  <a:schemeClr val="accent1"/>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a:t>Title</a:t>
            </a:r>
          </a:p>
        </p:txBody>
      </p:sp>
      <p:sp>
        <p:nvSpPr>
          <p:cNvPr id="15" name="Text Placeholder 7">
            <a:extLst>
              <a:ext uri="{FF2B5EF4-FFF2-40B4-BE49-F238E27FC236}">
                <a16:creationId xmlns:a16="http://schemas.microsoft.com/office/drawing/2014/main" id="{BC0E5663-0B15-8D88-934F-22BF622FFF59}"/>
              </a:ext>
            </a:extLst>
          </p:cNvPr>
          <p:cNvSpPr>
            <a:spLocks noGrp="1"/>
          </p:cNvSpPr>
          <p:nvPr>
            <p:ph type="body" sz="quarter" idx="16" hasCustomPrompt="1"/>
          </p:nvPr>
        </p:nvSpPr>
        <p:spPr>
          <a:xfrm>
            <a:off x="4837857" y="2952914"/>
            <a:ext cx="4110448" cy="369332"/>
          </a:xfrm>
          <a:prstGeom prst="rect">
            <a:avLst/>
          </a:prstGeom>
        </p:spPr>
        <p:txBody>
          <a:bodyPr>
            <a:spAutoFit/>
          </a:bodyPr>
          <a:lstStyle>
            <a:lvl1pPr marL="0" indent="0">
              <a:buNone/>
              <a:defRPr b="1" i="0">
                <a:solidFill>
                  <a:schemeClr val="accent2"/>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a:t>Speaker</a:t>
            </a:r>
          </a:p>
        </p:txBody>
      </p:sp>
      <p:sp>
        <p:nvSpPr>
          <p:cNvPr id="17" name="Text Placeholder 7">
            <a:extLst>
              <a:ext uri="{FF2B5EF4-FFF2-40B4-BE49-F238E27FC236}">
                <a16:creationId xmlns:a16="http://schemas.microsoft.com/office/drawing/2014/main" id="{E89D9527-DBE7-8BBB-7242-C76590BD20DA}"/>
              </a:ext>
            </a:extLst>
          </p:cNvPr>
          <p:cNvSpPr>
            <a:spLocks noGrp="1"/>
          </p:cNvSpPr>
          <p:nvPr>
            <p:ph type="body" sz="quarter" idx="17" hasCustomPrompt="1"/>
          </p:nvPr>
        </p:nvSpPr>
        <p:spPr>
          <a:xfrm>
            <a:off x="236054" y="3424257"/>
            <a:ext cx="4502334" cy="369332"/>
          </a:xfrm>
          <a:prstGeom prst="rect">
            <a:avLst/>
          </a:prstGeom>
        </p:spPr>
        <p:txBody>
          <a:bodyPr wrap="square">
            <a:spAutoFit/>
          </a:bodyPr>
          <a:lstStyle>
            <a:lvl1pPr marL="0" indent="0">
              <a:buNone/>
              <a:defRPr b="1" i="0">
                <a:solidFill>
                  <a:schemeClr val="accent1"/>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a:t>Title</a:t>
            </a:r>
          </a:p>
        </p:txBody>
      </p:sp>
      <p:sp>
        <p:nvSpPr>
          <p:cNvPr id="18" name="Text Placeholder 7">
            <a:extLst>
              <a:ext uri="{FF2B5EF4-FFF2-40B4-BE49-F238E27FC236}">
                <a16:creationId xmlns:a16="http://schemas.microsoft.com/office/drawing/2014/main" id="{E574360E-BFBD-DC7F-D37B-324EAF8F3C9D}"/>
              </a:ext>
            </a:extLst>
          </p:cNvPr>
          <p:cNvSpPr>
            <a:spLocks noGrp="1"/>
          </p:cNvSpPr>
          <p:nvPr>
            <p:ph type="body" sz="quarter" idx="18" hasCustomPrompt="1"/>
          </p:nvPr>
        </p:nvSpPr>
        <p:spPr>
          <a:xfrm>
            <a:off x="4837857" y="3424257"/>
            <a:ext cx="4110448" cy="369332"/>
          </a:xfrm>
          <a:prstGeom prst="rect">
            <a:avLst/>
          </a:prstGeom>
        </p:spPr>
        <p:txBody>
          <a:bodyPr>
            <a:spAutoFit/>
          </a:bodyPr>
          <a:lstStyle>
            <a:lvl1pPr marL="0" indent="0">
              <a:buNone/>
              <a:defRPr b="1" i="0">
                <a:solidFill>
                  <a:schemeClr val="accent2"/>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a:t>Speaker</a:t>
            </a:r>
          </a:p>
        </p:txBody>
      </p:sp>
      <p:sp>
        <p:nvSpPr>
          <p:cNvPr id="19" name="Text Placeholder 7">
            <a:extLst>
              <a:ext uri="{FF2B5EF4-FFF2-40B4-BE49-F238E27FC236}">
                <a16:creationId xmlns:a16="http://schemas.microsoft.com/office/drawing/2014/main" id="{6A772123-E7AE-AE0F-9587-16DED282F0BC}"/>
              </a:ext>
            </a:extLst>
          </p:cNvPr>
          <p:cNvSpPr>
            <a:spLocks noGrp="1"/>
          </p:cNvSpPr>
          <p:nvPr>
            <p:ph type="body" sz="quarter" idx="19" hasCustomPrompt="1"/>
          </p:nvPr>
        </p:nvSpPr>
        <p:spPr>
          <a:xfrm>
            <a:off x="236054" y="3895600"/>
            <a:ext cx="4502334" cy="369332"/>
          </a:xfrm>
          <a:prstGeom prst="rect">
            <a:avLst/>
          </a:prstGeom>
        </p:spPr>
        <p:txBody>
          <a:bodyPr wrap="square">
            <a:spAutoFit/>
          </a:bodyPr>
          <a:lstStyle>
            <a:lvl1pPr marL="0" indent="0">
              <a:buNone/>
              <a:defRPr b="1" i="0">
                <a:solidFill>
                  <a:schemeClr val="accent1"/>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a:t>Title</a:t>
            </a:r>
          </a:p>
        </p:txBody>
      </p:sp>
      <p:sp>
        <p:nvSpPr>
          <p:cNvPr id="20" name="Text Placeholder 7">
            <a:extLst>
              <a:ext uri="{FF2B5EF4-FFF2-40B4-BE49-F238E27FC236}">
                <a16:creationId xmlns:a16="http://schemas.microsoft.com/office/drawing/2014/main" id="{40FE62E4-B3B9-6074-341C-99415B9E68A9}"/>
              </a:ext>
            </a:extLst>
          </p:cNvPr>
          <p:cNvSpPr>
            <a:spLocks noGrp="1"/>
          </p:cNvSpPr>
          <p:nvPr>
            <p:ph type="body" sz="quarter" idx="20" hasCustomPrompt="1"/>
          </p:nvPr>
        </p:nvSpPr>
        <p:spPr>
          <a:xfrm>
            <a:off x="4837857" y="3895600"/>
            <a:ext cx="4110448" cy="369332"/>
          </a:xfrm>
          <a:prstGeom prst="rect">
            <a:avLst/>
          </a:prstGeom>
        </p:spPr>
        <p:txBody>
          <a:bodyPr>
            <a:spAutoFit/>
          </a:bodyPr>
          <a:lstStyle>
            <a:lvl1pPr marL="0" indent="0">
              <a:buNone/>
              <a:defRPr b="1" i="0">
                <a:solidFill>
                  <a:schemeClr val="accent2"/>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a:t>Speaker</a:t>
            </a:r>
          </a:p>
        </p:txBody>
      </p:sp>
      <p:sp>
        <p:nvSpPr>
          <p:cNvPr id="21" name="Text Placeholder 7">
            <a:extLst>
              <a:ext uri="{FF2B5EF4-FFF2-40B4-BE49-F238E27FC236}">
                <a16:creationId xmlns:a16="http://schemas.microsoft.com/office/drawing/2014/main" id="{46470755-8912-AF71-D19F-543E34D56300}"/>
              </a:ext>
            </a:extLst>
          </p:cNvPr>
          <p:cNvSpPr>
            <a:spLocks noGrp="1"/>
          </p:cNvSpPr>
          <p:nvPr>
            <p:ph type="body" sz="quarter" idx="21" hasCustomPrompt="1"/>
          </p:nvPr>
        </p:nvSpPr>
        <p:spPr>
          <a:xfrm>
            <a:off x="236054" y="4366943"/>
            <a:ext cx="4502334" cy="369332"/>
          </a:xfrm>
          <a:prstGeom prst="rect">
            <a:avLst/>
          </a:prstGeom>
        </p:spPr>
        <p:txBody>
          <a:bodyPr wrap="square">
            <a:spAutoFit/>
          </a:bodyPr>
          <a:lstStyle>
            <a:lvl1pPr marL="0" indent="0">
              <a:buNone/>
              <a:defRPr b="1" i="0">
                <a:solidFill>
                  <a:schemeClr val="accent1"/>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a:t>Title</a:t>
            </a:r>
          </a:p>
        </p:txBody>
      </p:sp>
      <p:sp>
        <p:nvSpPr>
          <p:cNvPr id="22" name="Text Placeholder 7">
            <a:extLst>
              <a:ext uri="{FF2B5EF4-FFF2-40B4-BE49-F238E27FC236}">
                <a16:creationId xmlns:a16="http://schemas.microsoft.com/office/drawing/2014/main" id="{4C5036D3-DC5E-E2A8-3D1B-6487B147C77D}"/>
              </a:ext>
            </a:extLst>
          </p:cNvPr>
          <p:cNvSpPr>
            <a:spLocks noGrp="1"/>
          </p:cNvSpPr>
          <p:nvPr>
            <p:ph type="body" sz="quarter" idx="22" hasCustomPrompt="1"/>
          </p:nvPr>
        </p:nvSpPr>
        <p:spPr>
          <a:xfrm>
            <a:off x="4837857" y="4366943"/>
            <a:ext cx="4110448" cy="369332"/>
          </a:xfrm>
          <a:prstGeom prst="rect">
            <a:avLst/>
          </a:prstGeom>
        </p:spPr>
        <p:txBody>
          <a:bodyPr>
            <a:spAutoFit/>
          </a:bodyPr>
          <a:lstStyle>
            <a:lvl1pPr marL="0" indent="0">
              <a:buNone/>
              <a:defRPr b="1" i="0">
                <a:solidFill>
                  <a:schemeClr val="accent2"/>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a:t>Speaker</a:t>
            </a:r>
          </a:p>
        </p:txBody>
      </p:sp>
      <p:sp>
        <p:nvSpPr>
          <p:cNvPr id="23" name="Text Placeholder 7">
            <a:extLst>
              <a:ext uri="{FF2B5EF4-FFF2-40B4-BE49-F238E27FC236}">
                <a16:creationId xmlns:a16="http://schemas.microsoft.com/office/drawing/2014/main" id="{C63D6FC3-F8A8-CCDF-447A-C2D6868CA7FA}"/>
              </a:ext>
            </a:extLst>
          </p:cNvPr>
          <p:cNvSpPr>
            <a:spLocks noGrp="1"/>
          </p:cNvSpPr>
          <p:nvPr>
            <p:ph type="body" sz="quarter" idx="23" hasCustomPrompt="1"/>
          </p:nvPr>
        </p:nvSpPr>
        <p:spPr>
          <a:xfrm>
            <a:off x="236054" y="4838283"/>
            <a:ext cx="4502334" cy="369332"/>
          </a:xfrm>
          <a:prstGeom prst="rect">
            <a:avLst/>
          </a:prstGeom>
        </p:spPr>
        <p:txBody>
          <a:bodyPr wrap="square">
            <a:spAutoFit/>
          </a:bodyPr>
          <a:lstStyle>
            <a:lvl1pPr marL="0" indent="0">
              <a:buNone/>
              <a:defRPr b="1" i="0">
                <a:solidFill>
                  <a:schemeClr val="accent1"/>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a:t>Title</a:t>
            </a:r>
          </a:p>
        </p:txBody>
      </p:sp>
      <p:sp>
        <p:nvSpPr>
          <p:cNvPr id="24" name="Text Placeholder 7">
            <a:extLst>
              <a:ext uri="{FF2B5EF4-FFF2-40B4-BE49-F238E27FC236}">
                <a16:creationId xmlns:a16="http://schemas.microsoft.com/office/drawing/2014/main" id="{6F93ADA9-3F19-B114-75FE-DA37F00C1B65}"/>
              </a:ext>
            </a:extLst>
          </p:cNvPr>
          <p:cNvSpPr>
            <a:spLocks noGrp="1"/>
          </p:cNvSpPr>
          <p:nvPr>
            <p:ph type="body" sz="quarter" idx="24" hasCustomPrompt="1"/>
          </p:nvPr>
        </p:nvSpPr>
        <p:spPr>
          <a:xfrm>
            <a:off x="4837857" y="4838283"/>
            <a:ext cx="4110448" cy="369332"/>
          </a:xfrm>
          <a:prstGeom prst="rect">
            <a:avLst/>
          </a:prstGeom>
        </p:spPr>
        <p:txBody>
          <a:bodyPr>
            <a:spAutoFit/>
          </a:bodyPr>
          <a:lstStyle>
            <a:lvl1pPr marL="0" indent="0">
              <a:buNone/>
              <a:defRPr b="1" i="0">
                <a:solidFill>
                  <a:schemeClr val="accent2"/>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a:t>Speaker</a:t>
            </a:r>
          </a:p>
        </p:txBody>
      </p:sp>
      <p:pic>
        <p:nvPicPr>
          <p:cNvPr id="71" name="rain8">
            <a:extLst>
              <a:ext uri="{FF2B5EF4-FFF2-40B4-BE49-F238E27FC236}">
                <a16:creationId xmlns:a16="http://schemas.microsoft.com/office/drawing/2014/main" id="{64885991-3595-517D-C24C-DD7A22B46DF0}"/>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88357"/>
          <a:stretch/>
        </p:blipFill>
        <p:spPr>
          <a:xfrm flipV="1">
            <a:off x="12046464" y="-1"/>
            <a:ext cx="135487" cy="6476163"/>
          </a:xfrm>
          <a:prstGeom prst="rect">
            <a:avLst/>
          </a:prstGeom>
        </p:spPr>
      </p:pic>
      <p:grpSp>
        <p:nvGrpSpPr>
          <p:cNvPr id="72" name="rain7">
            <a:extLst>
              <a:ext uri="{FF2B5EF4-FFF2-40B4-BE49-F238E27FC236}">
                <a16:creationId xmlns:a16="http://schemas.microsoft.com/office/drawing/2014/main" id="{ADC4607E-8930-F89D-10F2-CFDE219BCF7A}"/>
              </a:ext>
            </a:extLst>
          </p:cNvPr>
          <p:cNvGrpSpPr/>
          <p:nvPr userDrawn="1"/>
        </p:nvGrpSpPr>
        <p:grpSpPr>
          <a:xfrm>
            <a:off x="11931054" y="-125675"/>
            <a:ext cx="135487" cy="6601837"/>
            <a:chOff x="11931054" y="-125675"/>
            <a:chExt cx="135487" cy="6601837"/>
          </a:xfrm>
        </p:grpSpPr>
        <p:pic>
          <p:nvPicPr>
            <p:cNvPr id="73" name="Graphic 72">
              <a:extLst>
                <a:ext uri="{FF2B5EF4-FFF2-40B4-BE49-F238E27FC236}">
                  <a16:creationId xmlns:a16="http://schemas.microsoft.com/office/drawing/2014/main" id="{E18FC21D-B524-A0C0-E0A0-3FBB576F972E}"/>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78439" r="9918"/>
            <a:stretch/>
          </p:blipFill>
          <p:spPr>
            <a:xfrm flipV="1">
              <a:off x="11931054" y="-1"/>
              <a:ext cx="135487" cy="6476163"/>
            </a:xfrm>
            <a:prstGeom prst="rect">
              <a:avLst/>
            </a:prstGeom>
          </p:spPr>
        </p:pic>
        <p:sp>
          <p:nvSpPr>
            <p:cNvPr id="74" name="Rectangle 73">
              <a:extLst>
                <a:ext uri="{FF2B5EF4-FFF2-40B4-BE49-F238E27FC236}">
                  <a16:creationId xmlns:a16="http://schemas.microsoft.com/office/drawing/2014/main" id="{5EB69376-183C-FE00-1B63-49BDB4043828}"/>
                </a:ext>
              </a:extLst>
            </p:cNvPr>
            <p:cNvSpPr/>
            <p:nvPr userDrawn="1"/>
          </p:nvSpPr>
          <p:spPr>
            <a:xfrm>
              <a:off x="11946194" y="-1"/>
              <a:ext cx="98592" cy="1876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0" i="0" err="1">
                <a:latin typeface="Avenir Next LT Pro" panose="020B0504020202020204" pitchFamily="34" charset="0"/>
              </a:endParaRPr>
            </a:p>
          </p:txBody>
        </p:sp>
        <p:sp>
          <p:nvSpPr>
            <p:cNvPr id="75" name="Rectangle 74">
              <a:extLst>
                <a:ext uri="{FF2B5EF4-FFF2-40B4-BE49-F238E27FC236}">
                  <a16:creationId xmlns:a16="http://schemas.microsoft.com/office/drawing/2014/main" id="{073EE257-0D44-C213-1AF0-A99136E624A2}"/>
                </a:ext>
              </a:extLst>
            </p:cNvPr>
            <p:cNvSpPr/>
            <p:nvPr userDrawn="1"/>
          </p:nvSpPr>
          <p:spPr>
            <a:xfrm>
              <a:off x="11953842" y="-125675"/>
              <a:ext cx="74114" cy="182880"/>
            </a:xfrm>
            <a:prstGeom prst="rect">
              <a:avLst/>
            </a:prstGeom>
            <a:solidFill>
              <a:srgbClr val="FAFA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0" i="0" err="1">
                <a:latin typeface="Avenir Next LT Pro" panose="020B0504020202020204" pitchFamily="34" charset="0"/>
              </a:endParaRPr>
            </a:p>
          </p:txBody>
        </p:sp>
      </p:grpSp>
      <p:grpSp>
        <p:nvGrpSpPr>
          <p:cNvPr id="76" name="rain6">
            <a:extLst>
              <a:ext uri="{FF2B5EF4-FFF2-40B4-BE49-F238E27FC236}">
                <a16:creationId xmlns:a16="http://schemas.microsoft.com/office/drawing/2014/main" id="{BC2239CB-AFB6-2755-8DA6-B025023F32D8}"/>
              </a:ext>
            </a:extLst>
          </p:cNvPr>
          <p:cNvGrpSpPr/>
          <p:nvPr userDrawn="1"/>
        </p:nvGrpSpPr>
        <p:grpSpPr>
          <a:xfrm>
            <a:off x="11807801" y="-348343"/>
            <a:ext cx="135487" cy="6824505"/>
            <a:chOff x="11808444" y="-348343"/>
            <a:chExt cx="135487" cy="6824505"/>
          </a:xfrm>
        </p:grpSpPr>
        <p:pic>
          <p:nvPicPr>
            <p:cNvPr id="77" name="Graphic 76">
              <a:extLst>
                <a:ext uri="{FF2B5EF4-FFF2-40B4-BE49-F238E27FC236}">
                  <a16:creationId xmlns:a16="http://schemas.microsoft.com/office/drawing/2014/main" id="{3AACBD1D-F456-8C88-9963-1D7342F51098}"/>
                </a:ext>
              </a:extLst>
            </p:cNvPr>
            <p:cNvPicPr>
              <a:picLocks noChangeAspect="1"/>
            </p:cNvPicPr>
            <p:nvPr userDrawn="1"/>
          </p:nvPicPr>
          <p:blipFill rotWithShape="1">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l="58857" r="29500"/>
            <a:stretch/>
          </p:blipFill>
          <p:spPr>
            <a:xfrm flipV="1">
              <a:off x="11808444" y="-1"/>
              <a:ext cx="135487" cy="6476163"/>
            </a:xfrm>
            <a:prstGeom prst="rect">
              <a:avLst/>
            </a:prstGeom>
          </p:spPr>
        </p:pic>
        <p:sp>
          <p:nvSpPr>
            <p:cNvPr id="78" name="Rectangle 77">
              <a:extLst>
                <a:ext uri="{FF2B5EF4-FFF2-40B4-BE49-F238E27FC236}">
                  <a16:creationId xmlns:a16="http://schemas.microsoft.com/office/drawing/2014/main" id="{2629DED1-6119-5E65-AF86-84BCFEC708AB}"/>
                </a:ext>
              </a:extLst>
            </p:cNvPr>
            <p:cNvSpPr/>
            <p:nvPr userDrawn="1"/>
          </p:nvSpPr>
          <p:spPr>
            <a:xfrm>
              <a:off x="11830199" y="0"/>
              <a:ext cx="102848" cy="952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0" i="0" err="1">
                <a:latin typeface="Avenir Next LT Pro" panose="020B0504020202020204" pitchFamily="34" charset="0"/>
              </a:endParaRPr>
            </a:p>
          </p:txBody>
        </p:sp>
        <p:sp>
          <p:nvSpPr>
            <p:cNvPr id="79" name="Rectangle 78">
              <a:extLst>
                <a:ext uri="{FF2B5EF4-FFF2-40B4-BE49-F238E27FC236}">
                  <a16:creationId xmlns:a16="http://schemas.microsoft.com/office/drawing/2014/main" id="{58276455-5D02-24C9-B0D6-5F3156D1FD4D}"/>
                </a:ext>
              </a:extLst>
            </p:cNvPr>
            <p:cNvSpPr/>
            <p:nvPr userDrawn="1"/>
          </p:nvSpPr>
          <p:spPr>
            <a:xfrm>
              <a:off x="11836367" y="-348343"/>
              <a:ext cx="74114" cy="365760"/>
            </a:xfrm>
            <a:prstGeom prst="rect">
              <a:avLst/>
            </a:prstGeom>
            <a:solidFill>
              <a:srgbClr val="FAFAF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0" i="0" err="1">
                <a:latin typeface="Avenir Next LT Pro" panose="020B0504020202020204" pitchFamily="34" charset="0"/>
              </a:endParaRPr>
            </a:p>
          </p:txBody>
        </p:sp>
      </p:grpSp>
      <p:pic>
        <p:nvPicPr>
          <p:cNvPr id="80" name="rain5">
            <a:extLst>
              <a:ext uri="{FF2B5EF4-FFF2-40B4-BE49-F238E27FC236}">
                <a16:creationId xmlns:a16="http://schemas.microsoft.com/office/drawing/2014/main" id="{86DD7BA2-C24C-9A8E-AAEB-5B97DE1731B1}"/>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39022" r="49335"/>
          <a:stretch/>
        </p:blipFill>
        <p:spPr>
          <a:xfrm flipV="1">
            <a:off x="11694712" y="-1"/>
            <a:ext cx="135487" cy="6476163"/>
          </a:xfrm>
          <a:prstGeom prst="rect">
            <a:avLst/>
          </a:prstGeom>
        </p:spPr>
      </p:pic>
      <p:grpSp>
        <p:nvGrpSpPr>
          <p:cNvPr id="81" name="rain4">
            <a:extLst>
              <a:ext uri="{FF2B5EF4-FFF2-40B4-BE49-F238E27FC236}">
                <a16:creationId xmlns:a16="http://schemas.microsoft.com/office/drawing/2014/main" id="{9B5B263A-BC0D-3B92-5996-504780FA1839}"/>
              </a:ext>
            </a:extLst>
          </p:cNvPr>
          <p:cNvGrpSpPr/>
          <p:nvPr userDrawn="1"/>
        </p:nvGrpSpPr>
        <p:grpSpPr>
          <a:xfrm>
            <a:off x="11580438" y="-51693"/>
            <a:ext cx="138117" cy="6527855"/>
            <a:chOff x="11572102" y="-51693"/>
            <a:chExt cx="138117" cy="6527855"/>
          </a:xfrm>
        </p:grpSpPr>
        <p:sp>
          <p:nvSpPr>
            <p:cNvPr id="82" name="Rectangle 81">
              <a:extLst>
                <a:ext uri="{FF2B5EF4-FFF2-40B4-BE49-F238E27FC236}">
                  <a16:creationId xmlns:a16="http://schemas.microsoft.com/office/drawing/2014/main" id="{53FB340F-2E8C-C9F2-B013-4F356AFC4782}"/>
                </a:ext>
              </a:extLst>
            </p:cNvPr>
            <p:cNvSpPr/>
            <p:nvPr userDrawn="1"/>
          </p:nvSpPr>
          <p:spPr>
            <a:xfrm>
              <a:off x="11582400" y="0"/>
              <a:ext cx="127819" cy="2458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0" i="0" err="1">
                <a:latin typeface="Avenir Next LT Pro" panose="020B0504020202020204" pitchFamily="34" charset="0"/>
              </a:endParaRPr>
            </a:p>
          </p:txBody>
        </p:sp>
        <p:grpSp>
          <p:nvGrpSpPr>
            <p:cNvPr id="83" name="Group 82">
              <a:extLst>
                <a:ext uri="{FF2B5EF4-FFF2-40B4-BE49-F238E27FC236}">
                  <a16:creationId xmlns:a16="http://schemas.microsoft.com/office/drawing/2014/main" id="{B5C1ED37-4040-8903-46BD-4D602AFE506D}"/>
                </a:ext>
              </a:extLst>
            </p:cNvPr>
            <p:cNvGrpSpPr/>
            <p:nvPr userDrawn="1"/>
          </p:nvGrpSpPr>
          <p:grpSpPr>
            <a:xfrm>
              <a:off x="11572102" y="-51693"/>
              <a:ext cx="135487" cy="6527855"/>
              <a:chOff x="11572102" y="-51693"/>
              <a:chExt cx="135487" cy="6527855"/>
            </a:xfrm>
          </p:grpSpPr>
          <p:pic>
            <p:nvPicPr>
              <p:cNvPr id="84" name="Graphic 83">
                <a:extLst>
                  <a:ext uri="{FF2B5EF4-FFF2-40B4-BE49-F238E27FC236}">
                    <a16:creationId xmlns:a16="http://schemas.microsoft.com/office/drawing/2014/main" id="{1831E863-F9C4-54F0-89AF-0AAC8C39A212}"/>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29104" r="59253"/>
              <a:stretch/>
            </p:blipFill>
            <p:spPr>
              <a:xfrm flipV="1">
                <a:off x="11572102" y="-1"/>
                <a:ext cx="135487" cy="6476163"/>
              </a:xfrm>
              <a:prstGeom prst="rect">
                <a:avLst/>
              </a:prstGeom>
            </p:spPr>
          </p:pic>
          <p:sp>
            <p:nvSpPr>
              <p:cNvPr id="85" name="Rectangle 84">
                <a:extLst>
                  <a:ext uri="{FF2B5EF4-FFF2-40B4-BE49-F238E27FC236}">
                    <a16:creationId xmlns:a16="http://schemas.microsoft.com/office/drawing/2014/main" id="{2AAF3A38-35EB-831C-48DA-DD0327204A58}"/>
                  </a:ext>
                </a:extLst>
              </p:cNvPr>
              <p:cNvSpPr/>
              <p:nvPr userDrawn="1"/>
            </p:nvSpPr>
            <p:spPr>
              <a:xfrm>
                <a:off x="11612256" y="-51693"/>
                <a:ext cx="74114" cy="132036"/>
              </a:xfrm>
              <a:prstGeom prst="rect">
                <a:avLst/>
              </a:prstGeom>
              <a:solidFill>
                <a:srgbClr val="F0F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0" i="0" err="1">
                  <a:latin typeface="Avenir Next LT Pro" panose="020B0504020202020204" pitchFamily="34" charset="0"/>
                </a:endParaRPr>
              </a:p>
            </p:txBody>
          </p:sp>
        </p:grpSp>
      </p:grpSp>
      <p:grpSp>
        <p:nvGrpSpPr>
          <p:cNvPr id="86" name="rain3">
            <a:extLst>
              <a:ext uri="{FF2B5EF4-FFF2-40B4-BE49-F238E27FC236}">
                <a16:creationId xmlns:a16="http://schemas.microsoft.com/office/drawing/2014/main" id="{384CC24F-6096-5890-5FAF-1B251B5B3FFA}"/>
              </a:ext>
            </a:extLst>
          </p:cNvPr>
          <p:cNvGrpSpPr/>
          <p:nvPr userDrawn="1"/>
        </p:nvGrpSpPr>
        <p:grpSpPr>
          <a:xfrm>
            <a:off x="11461841" y="-1"/>
            <a:ext cx="135487" cy="6476163"/>
            <a:chOff x="11455014" y="-1"/>
            <a:chExt cx="135487" cy="6476163"/>
          </a:xfrm>
        </p:grpSpPr>
        <p:pic>
          <p:nvPicPr>
            <p:cNvPr id="87" name="Graphic 86">
              <a:extLst>
                <a:ext uri="{FF2B5EF4-FFF2-40B4-BE49-F238E27FC236}">
                  <a16:creationId xmlns:a16="http://schemas.microsoft.com/office/drawing/2014/main" id="{AB4757E1-C0D6-6758-81B7-B6A74F60CDE5}"/>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19285" r="69072"/>
            <a:stretch/>
          </p:blipFill>
          <p:spPr>
            <a:xfrm flipV="1">
              <a:off x="11455014" y="-1"/>
              <a:ext cx="135487" cy="6476163"/>
            </a:xfrm>
            <a:prstGeom prst="rect">
              <a:avLst/>
            </a:prstGeom>
          </p:spPr>
        </p:pic>
        <p:sp>
          <p:nvSpPr>
            <p:cNvPr id="88" name="Rectangle 87">
              <a:extLst>
                <a:ext uri="{FF2B5EF4-FFF2-40B4-BE49-F238E27FC236}">
                  <a16:creationId xmlns:a16="http://schemas.microsoft.com/office/drawing/2014/main" id="{C1084B98-51D7-8D8E-205F-5BFE345FA997}"/>
                </a:ext>
              </a:extLst>
            </p:cNvPr>
            <p:cNvSpPr/>
            <p:nvPr userDrawn="1"/>
          </p:nvSpPr>
          <p:spPr>
            <a:xfrm>
              <a:off x="11456732" y="0"/>
              <a:ext cx="123890"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0" i="0" err="1">
                <a:latin typeface="Avenir Next LT Pro" panose="020B0504020202020204" pitchFamily="34" charset="0"/>
              </a:endParaRPr>
            </a:p>
          </p:txBody>
        </p:sp>
      </p:grpSp>
      <p:pic>
        <p:nvPicPr>
          <p:cNvPr id="89" name="rain2">
            <a:extLst>
              <a:ext uri="{FF2B5EF4-FFF2-40B4-BE49-F238E27FC236}">
                <a16:creationId xmlns:a16="http://schemas.microsoft.com/office/drawing/2014/main" id="{C355C28D-D7ED-D667-DF53-A6E26B939373}"/>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10130" r="78227"/>
          <a:stretch/>
        </p:blipFill>
        <p:spPr>
          <a:xfrm flipV="1">
            <a:off x="11345126" y="-1"/>
            <a:ext cx="135487" cy="6476163"/>
          </a:xfrm>
          <a:prstGeom prst="rect">
            <a:avLst/>
          </a:prstGeom>
        </p:spPr>
      </p:pic>
      <p:grpSp>
        <p:nvGrpSpPr>
          <p:cNvPr id="90" name="rain1">
            <a:extLst>
              <a:ext uri="{FF2B5EF4-FFF2-40B4-BE49-F238E27FC236}">
                <a16:creationId xmlns:a16="http://schemas.microsoft.com/office/drawing/2014/main" id="{D32627F6-D2EA-F634-7E76-4F6C38DB3F75}"/>
              </a:ext>
            </a:extLst>
          </p:cNvPr>
          <p:cNvGrpSpPr/>
          <p:nvPr userDrawn="1"/>
        </p:nvGrpSpPr>
        <p:grpSpPr>
          <a:xfrm>
            <a:off x="11218607" y="-2"/>
            <a:ext cx="137182" cy="6476163"/>
            <a:chOff x="11218607" y="-2"/>
            <a:chExt cx="137182" cy="6476163"/>
          </a:xfrm>
        </p:grpSpPr>
        <p:pic>
          <p:nvPicPr>
            <p:cNvPr id="91" name="Graphic 90">
              <a:extLst>
                <a:ext uri="{FF2B5EF4-FFF2-40B4-BE49-F238E27FC236}">
                  <a16:creationId xmlns:a16="http://schemas.microsoft.com/office/drawing/2014/main" id="{5AFC6821-5585-8DEE-9C3C-600ACA460A61}"/>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212" r="88145"/>
            <a:stretch/>
          </p:blipFill>
          <p:spPr>
            <a:xfrm flipV="1">
              <a:off x="11220302" y="-2"/>
              <a:ext cx="135487" cy="6476163"/>
            </a:xfrm>
            <a:prstGeom prst="rect">
              <a:avLst/>
            </a:prstGeom>
          </p:spPr>
        </p:pic>
        <p:sp>
          <p:nvSpPr>
            <p:cNvPr id="92" name="Rectangle 91">
              <a:extLst>
                <a:ext uri="{FF2B5EF4-FFF2-40B4-BE49-F238E27FC236}">
                  <a16:creationId xmlns:a16="http://schemas.microsoft.com/office/drawing/2014/main" id="{C73E2660-4AB9-EFAB-8D2B-7D89D1F03C1C}"/>
                </a:ext>
              </a:extLst>
            </p:cNvPr>
            <p:cNvSpPr/>
            <p:nvPr userDrawn="1"/>
          </p:nvSpPr>
          <p:spPr>
            <a:xfrm>
              <a:off x="11218607" y="0"/>
              <a:ext cx="123890" cy="952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0" i="0" err="1">
                <a:latin typeface="Avenir Next LT Pro" panose="020B0504020202020204" pitchFamily="34" charset="0"/>
              </a:endParaRPr>
            </a:p>
          </p:txBody>
        </p:sp>
      </p:grpSp>
      <p:sp>
        <p:nvSpPr>
          <p:cNvPr id="93" name="Rectangle 92">
            <a:extLst>
              <a:ext uri="{FF2B5EF4-FFF2-40B4-BE49-F238E27FC236}">
                <a16:creationId xmlns:a16="http://schemas.microsoft.com/office/drawing/2014/main" id="{363CF275-4371-C79E-D1D7-E1642334B552}"/>
              </a:ext>
            </a:extLst>
          </p:cNvPr>
          <p:cNvSpPr/>
          <p:nvPr userDrawn="1"/>
        </p:nvSpPr>
        <p:spPr>
          <a:xfrm>
            <a:off x="11617963" y="484481"/>
            <a:ext cx="94612" cy="6682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0" i="0" err="1">
              <a:latin typeface="Avenir Next LT Pro" panose="020B0504020202020204" pitchFamily="34" charset="0"/>
            </a:endParaRPr>
          </a:p>
        </p:txBody>
      </p:sp>
      <p:pic>
        <p:nvPicPr>
          <p:cNvPr id="94" name="rain8-copy">
            <a:extLst>
              <a:ext uri="{FF2B5EF4-FFF2-40B4-BE49-F238E27FC236}">
                <a16:creationId xmlns:a16="http://schemas.microsoft.com/office/drawing/2014/main" id="{2DA32033-92FA-BF9C-EF07-7A99CCBF53D9}"/>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88357"/>
          <a:stretch/>
        </p:blipFill>
        <p:spPr>
          <a:xfrm flipV="1">
            <a:off x="12046464" y="-6899290"/>
            <a:ext cx="135487" cy="6476163"/>
          </a:xfrm>
          <a:prstGeom prst="rect">
            <a:avLst/>
          </a:prstGeom>
        </p:spPr>
      </p:pic>
      <p:grpSp>
        <p:nvGrpSpPr>
          <p:cNvPr id="95" name="rain7-copy">
            <a:extLst>
              <a:ext uri="{FF2B5EF4-FFF2-40B4-BE49-F238E27FC236}">
                <a16:creationId xmlns:a16="http://schemas.microsoft.com/office/drawing/2014/main" id="{B3A6C9E8-FF67-61E0-3041-BBA25E0FE80A}"/>
              </a:ext>
            </a:extLst>
          </p:cNvPr>
          <p:cNvGrpSpPr/>
          <p:nvPr userDrawn="1"/>
        </p:nvGrpSpPr>
        <p:grpSpPr>
          <a:xfrm>
            <a:off x="11931054" y="-7036839"/>
            <a:ext cx="135487" cy="6601837"/>
            <a:chOff x="11931054" y="-125675"/>
            <a:chExt cx="135487" cy="6601837"/>
          </a:xfrm>
        </p:grpSpPr>
        <p:pic>
          <p:nvPicPr>
            <p:cNvPr id="96" name="Graphic 95">
              <a:extLst>
                <a:ext uri="{FF2B5EF4-FFF2-40B4-BE49-F238E27FC236}">
                  <a16:creationId xmlns:a16="http://schemas.microsoft.com/office/drawing/2014/main" id="{3ED6190D-5533-181B-3528-A2CCA3B93EF5}"/>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78439" r="9918"/>
            <a:stretch/>
          </p:blipFill>
          <p:spPr>
            <a:xfrm flipV="1">
              <a:off x="11931054" y="-1"/>
              <a:ext cx="135487" cy="6476163"/>
            </a:xfrm>
            <a:prstGeom prst="rect">
              <a:avLst/>
            </a:prstGeom>
          </p:spPr>
        </p:pic>
        <p:sp>
          <p:nvSpPr>
            <p:cNvPr id="97" name="Rectangle 96">
              <a:extLst>
                <a:ext uri="{FF2B5EF4-FFF2-40B4-BE49-F238E27FC236}">
                  <a16:creationId xmlns:a16="http://schemas.microsoft.com/office/drawing/2014/main" id="{D5F978C6-9C34-51E9-8054-043C3CF790D8}"/>
                </a:ext>
              </a:extLst>
            </p:cNvPr>
            <p:cNvSpPr/>
            <p:nvPr userDrawn="1"/>
          </p:nvSpPr>
          <p:spPr>
            <a:xfrm>
              <a:off x="11946194" y="-1"/>
              <a:ext cx="98592" cy="1876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0" i="0" err="1">
                <a:latin typeface="Avenir Next LT Pro" panose="020B0504020202020204" pitchFamily="34" charset="0"/>
              </a:endParaRPr>
            </a:p>
          </p:txBody>
        </p:sp>
        <p:sp>
          <p:nvSpPr>
            <p:cNvPr id="98" name="Rectangle 97">
              <a:extLst>
                <a:ext uri="{FF2B5EF4-FFF2-40B4-BE49-F238E27FC236}">
                  <a16:creationId xmlns:a16="http://schemas.microsoft.com/office/drawing/2014/main" id="{B2D0F5CF-D95F-554C-701A-229E2B3F7C59}"/>
                </a:ext>
              </a:extLst>
            </p:cNvPr>
            <p:cNvSpPr/>
            <p:nvPr userDrawn="1"/>
          </p:nvSpPr>
          <p:spPr>
            <a:xfrm>
              <a:off x="11953842" y="-125675"/>
              <a:ext cx="74114" cy="182880"/>
            </a:xfrm>
            <a:prstGeom prst="rect">
              <a:avLst/>
            </a:prstGeom>
            <a:solidFill>
              <a:srgbClr val="FAFA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0" i="0" err="1">
                <a:latin typeface="Avenir Next LT Pro" panose="020B0504020202020204" pitchFamily="34" charset="0"/>
              </a:endParaRPr>
            </a:p>
          </p:txBody>
        </p:sp>
      </p:grpSp>
      <p:grpSp>
        <p:nvGrpSpPr>
          <p:cNvPr id="99" name="rain6-copy">
            <a:extLst>
              <a:ext uri="{FF2B5EF4-FFF2-40B4-BE49-F238E27FC236}">
                <a16:creationId xmlns:a16="http://schemas.microsoft.com/office/drawing/2014/main" id="{001361EF-E08B-291C-4D2C-342BAA95BE11}"/>
              </a:ext>
            </a:extLst>
          </p:cNvPr>
          <p:cNvGrpSpPr/>
          <p:nvPr userDrawn="1"/>
        </p:nvGrpSpPr>
        <p:grpSpPr>
          <a:xfrm>
            <a:off x="11807801" y="-7259507"/>
            <a:ext cx="135487" cy="6824505"/>
            <a:chOff x="11808444" y="-348343"/>
            <a:chExt cx="135487" cy="6824505"/>
          </a:xfrm>
        </p:grpSpPr>
        <p:pic>
          <p:nvPicPr>
            <p:cNvPr id="100" name="Graphic 99">
              <a:extLst>
                <a:ext uri="{FF2B5EF4-FFF2-40B4-BE49-F238E27FC236}">
                  <a16:creationId xmlns:a16="http://schemas.microsoft.com/office/drawing/2014/main" id="{6B485858-1372-88DE-E429-30AF4484A2C2}"/>
                </a:ext>
              </a:extLst>
            </p:cNvPr>
            <p:cNvPicPr>
              <a:picLocks noChangeAspect="1"/>
            </p:cNvPicPr>
            <p:nvPr userDrawn="1"/>
          </p:nvPicPr>
          <p:blipFill rotWithShape="1">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l="58857" r="29500"/>
            <a:stretch/>
          </p:blipFill>
          <p:spPr>
            <a:xfrm flipV="1">
              <a:off x="11808444" y="-1"/>
              <a:ext cx="135487" cy="6476163"/>
            </a:xfrm>
            <a:prstGeom prst="rect">
              <a:avLst/>
            </a:prstGeom>
          </p:spPr>
        </p:pic>
        <p:sp>
          <p:nvSpPr>
            <p:cNvPr id="101" name="Rectangle 100">
              <a:extLst>
                <a:ext uri="{FF2B5EF4-FFF2-40B4-BE49-F238E27FC236}">
                  <a16:creationId xmlns:a16="http://schemas.microsoft.com/office/drawing/2014/main" id="{03C01A6B-0A5E-5A2D-E7A8-317A7F5CE794}"/>
                </a:ext>
              </a:extLst>
            </p:cNvPr>
            <p:cNvSpPr/>
            <p:nvPr userDrawn="1"/>
          </p:nvSpPr>
          <p:spPr>
            <a:xfrm>
              <a:off x="11830199" y="0"/>
              <a:ext cx="102848" cy="952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0" i="0" err="1">
                <a:latin typeface="Avenir Next LT Pro" panose="020B0504020202020204" pitchFamily="34" charset="0"/>
              </a:endParaRPr>
            </a:p>
          </p:txBody>
        </p:sp>
        <p:sp>
          <p:nvSpPr>
            <p:cNvPr id="102" name="Rectangle 101">
              <a:extLst>
                <a:ext uri="{FF2B5EF4-FFF2-40B4-BE49-F238E27FC236}">
                  <a16:creationId xmlns:a16="http://schemas.microsoft.com/office/drawing/2014/main" id="{9437862D-B647-C642-6D12-82BDDFA7CF11}"/>
                </a:ext>
              </a:extLst>
            </p:cNvPr>
            <p:cNvSpPr/>
            <p:nvPr userDrawn="1"/>
          </p:nvSpPr>
          <p:spPr>
            <a:xfrm>
              <a:off x="11836367" y="-348343"/>
              <a:ext cx="74114" cy="365760"/>
            </a:xfrm>
            <a:prstGeom prst="rect">
              <a:avLst/>
            </a:prstGeom>
            <a:solidFill>
              <a:srgbClr val="FAFAF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0" i="0" err="1">
                <a:latin typeface="Avenir Next LT Pro" panose="020B0504020202020204" pitchFamily="34" charset="0"/>
              </a:endParaRPr>
            </a:p>
          </p:txBody>
        </p:sp>
      </p:grpSp>
      <p:pic>
        <p:nvPicPr>
          <p:cNvPr id="103" name="rain5-copy">
            <a:extLst>
              <a:ext uri="{FF2B5EF4-FFF2-40B4-BE49-F238E27FC236}">
                <a16:creationId xmlns:a16="http://schemas.microsoft.com/office/drawing/2014/main" id="{8C158E7A-D38C-C16F-BB01-47249021773D}"/>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39022" r="49335"/>
          <a:stretch/>
        </p:blipFill>
        <p:spPr>
          <a:xfrm flipV="1">
            <a:off x="11694712" y="-6899290"/>
            <a:ext cx="135487" cy="6476163"/>
          </a:xfrm>
          <a:prstGeom prst="rect">
            <a:avLst/>
          </a:prstGeom>
        </p:spPr>
      </p:pic>
      <p:grpSp>
        <p:nvGrpSpPr>
          <p:cNvPr id="104" name="rain4-copy">
            <a:extLst>
              <a:ext uri="{FF2B5EF4-FFF2-40B4-BE49-F238E27FC236}">
                <a16:creationId xmlns:a16="http://schemas.microsoft.com/office/drawing/2014/main" id="{6A6E783B-5BC4-A247-30BF-1FF9E3348E64}"/>
              </a:ext>
            </a:extLst>
          </p:cNvPr>
          <p:cNvGrpSpPr/>
          <p:nvPr userDrawn="1"/>
        </p:nvGrpSpPr>
        <p:grpSpPr>
          <a:xfrm>
            <a:off x="11580438" y="-6832222"/>
            <a:ext cx="138117" cy="6527855"/>
            <a:chOff x="11572102" y="-51693"/>
            <a:chExt cx="138117" cy="6527855"/>
          </a:xfrm>
        </p:grpSpPr>
        <p:sp>
          <p:nvSpPr>
            <p:cNvPr id="105" name="Rectangle 104">
              <a:extLst>
                <a:ext uri="{FF2B5EF4-FFF2-40B4-BE49-F238E27FC236}">
                  <a16:creationId xmlns:a16="http://schemas.microsoft.com/office/drawing/2014/main" id="{634BD3AB-AC07-EA18-2800-1C9287FA714F}"/>
                </a:ext>
              </a:extLst>
            </p:cNvPr>
            <p:cNvSpPr/>
            <p:nvPr userDrawn="1"/>
          </p:nvSpPr>
          <p:spPr>
            <a:xfrm>
              <a:off x="11582400" y="0"/>
              <a:ext cx="127819" cy="2458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0" i="0" err="1">
                <a:latin typeface="Avenir Next LT Pro" panose="020B0504020202020204" pitchFamily="34" charset="0"/>
              </a:endParaRPr>
            </a:p>
          </p:txBody>
        </p:sp>
        <p:grpSp>
          <p:nvGrpSpPr>
            <p:cNvPr id="106" name="Group 105">
              <a:extLst>
                <a:ext uri="{FF2B5EF4-FFF2-40B4-BE49-F238E27FC236}">
                  <a16:creationId xmlns:a16="http://schemas.microsoft.com/office/drawing/2014/main" id="{EB1F3D42-188C-C613-A19A-A843454FC45A}"/>
                </a:ext>
              </a:extLst>
            </p:cNvPr>
            <p:cNvGrpSpPr/>
            <p:nvPr userDrawn="1"/>
          </p:nvGrpSpPr>
          <p:grpSpPr>
            <a:xfrm>
              <a:off x="11572102" y="-51693"/>
              <a:ext cx="135487" cy="6527855"/>
              <a:chOff x="11572102" y="-51693"/>
              <a:chExt cx="135487" cy="6527855"/>
            </a:xfrm>
          </p:grpSpPr>
          <p:pic>
            <p:nvPicPr>
              <p:cNvPr id="107" name="Graphic 106">
                <a:extLst>
                  <a:ext uri="{FF2B5EF4-FFF2-40B4-BE49-F238E27FC236}">
                    <a16:creationId xmlns:a16="http://schemas.microsoft.com/office/drawing/2014/main" id="{3D6ED04C-5F74-FB9D-95DB-DDE53E48B224}"/>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29104" r="59253"/>
              <a:stretch/>
            </p:blipFill>
            <p:spPr>
              <a:xfrm flipV="1">
                <a:off x="11572102" y="-1"/>
                <a:ext cx="135487" cy="6476163"/>
              </a:xfrm>
              <a:prstGeom prst="rect">
                <a:avLst/>
              </a:prstGeom>
            </p:spPr>
          </p:pic>
          <p:sp>
            <p:nvSpPr>
              <p:cNvPr id="108" name="Rectangle 107">
                <a:extLst>
                  <a:ext uri="{FF2B5EF4-FFF2-40B4-BE49-F238E27FC236}">
                    <a16:creationId xmlns:a16="http://schemas.microsoft.com/office/drawing/2014/main" id="{C18785E8-2D03-3820-1C26-285D418B1A24}"/>
                  </a:ext>
                </a:extLst>
              </p:cNvPr>
              <p:cNvSpPr/>
              <p:nvPr userDrawn="1"/>
            </p:nvSpPr>
            <p:spPr>
              <a:xfrm>
                <a:off x="11612256" y="-51693"/>
                <a:ext cx="74114" cy="132036"/>
              </a:xfrm>
              <a:prstGeom prst="rect">
                <a:avLst/>
              </a:prstGeom>
              <a:solidFill>
                <a:srgbClr val="F0F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0" i="0" err="1">
                  <a:latin typeface="Avenir Next LT Pro" panose="020B0504020202020204" pitchFamily="34" charset="0"/>
                </a:endParaRPr>
              </a:p>
            </p:txBody>
          </p:sp>
        </p:grpSp>
      </p:grpSp>
      <p:grpSp>
        <p:nvGrpSpPr>
          <p:cNvPr id="109" name="rain3-copy">
            <a:extLst>
              <a:ext uri="{FF2B5EF4-FFF2-40B4-BE49-F238E27FC236}">
                <a16:creationId xmlns:a16="http://schemas.microsoft.com/office/drawing/2014/main" id="{84197673-32C2-0BED-2257-818D48B333FB}"/>
              </a:ext>
            </a:extLst>
          </p:cNvPr>
          <p:cNvGrpSpPr/>
          <p:nvPr userDrawn="1"/>
        </p:nvGrpSpPr>
        <p:grpSpPr>
          <a:xfrm>
            <a:off x="11461841" y="-6899290"/>
            <a:ext cx="135487" cy="6476163"/>
            <a:chOff x="11455014" y="-1"/>
            <a:chExt cx="135487" cy="6476163"/>
          </a:xfrm>
        </p:grpSpPr>
        <p:pic>
          <p:nvPicPr>
            <p:cNvPr id="110" name="Graphic 109">
              <a:extLst>
                <a:ext uri="{FF2B5EF4-FFF2-40B4-BE49-F238E27FC236}">
                  <a16:creationId xmlns:a16="http://schemas.microsoft.com/office/drawing/2014/main" id="{63272D43-6B72-0670-461F-863C62A8DCCD}"/>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19285" r="69072"/>
            <a:stretch/>
          </p:blipFill>
          <p:spPr>
            <a:xfrm flipV="1">
              <a:off x="11455014" y="-1"/>
              <a:ext cx="135487" cy="6476163"/>
            </a:xfrm>
            <a:prstGeom prst="rect">
              <a:avLst/>
            </a:prstGeom>
          </p:spPr>
        </p:pic>
        <p:sp>
          <p:nvSpPr>
            <p:cNvPr id="111" name="Rectangle 110">
              <a:extLst>
                <a:ext uri="{FF2B5EF4-FFF2-40B4-BE49-F238E27FC236}">
                  <a16:creationId xmlns:a16="http://schemas.microsoft.com/office/drawing/2014/main" id="{89577887-D124-170D-1B4E-C58078692A3A}"/>
                </a:ext>
              </a:extLst>
            </p:cNvPr>
            <p:cNvSpPr/>
            <p:nvPr userDrawn="1"/>
          </p:nvSpPr>
          <p:spPr>
            <a:xfrm>
              <a:off x="11456732" y="0"/>
              <a:ext cx="123890"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0" i="0" err="1">
                <a:latin typeface="Avenir Next LT Pro" panose="020B0504020202020204" pitchFamily="34" charset="0"/>
              </a:endParaRPr>
            </a:p>
          </p:txBody>
        </p:sp>
      </p:grpSp>
      <p:pic>
        <p:nvPicPr>
          <p:cNvPr id="112" name="rain2-copy">
            <a:extLst>
              <a:ext uri="{FF2B5EF4-FFF2-40B4-BE49-F238E27FC236}">
                <a16:creationId xmlns:a16="http://schemas.microsoft.com/office/drawing/2014/main" id="{C14CD65E-BE18-4F59-0E7B-67253C63AF59}"/>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10130" r="78227"/>
          <a:stretch/>
        </p:blipFill>
        <p:spPr>
          <a:xfrm flipV="1">
            <a:off x="11345126" y="-6899290"/>
            <a:ext cx="135487" cy="6476163"/>
          </a:xfrm>
          <a:prstGeom prst="rect">
            <a:avLst/>
          </a:prstGeom>
        </p:spPr>
      </p:pic>
      <p:sp>
        <p:nvSpPr>
          <p:cNvPr id="113" name="Rectangle 112">
            <a:extLst>
              <a:ext uri="{FF2B5EF4-FFF2-40B4-BE49-F238E27FC236}">
                <a16:creationId xmlns:a16="http://schemas.microsoft.com/office/drawing/2014/main" id="{47EE4BF4-1637-D78B-AFEE-F15939280F84}"/>
              </a:ext>
            </a:extLst>
          </p:cNvPr>
          <p:cNvSpPr/>
          <p:nvPr userDrawn="1"/>
        </p:nvSpPr>
        <p:spPr>
          <a:xfrm>
            <a:off x="11617963" y="-6414808"/>
            <a:ext cx="94612" cy="6682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0" i="0" err="1">
              <a:latin typeface="Avenir Next LT Pro" panose="020B0504020202020204" pitchFamily="34" charset="0"/>
            </a:endParaRPr>
          </a:p>
        </p:txBody>
      </p:sp>
      <p:grpSp>
        <p:nvGrpSpPr>
          <p:cNvPr id="114" name="rain1-copy">
            <a:extLst>
              <a:ext uri="{FF2B5EF4-FFF2-40B4-BE49-F238E27FC236}">
                <a16:creationId xmlns:a16="http://schemas.microsoft.com/office/drawing/2014/main" id="{972FB120-281A-DB3B-54EB-30982FC453FD}"/>
              </a:ext>
            </a:extLst>
          </p:cNvPr>
          <p:cNvGrpSpPr/>
          <p:nvPr userDrawn="1"/>
        </p:nvGrpSpPr>
        <p:grpSpPr>
          <a:xfrm>
            <a:off x="11218607" y="-6921390"/>
            <a:ext cx="137182" cy="6476163"/>
            <a:chOff x="11218607" y="-2"/>
            <a:chExt cx="137182" cy="6476163"/>
          </a:xfrm>
        </p:grpSpPr>
        <p:pic>
          <p:nvPicPr>
            <p:cNvPr id="115" name="Graphic 114">
              <a:extLst>
                <a:ext uri="{FF2B5EF4-FFF2-40B4-BE49-F238E27FC236}">
                  <a16:creationId xmlns:a16="http://schemas.microsoft.com/office/drawing/2014/main" id="{B884AD55-1640-64F0-182D-37F815827838}"/>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212" r="88145"/>
            <a:stretch/>
          </p:blipFill>
          <p:spPr>
            <a:xfrm flipV="1">
              <a:off x="11220302" y="-2"/>
              <a:ext cx="135487" cy="6476163"/>
            </a:xfrm>
            <a:prstGeom prst="rect">
              <a:avLst/>
            </a:prstGeom>
          </p:spPr>
        </p:pic>
        <p:sp>
          <p:nvSpPr>
            <p:cNvPr id="116" name="Rectangle 115">
              <a:extLst>
                <a:ext uri="{FF2B5EF4-FFF2-40B4-BE49-F238E27FC236}">
                  <a16:creationId xmlns:a16="http://schemas.microsoft.com/office/drawing/2014/main" id="{AC7A6119-6A06-9B5A-0647-3C839445F2B0}"/>
                </a:ext>
              </a:extLst>
            </p:cNvPr>
            <p:cNvSpPr/>
            <p:nvPr userDrawn="1"/>
          </p:nvSpPr>
          <p:spPr>
            <a:xfrm>
              <a:off x="11218607" y="0"/>
              <a:ext cx="123890" cy="952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0" i="0" err="1">
                <a:latin typeface="Avenir Next LT Pro" panose="020B0504020202020204" pitchFamily="34" charset="0"/>
              </a:endParaRPr>
            </a:p>
          </p:txBody>
        </p:sp>
      </p:grpSp>
      <p:sp>
        <p:nvSpPr>
          <p:cNvPr id="117" name="Rectangle 116">
            <a:extLst>
              <a:ext uri="{FF2B5EF4-FFF2-40B4-BE49-F238E27FC236}">
                <a16:creationId xmlns:a16="http://schemas.microsoft.com/office/drawing/2014/main" id="{595AE536-7330-98A3-083B-BDB16CB0BFD3}"/>
              </a:ext>
            </a:extLst>
          </p:cNvPr>
          <p:cNvSpPr/>
          <p:nvPr userDrawn="1"/>
        </p:nvSpPr>
        <p:spPr>
          <a:xfrm>
            <a:off x="11218607" y="6019800"/>
            <a:ext cx="963344" cy="838818"/>
          </a:xfrm>
          <a:prstGeom prst="rect">
            <a:avLst/>
          </a:prstGeom>
          <a:gradFill>
            <a:gsLst>
              <a:gs pos="0">
                <a:schemeClr val="bg1">
                  <a:alpha val="0"/>
                </a:schemeClr>
              </a:gs>
              <a:gs pos="56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0" i="0" err="1">
              <a:latin typeface="Avenir Next LT Pro" panose="020B0504020202020204" pitchFamily="34" charset="0"/>
            </a:endParaRPr>
          </a:p>
        </p:txBody>
      </p:sp>
      <p:pic>
        <p:nvPicPr>
          <p:cNvPr id="4" name="Picture 3">
            <a:extLst>
              <a:ext uri="{FF2B5EF4-FFF2-40B4-BE49-F238E27FC236}">
                <a16:creationId xmlns:a16="http://schemas.microsoft.com/office/drawing/2014/main" id="{89454A2B-537D-B95B-1E82-D98A9AA23DA5}"/>
              </a:ext>
            </a:extLst>
          </p:cNvPr>
          <p:cNvPicPr>
            <a:picLocks noChangeAspect="1"/>
          </p:cNvPicPr>
          <p:nvPr userDrawn="1"/>
        </p:nvPicPr>
        <p:blipFill>
          <a:blip r:embed="rId6" cstate="screen">
            <a:extLst>
              <a:ext uri="{28A0092B-C50C-407E-A947-70E740481C1C}">
                <a14:useLocalDpi xmlns:a14="http://schemas.microsoft.com/office/drawing/2010/main"/>
              </a:ext>
            </a:extLst>
          </a:blip>
          <a:srcRect/>
          <a:stretch/>
        </p:blipFill>
        <p:spPr>
          <a:xfrm>
            <a:off x="256032" y="6254496"/>
            <a:ext cx="292100" cy="368300"/>
          </a:xfrm>
          <a:prstGeom prst="rect">
            <a:avLst/>
          </a:prstGeom>
        </p:spPr>
      </p:pic>
      <p:sp>
        <p:nvSpPr>
          <p:cNvPr id="5" name="TextBox 4">
            <a:extLst>
              <a:ext uri="{FF2B5EF4-FFF2-40B4-BE49-F238E27FC236}">
                <a16:creationId xmlns:a16="http://schemas.microsoft.com/office/drawing/2014/main" id="{F9CCBC37-A473-FD9B-7884-B68985FC7DDD}"/>
              </a:ext>
            </a:extLst>
          </p:cNvPr>
          <p:cNvSpPr txBox="1">
            <a:spLocks noChangeArrowheads="1"/>
          </p:cNvSpPr>
          <p:nvPr userDrawn="1"/>
        </p:nvSpPr>
        <p:spPr bwMode="auto">
          <a:xfrm>
            <a:off x="691527" y="6544036"/>
            <a:ext cx="5726286" cy="923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marL="0" lvl="0" indent="0" algn="l">
              <a:lnSpc>
                <a:spcPct val="100000"/>
              </a:lnSpc>
              <a:defRPr sz="1800">
                <a:solidFill>
                  <a:srgbClr val="000000"/>
                </a:solidFill>
              </a:defRPr>
            </a:pPr>
            <a:r>
              <a:rPr lang="ga-IE" sz="600" b="0" i="0" baseline="0">
                <a:solidFill>
                  <a:schemeClr val="bg1">
                    <a:lumMod val="85000"/>
                  </a:schemeClr>
                </a:solidFill>
                <a:latin typeface="+mn-lt"/>
              </a:rPr>
              <a:t>© 2023 Epsilon Data Management, LLC. All rights reserved. Proprietary and confidential.</a:t>
            </a:r>
          </a:p>
        </p:txBody>
      </p:sp>
      <p:sp>
        <p:nvSpPr>
          <p:cNvPr id="7" name="TextBox 6">
            <a:extLst>
              <a:ext uri="{FF2B5EF4-FFF2-40B4-BE49-F238E27FC236}">
                <a16:creationId xmlns:a16="http://schemas.microsoft.com/office/drawing/2014/main" id="{E997ED41-D564-805D-6A5A-BAD1957976B6}"/>
              </a:ext>
            </a:extLst>
          </p:cNvPr>
          <p:cNvSpPr txBox="1">
            <a:spLocks noChangeAspect="1"/>
          </p:cNvSpPr>
          <p:nvPr userDrawn="1"/>
        </p:nvSpPr>
        <p:spPr>
          <a:xfrm>
            <a:off x="11722608" y="6446520"/>
            <a:ext cx="227692" cy="228600"/>
          </a:xfrm>
          <a:prstGeom prst="ellipse">
            <a:avLst/>
          </a:prstGeom>
          <a:solidFill>
            <a:schemeClr val="accent1"/>
          </a:solidFill>
        </p:spPr>
        <p:txBody>
          <a:bodyPr wrap="none" rtlCol="0" anchor="ctr">
            <a:noAutofit/>
          </a:bodyPr>
          <a:lstStyle/>
          <a:p>
            <a:pPr algn="ctr"/>
            <a:fld id="{9F77B881-CDA4-7041-897F-97D0053686EF}" type="slidenum">
              <a:rPr lang="en-US" sz="700" b="1" i="0" smtClean="0">
                <a:solidFill>
                  <a:schemeClr val="bg1"/>
                </a:solidFill>
                <a:latin typeface="+mn-lt"/>
              </a:rPr>
              <a:pPr algn="ctr"/>
              <a:t>‹#›</a:t>
            </a:fld>
            <a:endParaRPr lang="en-US" sz="700" b="1" i="0">
              <a:solidFill>
                <a:schemeClr val="bg1"/>
              </a:solidFill>
              <a:latin typeface="+mn-lt"/>
            </a:endParaRPr>
          </a:p>
        </p:txBody>
      </p:sp>
    </p:spTree>
    <p:extLst>
      <p:ext uri="{BB962C8B-B14F-4D97-AF65-F5344CB8AC3E}">
        <p14:creationId xmlns:p14="http://schemas.microsoft.com/office/powerpoint/2010/main" val="4072803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repeatCount="indefinite" fill="hold" nodeType="withEffect">
                                  <p:stCondLst>
                                    <p:cond delay="0"/>
                                  </p:stCondLst>
                                  <p:childTnLst>
                                    <p:animMotion origin="layout" path="M 4.58333E-6 7.40741E-7 L 4.58333E-6 1.00093 " pathEditMode="relative" rAng="0" ptsTypes="AA">
                                      <p:cBhvr>
                                        <p:cTn id="6" dur="70000" fill="hold"/>
                                        <p:tgtEl>
                                          <p:spTgt spid="90"/>
                                        </p:tgtEl>
                                        <p:attrNameLst>
                                          <p:attrName>ppt_x</p:attrName>
                                          <p:attrName>ppt_y</p:attrName>
                                        </p:attrNameLst>
                                      </p:cBhvr>
                                      <p:rCtr x="0" y="50046"/>
                                    </p:animMotion>
                                  </p:childTnLst>
                                </p:cTn>
                              </p:par>
                              <p:par>
                                <p:cTn id="7" presetID="42" presetClass="path" presetSubtype="0" repeatCount="indefinite" fill="hold" nodeType="withEffect">
                                  <p:stCondLst>
                                    <p:cond delay="0"/>
                                  </p:stCondLst>
                                  <p:childTnLst>
                                    <p:animMotion origin="layout" path="M 4.58333E-6 7.40741E-7 L 4.58333E-6 1.00093 " pathEditMode="relative" rAng="0" ptsTypes="AA">
                                      <p:cBhvr>
                                        <p:cTn id="8" dur="120000" fill="hold"/>
                                        <p:tgtEl>
                                          <p:spTgt spid="89"/>
                                        </p:tgtEl>
                                        <p:attrNameLst>
                                          <p:attrName>ppt_x</p:attrName>
                                          <p:attrName>ppt_y</p:attrName>
                                        </p:attrNameLst>
                                      </p:cBhvr>
                                      <p:rCtr x="0" y="50046"/>
                                    </p:animMotion>
                                  </p:childTnLst>
                                </p:cTn>
                              </p:par>
                              <p:par>
                                <p:cTn id="9" presetID="42" presetClass="path" presetSubtype="0" repeatCount="indefinite" fill="hold" nodeType="withEffect">
                                  <p:stCondLst>
                                    <p:cond delay="0"/>
                                  </p:stCondLst>
                                  <p:childTnLst>
                                    <p:animMotion origin="layout" path="M -2.91667E-6 -7.40741E-7 L -2.91667E-6 1.00093 " pathEditMode="relative" rAng="0" ptsTypes="AA">
                                      <p:cBhvr>
                                        <p:cTn id="10" dur="100000" fill="hold"/>
                                        <p:tgtEl>
                                          <p:spTgt spid="86"/>
                                        </p:tgtEl>
                                        <p:attrNameLst>
                                          <p:attrName>ppt_x</p:attrName>
                                          <p:attrName>ppt_y</p:attrName>
                                        </p:attrNameLst>
                                      </p:cBhvr>
                                      <p:rCtr x="0" y="50046"/>
                                    </p:animMotion>
                                  </p:childTnLst>
                                </p:cTn>
                              </p:par>
                              <p:par>
                                <p:cTn id="11" presetID="42" presetClass="path" presetSubtype="0" repeatCount="indefinite" fill="hold" nodeType="withEffect">
                                  <p:stCondLst>
                                    <p:cond delay="0"/>
                                  </p:stCondLst>
                                  <p:childTnLst>
                                    <p:animMotion origin="layout" path="M 1.25E-6 2.96296E-6 L 1.25E-6 1.00092 " pathEditMode="relative" rAng="0" ptsTypes="AA">
                                      <p:cBhvr>
                                        <p:cTn id="12" dur="140000" fill="hold"/>
                                        <p:tgtEl>
                                          <p:spTgt spid="81"/>
                                        </p:tgtEl>
                                        <p:attrNameLst>
                                          <p:attrName>ppt_x</p:attrName>
                                          <p:attrName>ppt_y</p:attrName>
                                        </p:attrNameLst>
                                      </p:cBhvr>
                                      <p:rCtr x="0" y="50046"/>
                                    </p:animMotion>
                                  </p:childTnLst>
                                </p:cTn>
                              </p:par>
                              <p:par>
                                <p:cTn id="13" presetID="42" presetClass="path" presetSubtype="0" repeatCount="indefinite" fill="hold" nodeType="withEffect">
                                  <p:stCondLst>
                                    <p:cond delay="0"/>
                                  </p:stCondLst>
                                  <p:childTnLst>
                                    <p:animMotion origin="layout" path="M 4.58333E-6 7.40741E-7 L 4.58333E-6 1.00093 " pathEditMode="relative" rAng="0" ptsTypes="AA">
                                      <p:cBhvr>
                                        <p:cTn id="14" dur="120000" fill="hold"/>
                                        <p:tgtEl>
                                          <p:spTgt spid="80"/>
                                        </p:tgtEl>
                                        <p:attrNameLst>
                                          <p:attrName>ppt_x</p:attrName>
                                          <p:attrName>ppt_y</p:attrName>
                                        </p:attrNameLst>
                                      </p:cBhvr>
                                      <p:rCtr x="0" y="50046"/>
                                    </p:animMotion>
                                  </p:childTnLst>
                                </p:cTn>
                              </p:par>
                              <p:par>
                                <p:cTn id="15" presetID="42" presetClass="path" presetSubtype="0" repeatCount="indefinite" fill="hold" nodeType="withEffect">
                                  <p:stCondLst>
                                    <p:cond delay="0"/>
                                  </p:stCondLst>
                                  <p:childTnLst>
                                    <p:animMotion origin="layout" path="M 1.66667E-6 7.40741E-7 L 1.66667E-6 1.00093 " pathEditMode="relative" rAng="0" ptsTypes="AA">
                                      <p:cBhvr>
                                        <p:cTn id="16" dur="200000" fill="hold"/>
                                        <p:tgtEl>
                                          <p:spTgt spid="76"/>
                                        </p:tgtEl>
                                        <p:attrNameLst>
                                          <p:attrName>ppt_x</p:attrName>
                                          <p:attrName>ppt_y</p:attrName>
                                        </p:attrNameLst>
                                      </p:cBhvr>
                                      <p:rCtr x="0" y="50046"/>
                                    </p:animMotion>
                                  </p:childTnLst>
                                </p:cTn>
                              </p:par>
                              <p:par>
                                <p:cTn id="17" presetID="42" presetClass="path" presetSubtype="0" repeatCount="indefinite" fill="hold" nodeType="withEffect">
                                  <p:stCondLst>
                                    <p:cond delay="0"/>
                                  </p:stCondLst>
                                  <p:childTnLst>
                                    <p:animMotion origin="layout" path="M 4.58333E-6 7.40741E-7 L 4.58333E-6 1.00093 " pathEditMode="relative" rAng="0" ptsTypes="AA">
                                      <p:cBhvr>
                                        <p:cTn id="18" dur="85000" fill="hold"/>
                                        <p:tgtEl>
                                          <p:spTgt spid="72"/>
                                        </p:tgtEl>
                                        <p:attrNameLst>
                                          <p:attrName>ppt_x</p:attrName>
                                          <p:attrName>ppt_y</p:attrName>
                                        </p:attrNameLst>
                                      </p:cBhvr>
                                      <p:rCtr x="0" y="50046"/>
                                    </p:animMotion>
                                  </p:childTnLst>
                                </p:cTn>
                              </p:par>
                              <p:par>
                                <p:cTn id="19" presetID="42" presetClass="path" presetSubtype="0" repeatCount="indefinite" fill="hold" nodeType="withEffect">
                                  <p:stCondLst>
                                    <p:cond delay="0"/>
                                  </p:stCondLst>
                                  <p:childTnLst>
                                    <p:animMotion origin="layout" path="M 4.58333E-6 7.40741E-7 L 4.58333E-6 1.00093 " pathEditMode="relative" rAng="0" ptsTypes="AA">
                                      <p:cBhvr>
                                        <p:cTn id="20" dur="110000" fill="hold"/>
                                        <p:tgtEl>
                                          <p:spTgt spid="71"/>
                                        </p:tgtEl>
                                        <p:attrNameLst>
                                          <p:attrName>ppt_x</p:attrName>
                                          <p:attrName>ppt_y</p:attrName>
                                        </p:attrNameLst>
                                      </p:cBhvr>
                                      <p:rCtr x="0" y="50046"/>
                                    </p:animMotion>
                                  </p:childTnLst>
                                </p:cTn>
                              </p:par>
                              <p:par>
                                <p:cTn id="21" presetID="42" presetClass="path" presetSubtype="0" repeatCount="indefinite" fill="hold" nodeType="withEffect">
                                  <p:stCondLst>
                                    <p:cond delay="0"/>
                                  </p:stCondLst>
                                  <p:childTnLst>
                                    <p:animMotion origin="layout" path="M 2.29167E-6 -3.7037E-6 L 2.29167E-6 1.00093 " pathEditMode="relative" rAng="0" ptsTypes="AA">
                                      <p:cBhvr>
                                        <p:cTn id="22" dur="120000" fill="hold"/>
                                        <p:tgtEl>
                                          <p:spTgt spid="112"/>
                                        </p:tgtEl>
                                        <p:attrNameLst>
                                          <p:attrName>ppt_x</p:attrName>
                                          <p:attrName>ppt_y</p:attrName>
                                        </p:attrNameLst>
                                      </p:cBhvr>
                                      <p:rCtr x="0" y="50046"/>
                                    </p:animMotion>
                                  </p:childTnLst>
                                </p:cTn>
                              </p:par>
                              <p:par>
                                <p:cTn id="23" presetID="42" presetClass="path" presetSubtype="0" repeatCount="indefinite" fill="hold" nodeType="withEffect">
                                  <p:stCondLst>
                                    <p:cond delay="0"/>
                                  </p:stCondLst>
                                  <p:childTnLst>
                                    <p:animMotion origin="layout" path="M -2.91667E-6 -3.7037E-6 L -2.91667E-6 1.00093 " pathEditMode="relative" rAng="0" ptsTypes="AA">
                                      <p:cBhvr>
                                        <p:cTn id="24" dur="100000" fill="hold"/>
                                        <p:tgtEl>
                                          <p:spTgt spid="109"/>
                                        </p:tgtEl>
                                        <p:attrNameLst>
                                          <p:attrName>ppt_x</p:attrName>
                                          <p:attrName>ppt_y</p:attrName>
                                        </p:attrNameLst>
                                      </p:cBhvr>
                                      <p:rCtr x="0" y="50046"/>
                                    </p:animMotion>
                                  </p:childTnLst>
                                </p:cTn>
                              </p:par>
                              <p:par>
                                <p:cTn id="25" presetID="42" presetClass="path" presetSubtype="0" repeatCount="indefinite" fill="hold" nodeType="withEffect">
                                  <p:stCondLst>
                                    <p:cond delay="0"/>
                                  </p:stCondLst>
                                  <p:childTnLst>
                                    <p:animMotion origin="layout" path="M 1.25E-6 3.7037E-7 L 1.25E-6 1.00093 " pathEditMode="relative" rAng="0" ptsTypes="AA">
                                      <p:cBhvr>
                                        <p:cTn id="26" dur="140000" fill="hold"/>
                                        <p:tgtEl>
                                          <p:spTgt spid="104"/>
                                        </p:tgtEl>
                                        <p:attrNameLst>
                                          <p:attrName>ppt_x</p:attrName>
                                          <p:attrName>ppt_y</p:attrName>
                                        </p:attrNameLst>
                                      </p:cBhvr>
                                      <p:rCtr x="0" y="50046"/>
                                    </p:animMotion>
                                  </p:childTnLst>
                                </p:cTn>
                              </p:par>
                              <p:par>
                                <p:cTn id="27" presetID="42" presetClass="path" presetSubtype="0" repeatCount="indefinite" fill="hold" nodeType="withEffect">
                                  <p:stCondLst>
                                    <p:cond delay="0"/>
                                  </p:stCondLst>
                                  <p:childTnLst>
                                    <p:animMotion origin="layout" path="M -3.54167E-6 -3.7037E-6 L -3.54167E-6 1.00093 " pathEditMode="relative" rAng="0" ptsTypes="AA">
                                      <p:cBhvr>
                                        <p:cTn id="28" dur="120000" fill="hold"/>
                                        <p:tgtEl>
                                          <p:spTgt spid="103"/>
                                        </p:tgtEl>
                                        <p:attrNameLst>
                                          <p:attrName>ppt_x</p:attrName>
                                          <p:attrName>ppt_y</p:attrName>
                                        </p:attrNameLst>
                                      </p:cBhvr>
                                      <p:rCtr x="0" y="50046"/>
                                    </p:animMotion>
                                  </p:childTnLst>
                                </p:cTn>
                              </p:par>
                              <p:par>
                                <p:cTn id="29" presetID="42" presetClass="path" presetSubtype="0" repeatCount="indefinite" fill="hold" nodeType="withEffect">
                                  <p:stCondLst>
                                    <p:cond delay="0"/>
                                  </p:stCondLst>
                                  <p:childTnLst>
                                    <p:animMotion origin="layout" path="M 1.66667E-6 -3.7037E-7 L 1.66667E-6 1.00093 " pathEditMode="relative" rAng="0" ptsTypes="AA">
                                      <p:cBhvr>
                                        <p:cTn id="30" dur="200000" fill="hold"/>
                                        <p:tgtEl>
                                          <p:spTgt spid="99"/>
                                        </p:tgtEl>
                                        <p:attrNameLst>
                                          <p:attrName>ppt_x</p:attrName>
                                          <p:attrName>ppt_y</p:attrName>
                                        </p:attrNameLst>
                                      </p:cBhvr>
                                      <p:rCtr x="0" y="50046"/>
                                    </p:animMotion>
                                  </p:childTnLst>
                                </p:cTn>
                              </p:par>
                              <p:par>
                                <p:cTn id="31" presetID="42" presetClass="path" presetSubtype="0" repeatCount="indefinite" fill="hold" nodeType="withEffect">
                                  <p:stCondLst>
                                    <p:cond delay="0"/>
                                  </p:stCondLst>
                                  <p:childTnLst>
                                    <p:animMotion origin="layout" path="M -4.58333E-6 -4.07407E-6 L -4.58333E-6 1.00093 " pathEditMode="relative" rAng="0" ptsTypes="AA">
                                      <p:cBhvr>
                                        <p:cTn id="32" dur="75000" fill="hold"/>
                                        <p:tgtEl>
                                          <p:spTgt spid="95"/>
                                        </p:tgtEl>
                                        <p:attrNameLst>
                                          <p:attrName>ppt_x</p:attrName>
                                          <p:attrName>ppt_y</p:attrName>
                                        </p:attrNameLst>
                                      </p:cBhvr>
                                      <p:rCtr x="0" y="50046"/>
                                    </p:animMotion>
                                  </p:childTnLst>
                                </p:cTn>
                              </p:par>
                              <p:par>
                                <p:cTn id="33" presetID="42" presetClass="path" presetSubtype="0" repeatCount="indefinite" fill="hold" nodeType="withEffect">
                                  <p:stCondLst>
                                    <p:cond delay="0"/>
                                  </p:stCondLst>
                                  <p:childTnLst>
                                    <p:animMotion origin="layout" path="M 2.08333E-7 -3.7037E-6 L 2.08333E-7 1.00093 " pathEditMode="relative" rAng="0" ptsTypes="AA">
                                      <p:cBhvr>
                                        <p:cTn id="34" dur="110000" fill="hold"/>
                                        <p:tgtEl>
                                          <p:spTgt spid="94"/>
                                        </p:tgtEl>
                                        <p:attrNameLst>
                                          <p:attrName>ppt_x</p:attrName>
                                          <p:attrName>ppt_y</p:attrName>
                                        </p:attrNameLst>
                                      </p:cBhvr>
                                      <p:rCtr x="0" y="50046"/>
                                    </p:animMotion>
                                  </p:childTnLst>
                                </p:cTn>
                              </p:par>
                              <p:par>
                                <p:cTn id="35" presetID="42" presetClass="path" presetSubtype="0" repeatCount="indefinite" fill="hold" nodeType="withEffect">
                                  <p:stCondLst>
                                    <p:cond delay="0"/>
                                  </p:stCondLst>
                                  <p:childTnLst>
                                    <p:animMotion origin="layout" path="M -1.25E-6 -2.96296E-6 L -1.25E-6 1.00093 " pathEditMode="relative" rAng="0" ptsTypes="AA">
                                      <p:cBhvr>
                                        <p:cTn id="36" dur="70000" fill="hold"/>
                                        <p:tgtEl>
                                          <p:spTgt spid="114"/>
                                        </p:tgtEl>
                                        <p:attrNameLst>
                                          <p:attrName>ppt_x</p:attrName>
                                          <p:attrName>ppt_y</p:attrName>
                                        </p:attrNameLst>
                                      </p:cBhvr>
                                      <p:rCtr x="0" y="5004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DCECCB84-F9BA-43D5-87BE-67443E8EF086}">
      <p15:sldGuideLst xmlns:p15="http://schemas.microsoft.com/office/powerpoint/2012/main">
        <p15:guide id="1" orient="horz" pos="216">
          <p15:clr>
            <a:srgbClr val="FBAE40"/>
          </p15:clr>
        </p15:guide>
      </p15:sldGuideLst>
    </p:ext>
  </p:extLs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1_Agenda_Pict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AF38B8-4833-7D15-090E-6473727C5CDE}"/>
              </a:ext>
            </a:extLst>
          </p:cNvPr>
          <p:cNvSpPr>
            <a:spLocks noGrp="1"/>
          </p:cNvSpPr>
          <p:nvPr>
            <p:ph type="title"/>
          </p:nvPr>
        </p:nvSpPr>
        <p:spPr>
          <a:xfrm>
            <a:off x="236054" y="761443"/>
            <a:ext cx="7108581" cy="865194"/>
          </a:xfrm>
        </p:spPr>
        <p:txBody>
          <a:bodyPr anchor="b"/>
          <a:lstStyle>
            <a:lvl1pPr>
              <a:defRPr sz="3400"/>
            </a:lvl1pPr>
          </a:lstStyle>
          <a:p>
            <a:r>
              <a:rPr lang="en-US"/>
              <a:t>Click to edit Master title style</a:t>
            </a:r>
          </a:p>
        </p:txBody>
      </p:sp>
      <p:sp>
        <p:nvSpPr>
          <p:cNvPr id="6" name="Rectangle 5">
            <a:extLst>
              <a:ext uri="{FF2B5EF4-FFF2-40B4-BE49-F238E27FC236}">
                <a16:creationId xmlns:a16="http://schemas.microsoft.com/office/drawing/2014/main" id="{ED6E88AD-AF36-C997-5DD8-DA299A408546}"/>
              </a:ext>
            </a:extLst>
          </p:cNvPr>
          <p:cNvSpPr/>
          <p:nvPr userDrawn="1"/>
        </p:nvSpPr>
        <p:spPr>
          <a:xfrm>
            <a:off x="236054" y="1674779"/>
            <a:ext cx="1163687" cy="75431"/>
          </a:xfrm>
          <a:prstGeom prst="rect">
            <a:avLst/>
          </a:prstGeom>
          <a:gradFill flip="none" rotWithShape="1">
            <a:gsLst>
              <a:gs pos="7000">
                <a:schemeClr val="accent2"/>
              </a:gs>
              <a:gs pos="93000">
                <a:schemeClr val="accent5"/>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7">
            <a:extLst>
              <a:ext uri="{FF2B5EF4-FFF2-40B4-BE49-F238E27FC236}">
                <a16:creationId xmlns:a16="http://schemas.microsoft.com/office/drawing/2014/main" id="{D256BAFC-DF95-BFCA-DBF8-7226DB800469}"/>
              </a:ext>
            </a:extLst>
          </p:cNvPr>
          <p:cNvSpPr>
            <a:spLocks noGrp="1"/>
          </p:cNvSpPr>
          <p:nvPr>
            <p:ph type="body" sz="quarter" idx="11" hasCustomPrompt="1"/>
          </p:nvPr>
        </p:nvSpPr>
        <p:spPr>
          <a:xfrm>
            <a:off x="236054" y="2010228"/>
            <a:ext cx="3548199" cy="338554"/>
          </a:xfrm>
          <a:prstGeom prst="rect">
            <a:avLst/>
          </a:prstGeom>
        </p:spPr>
        <p:txBody>
          <a:bodyPr wrap="square">
            <a:spAutoFit/>
          </a:bodyPr>
          <a:lstStyle>
            <a:lvl1pPr marL="0" indent="0">
              <a:buNone/>
              <a:defRPr sz="1600" b="1" i="0">
                <a:solidFill>
                  <a:schemeClr val="accent1"/>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a:t>Title</a:t>
            </a:r>
          </a:p>
        </p:txBody>
      </p:sp>
      <p:sp>
        <p:nvSpPr>
          <p:cNvPr id="9" name="Text Placeholder 7">
            <a:extLst>
              <a:ext uri="{FF2B5EF4-FFF2-40B4-BE49-F238E27FC236}">
                <a16:creationId xmlns:a16="http://schemas.microsoft.com/office/drawing/2014/main" id="{4778F3F7-44C7-126F-40FB-1C988B6EEE7A}"/>
              </a:ext>
            </a:extLst>
          </p:cNvPr>
          <p:cNvSpPr>
            <a:spLocks noGrp="1"/>
          </p:cNvSpPr>
          <p:nvPr>
            <p:ph type="body" sz="quarter" idx="12" hasCustomPrompt="1"/>
          </p:nvPr>
        </p:nvSpPr>
        <p:spPr>
          <a:xfrm>
            <a:off x="3888544" y="2010228"/>
            <a:ext cx="3456091" cy="338554"/>
          </a:xfrm>
          <a:prstGeom prst="rect">
            <a:avLst/>
          </a:prstGeom>
        </p:spPr>
        <p:txBody>
          <a:bodyPr wrap="square">
            <a:spAutoFit/>
          </a:bodyPr>
          <a:lstStyle>
            <a:lvl1pPr marL="0" indent="0">
              <a:buNone/>
              <a:defRPr sz="1600" b="1" i="0">
                <a:solidFill>
                  <a:schemeClr val="accent2"/>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a:t>Speaker</a:t>
            </a:r>
          </a:p>
        </p:txBody>
      </p:sp>
      <p:sp>
        <p:nvSpPr>
          <p:cNvPr id="11" name="Text Placeholder 7">
            <a:extLst>
              <a:ext uri="{FF2B5EF4-FFF2-40B4-BE49-F238E27FC236}">
                <a16:creationId xmlns:a16="http://schemas.microsoft.com/office/drawing/2014/main" id="{85D4E920-1C5F-F828-FA2C-59DF3A93B5C3}"/>
              </a:ext>
            </a:extLst>
          </p:cNvPr>
          <p:cNvSpPr>
            <a:spLocks noGrp="1"/>
          </p:cNvSpPr>
          <p:nvPr>
            <p:ph type="body" sz="quarter" idx="13" hasCustomPrompt="1"/>
          </p:nvPr>
        </p:nvSpPr>
        <p:spPr>
          <a:xfrm>
            <a:off x="236054" y="2481571"/>
            <a:ext cx="3548199" cy="338554"/>
          </a:xfrm>
          <a:prstGeom prst="rect">
            <a:avLst/>
          </a:prstGeom>
        </p:spPr>
        <p:txBody>
          <a:bodyPr wrap="square">
            <a:spAutoFit/>
          </a:bodyPr>
          <a:lstStyle>
            <a:lvl1pPr marL="0" indent="0">
              <a:buNone/>
              <a:defRPr sz="1600" b="1" i="0">
                <a:solidFill>
                  <a:schemeClr val="accent1"/>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a:t>Title</a:t>
            </a:r>
          </a:p>
        </p:txBody>
      </p:sp>
      <p:sp>
        <p:nvSpPr>
          <p:cNvPr id="13" name="Text Placeholder 7">
            <a:extLst>
              <a:ext uri="{FF2B5EF4-FFF2-40B4-BE49-F238E27FC236}">
                <a16:creationId xmlns:a16="http://schemas.microsoft.com/office/drawing/2014/main" id="{36414C3C-CEDA-6F82-B2E4-4C9DE6DCABCC}"/>
              </a:ext>
            </a:extLst>
          </p:cNvPr>
          <p:cNvSpPr>
            <a:spLocks noGrp="1"/>
          </p:cNvSpPr>
          <p:nvPr>
            <p:ph type="body" sz="quarter" idx="14" hasCustomPrompt="1"/>
          </p:nvPr>
        </p:nvSpPr>
        <p:spPr>
          <a:xfrm>
            <a:off x="3888544" y="2481571"/>
            <a:ext cx="3456091" cy="338554"/>
          </a:xfrm>
          <a:prstGeom prst="rect">
            <a:avLst/>
          </a:prstGeom>
        </p:spPr>
        <p:txBody>
          <a:bodyPr wrap="square">
            <a:spAutoFit/>
          </a:bodyPr>
          <a:lstStyle>
            <a:lvl1pPr marL="0" indent="0">
              <a:buNone/>
              <a:defRPr sz="1600" b="1" i="0">
                <a:solidFill>
                  <a:schemeClr val="accent2"/>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a:t>Speaker</a:t>
            </a:r>
          </a:p>
        </p:txBody>
      </p:sp>
      <p:sp>
        <p:nvSpPr>
          <p:cNvPr id="14" name="Text Placeholder 7">
            <a:extLst>
              <a:ext uri="{FF2B5EF4-FFF2-40B4-BE49-F238E27FC236}">
                <a16:creationId xmlns:a16="http://schemas.microsoft.com/office/drawing/2014/main" id="{59F93CD7-543B-3286-F021-EC14FDFD494B}"/>
              </a:ext>
            </a:extLst>
          </p:cNvPr>
          <p:cNvSpPr>
            <a:spLocks noGrp="1"/>
          </p:cNvSpPr>
          <p:nvPr>
            <p:ph type="body" sz="quarter" idx="15" hasCustomPrompt="1"/>
          </p:nvPr>
        </p:nvSpPr>
        <p:spPr>
          <a:xfrm>
            <a:off x="236054" y="2952914"/>
            <a:ext cx="3548199" cy="338554"/>
          </a:xfrm>
          <a:prstGeom prst="rect">
            <a:avLst/>
          </a:prstGeom>
        </p:spPr>
        <p:txBody>
          <a:bodyPr wrap="square">
            <a:spAutoFit/>
          </a:bodyPr>
          <a:lstStyle>
            <a:lvl1pPr marL="0" indent="0">
              <a:buNone/>
              <a:defRPr sz="1600" b="1" i="0">
                <a:solidFill>
                  <a:schemeClr val="accent1"/>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a:t>Title</a:t>
            </a:r>
          </a:p>
        </p:txBody>
      </p:sp>
      <p:sp>
        <p:nvSpPr>
          <p:cNvPr id="15" name="Text Placeholder 7">
            <a:extLst>
              <a:ext uri="{FF2B5EF4-FFF2-40B4-BE49-F238E27FC236}">
                <a16:creationId xmlns:a16="http://schemas.microsoft.com/office/drawing/2014/main" id="{BC0E5663-0B15-8D88-934F-22BF622FFF59}"/>
              </a:ext>
            </a:extLst>
          </p:cNvPr>
          <p:cNvSpPr>
            <a:spLocks noGrp="1"/>
          </p:cNvSpPr>
          <p:nvPr>
            <p:ph type="body" sz="quarter" idx="16" hasCustomPrompt="1"/>
          </p:nvPr>
        </p:nvSpPr>
        <p:spPr>
          <a:xfrm>
            <a:off x="3888544" y="2952914"/>
            <a:ext cx="3456091" cy="338554"/>
          </a:xfrm>
          <a:prstGeom prst="rect">
            <a:avLst/>
          </a:prstGeom>
        </p:spPr>
        <p:txBody>
          <a:bodyPr wrap="square">
            <a:spAutoFit/>
          </a:bodyPr>
          <a:lstStyle>
            <a:lvl1pPr marL="0" indent="0">
              <a:buNone/>
              <a:defRPr sz="1600" b="1" i="0">
                <a:solidFill>
                  <a:schemeClr val="accent2"/>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a:t>Speaker</a:t>
            </a:r>
          </a:p>
        </p:txBody>
      </p:sp>
      <p:sp>
        <p:nvSpPr>
          <p:cNvPr id="17" name="Text Placeholder 7">
            <a:extLst>
              <a:ext uri="{FF2B5EF4-FFF2-40B4-BE49-F238E27FC236}">
                <a16:creationId xmlns:a16="http://schemas.microsoft.com/office/drawing/2014/main" id="{E89D9527-DBE7-8BBB-7242-C76590BD20DA}"/>
              </a:ext>
            </a:extLst>
          </p:cNvPr>
          <p:cNvSpPr>
            <a:spLocks noGrp="1"/>
          </p:cNvSpPr>
          <p:nvPr>
            <p:ph type="body" sz="quarter" idx="17" hasCustomPrompt="1"/>
          </p:nvPr>
        </p:nvSpPr>
        <p:spPr>
          <a:xfrm>
            <a:off x="236054" y="3424257"/>
            <a:ext cx="3548199" cy="338554"/>
          </a:xfrm>
          <a:prstGeom prst="rect">
            <a:avLst/>
          </a:prstGeom>
        </p:spPr>
        <p:txBody>
          <a:bodyPr wrap="square">
            <a:spAutoFit/>
          </a:bodyPr>
          <a:lstStyle>
            <a:lvl1pPr marL="0" indent="0">
              <a:buNone/>
              <a:defRPr sz="1600" b="1" i="0">
                <a:solidFill>
                  <a:schemeClr val="accent1"/>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a:t>Title</a:t>
            </a:r>
          </a:p>
        </p:txBody>
      </p:sp>
      <p:sp>
        <p:nvSpPr>
          <p:cNvPr id="18" name="Text Placeholder 7">
            <a:extLst>
              <a:ext uri="{FF2B5EF4-FFF2-40B4-BE49-F238E27FC236}">
                <a16:creationId xmlns:a16="http://schemas.microsoft.com/office/drawing/2014/main" id="{E574360E-BFBD-DC7F-D37B-324EAF8F3C9D}"/>
              </a:ext>
            </a:extLst>
          </p:cNvPr>
          <p:cNvSpPr>
            <a:spLocks noGrp="1"/>
          </p:cNvSpPr>
          <p:nvPr>
            <p:ph type="body" sz="quarter" idx="18" hasCustomPrompt="1"/>
          </p:nvPr>
        </p:nvSpPr>
        <p:spPr>
          <a:xfrm>
            <a:off x="3888544" y="3424257"/>
            <a:ext cx="3456091" cy="338554"/>
          </a:xfrm>
          <a:prstGeom prst="rect">
            <a:avLst/>
          </a:prstGeom>
        </p:spPr>
        <p:txBody>
          <a:bodyPr wrap="square">
            <a:spAutoFit/>
          </a:bodyPr>
          <a:lstStyle>
            <a:lvl1pPr marL="0" indent="0">
              <a:buNone/>
              <a:defRPr sz="1600" b="1" i="0">
                <a:solidFill>
                  <a:schemeClr val="accent2"/>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a:t>Speaker</a:t>
            </a:r>
          </a:p>
        </p:txBody>
      </p:sp>
      <p:sp>
        <p:nvSpPr>
          <p:cNvPr id="19" name="Text Placeholder 7">
            <a:extLst>
              <a:ext uri="{FF2B5EF4-FFF2-40B4-BE49-F238E27FC236}">
                <a16:creationId xmlns:a16="http://schemas.microsoft.com/office/drawing/2014/main" id="{6A772123-E7AE-AE0F-9587-16DED282F0BC}"/>
              </a:ext>
            </a:extLst>
          </p:cNvPr>
          <p:cNvSpPr>
            <a:spLocks noGrp="1"/>
          </p:cNvSpPr>
          <p:nvPr>
            <p:ph type="body" sz="quarter" idx="19" hasCustomPrompt="1"/>
          </p:nvPr>
        </p:nvSpPr>
        <p:spPr>
          <a:xfrm>
            <a:off x="236054" y="3895600"/>
            <a:ext cx="3548199" cy="338554"/>
          </a:xfrm>
          <a:prstGeom prst="rect">
            <a:avLst/>
          </a:prstGeom>
        </p:spPr>
        <p:txBody>
          <a:bodyPr wrap="square">
            <a:spAutoFit/>
          </a:bodyPr>
          <a:lstStyle>
            <a:lvl1pPr marL="0" indent="0">
              <a:buNone/>
              <a:defRPr sz="1600" b="1" i="0">
                <a:solidFill>
                  <a:schemeClr val="accent1"/>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a:t>Title</a:t>
            </a:r>
          </a:p>
        </p:txBody>
      </p:sp>
      <p:sp>
        <p:nvSpPr>
          <p:cNvPr id="20" name="Text Placeholder 7">
            <a:extLst>
              <a:ext uri="{FF2B5EF4-FFF2-40B4-BE49-F238E27FC236}">
                <a16:creationId xmlns:a16="http://schemas.microsoft.com/office/drawing/2014/main" id="{40FE62E4-B3B9-6074-341C-99415B9E68A9}"/>
              </a:ext>
            </a:extLst>
          </p:cNvPr>
          <p:cNvSpPr>
            <a:spLocks noGrp="1"/>
          </p:cNvSpPr>
          <p:nvPr>
            <p:ph type="body" sz="quarter" idx="20" hasCustomPrompt="1"/>
          </p:nvPr>
        </p:nvSpPr>
        <p:spPr>
          <a:xfrm>
            <a:off x="3888544" y="3895600"/>
            <a:ext cx="3456091" cy="338554"/>
          </a:xfrm>
          <a:prstGeom prst="rect">
            <a:avLst/>
          </a:prstGeom>
        </p:spPr>
        <p:txBody>
          <a:bodyPr wrap="square">
            <a:spAutoFit/>
          </a:bodyPr>
          <a:lstStyle>
            <a:lvl1pPr marL="0" indent="0">
              <a:buNone/>
              <a:defRPr sz="1600" b="1" i="0">
                <a:solidFill>
                  <a:schemeClr val="accent2"/>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a:t>Speaker</a:t>
            </a:r>
          </a:p>
        </p:txBody>
      </p:sp>
      <p:sp>
        <p:nvSpPr>
          <p:cNvPr id="21" name="Text Placeholder 7">
            <a:extLst>
              <a:ext uri="{FF2B5EF4-FFF2-40B4-BE49-F238E27FC236}">
                <a16:creationId xmlns:a16="http://schemas.microsoft.com/office/drawing/2014/main" id="{46470755-8912-AF71-D19F-543E34D56300}"/>
              </a:ext>
            </a:extLst>
          </p:cNvPr>
          <p:cNvSpPr>
            <a:spLocks noGrp="1"/>
          </p:cNvSpPr>
          <p:nvPr>
            <p:ph type="body" sz="quarter" idx="21" hasCustomPrompt="1"/>
          </p:nvPr>
        </p:nvSpPr>
        <p:spPr>
          <a:xfrm>
            <a:off x="236054" y="4366943"/>
            <a:ext cx="3548199" cy="338554"/>
          </a:xfrm>
          <a:prstGeom prst="rect">
            <a:avLst/>
          </a:prstGeom>
        </p:spPr>
        <p:txBody>
          <a:bodyPr wrap="square">
            <a:spAutoFit/>
          </a:bodyPr>
          <a:lstStyle>
            <a:lvl1pPr marL="0" indent="0">
              <a:buNone/>
              <a:defRPr sz="1600" b="1" i="0">
                <a:solidFill>
                  <a:schemeClr val="accent1"/>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a:t>Title</a:t>
            </a:r>
          </a:p>
        </p:txBody>
      </p:sp>
      <p:sp>
        <p:nvSpPr>
          <p:cNvPr id="22" name="Text Placeholder 7">
            <a:extLst>
              <a:ext uri="{FF2B5EF4-FFF2-40B4-BE49-F238E27FC236}">
                <a16:creationId xmlns:a16="http://schemas.microsoft.com/office/drawing/2014/main" id="{4C5036D3-DC5E-E2A8-3D1B-6487B147C77D}"/>
              </a:ext>
            </a:extLst>
          </p:cNvPr>
          <p:cNvSpPr>
            <a:spLocks noGrp="1"/>
          </p:cNvSpPr>
          <p:nvPr>
            <p:ph type="body" sz="quarter" idx="22" hasCustomPrompt="1"/>
          </p:nvPr>
        </p:nvSpPr>
        <p:spPr>
          <a:xfrm>
            <a:off x="3888544" y="4366943"/>
            <a:ext cx="3456091" cy="338554"/>
          </a:xfrm>
          <a:prstGeom prst="rect">
            <a:avLst/>
          </a:prstGeom>
        </p:spPr>
        <p:txBody>
          <a:bodyPr wrap="square">
            <a:spAutoFit/>
          </a:bodyPr>
          <a:lstStyle>
            <a:lvl1pPr marL="0" indent="0">
              <a:buNone/>
              <a:defRPr sz="1600" b="1" i="0">
                <a:solidFill>
                  <a:schemeClr val="accent2"/>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a:t>Speaker</a:t>
            </a:r>
          </a:p>
        </p:txBody>
      </p:sp>
      <p:sp>
        <p:nvSpPr>
          <p:cNvPr id="23" name="Text Placeholder 7">
            <a:extLst>
              <a:ext uri="{FF2B5EF4-FFF2-40B4-BE49-F238E27FC236}">
                <a16:creationId xmlns:a16="http://schemas.microsoft.com/office/drawing/2014/main" id="{C63D6FC3-F8A8-CCDF-447A-C2D6868CA7FA}"/>
              </a:ext>
            </a:extLst>
          </p:cNvPr>
          <p:cNvSpPr>
            <a:spLocks noGrp="1"/>
          </p:cNvSpPr>
          <p:nvPr>
            <p:ph type="body" sz="quarter" idx="23" hasCustomPrompt="1"/>
          </p:nvPr>
        </p:nvSpPr>
        <p:spPr>
          <a:xfrm>
            <a:off x="236054" y="4838283"/>
            <a:ext cx="3548199" cy="338554"/>
          </a:xfrm>
          <a:prstGeom prst="rect">
            <a:avLst/>
          </a:prstGeom>
        </p:spPr>
        <p:txBody>
          <a:bodyPr wrap="square">
            <a:spAutoFit/>
          </a:bodyPr>
          <a:lstStyle>
            <a:lvl1pPr marL="0" indent="0">
              <a:buNone/>
              <a:defRPr sz="1600" b="1" i="0">
                <a:solidFill>
                  <a:schemeClr val="accent1"/>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a:t>Title</a:t>
            </a:r>
          </a:p>
        </p:txBody>
      </p:sp>
      <p:sp>
        <p:nvSpPr>
          <p:cNvPr id="24" name="Text Placeholder 7">
            <a:extLst>
              <a:ext uri="{FF2B5EF4-FFF2-40B4-BE49-F238E27FC236}">
                <a16:creationId xmlns:a16="http://schemas.microsoft.com/office/drawing/2014/main" id="{6F93ADA9-3F19-B114-75FE-DA37F00C1B65}"/>
              </a:ext>
            </a:extLst>
          </p:cNvPr>
          <p:cNvSpPr>
            <a:spLocks noGrp="1"/>
          </p:cNvSpPr>
          <p:nvPr>
            <p:ph type="body" sz="quarter" idx="24" hasCustomPrompt="1"/>
          </p:nvPr>
        </p:nvSpPr>
        <p:spPr>
          <a:xfrm>
            <a:off x="3888544" y="4838283"/>
            <a:ext cx="3456091" cy="338554"/>
          </a:xfrm>
          <a:prstGeom prst="rect">
            <a:avLst/>
          </a:prstGeom>
        </p:spPr>
        <p:txBody>
          <a:bodyPr wrap="square">
            <a:spAutoFit/>
          </a:bodyPr>
          <a:lstStyle>
            <a:lvl1pPr marL="0" indent="0">
              <a:buNone/>
              <a:defRPr sz="1600" b="1" i="0">
                <a:solidFill>
                  <a:schemeClr val="accent2"/>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a:t>Speaker</a:t>
            </a:r>
          </a:p>
        </p:txBody>
      </p:sp>
      <p:sp>
        <p:nvSpPr>
          <p:cNvPr id="12" name="Picture Placeholder 11">
            <a:extLst>
              <a:ext uri="{FF2B5EF4-FFF2-40B4-BE49-F238E27FC236}">
                <a16:creationId xmlns:a16="http://schemas.microsoft.com/office/drawing/2014/main" id="{F5BAEC73-C0C5-5AB3-F5EE-F9DDB60400FF}"/>
              </a:ext>
            </a:extLst>
          </p:cNvPr>
          <p:cNvSpPr>
            <a:spLocks noGrp="1"/>
          </p:cNvSpPr>
          <p:nvPr>
            <p:ph type="pic" sz="quarter" idx="27" hasCustomPrompt="1"/>
          </p:nvPr>
        </p:nvSpPr>
        <p:spPr>
          <a:xfrm>
            <a:off x="7745858" y="363164"/>
            <a:ext cx="4472084" cy="6494835"/>
          </a:xfrm>
          <a:custGeom>
            <a:avLst/>
            <a:gdLst>
              <a:gd name="connsiteX0" fmla="*/ 331657 w 4472084"/>
              <a:gd name="connsiteY0" fmla="*/ 0 h 6485860"/>
              <a:gd name="connsiteX1" fmla="*/ 4472084 w 4472084"/>
              <a:gd name="connsiteY1" fmla="*/ 0 h 6485860"/>
              <a:gd name="connsiteX2" fmla="*/ 4472084 w 4472084"/>
              <a:gd name="connsiteY2" fmla="*/ 6485860 h 6485860"/>
              <a:gd name="connsiteX3" fmla="*/ 0 w 4472084"/>
              <a:gd name="connsiteY3" fmla="*/ 6485860 h 6485860"/>
              <a:gd name="connsiteX4" fmla="*/ 0 w 4472084"/>
              <a:gd name="connsiteY4" fmla="*/ 331657 h 6485860"/>
              <a:gd name="connsiteX5" fmla="*/ 331657 w 4472084"/>
              <a:gd name="connsiteY5" fmla="*/ 0 h 6485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72084" h="6485860">
                <a:moveTo>
                  <a:pt x="331657" y="0"/>
                </a:moveTo>
                <a:lnTo>
                  <a:pt x="4472084" y="0"/>
                </a:lnTo>
                <a:lnTo>
                  <a:pt x="4472084" y="6485860"/>
                </a:lnTo>
                <a:lnTo>
                  <a:pt x="0" y="6485860"/>
                </a:lnTo>
                <a:lnTo>
                  <a:pt x="0" y="331657"/>
                </a:lnTo>
                <a:cubicBezTo>
                  <a:pt x="0" y="148488"/>
                  <a:pt x="148488" y="0"/>
                  <a:pt x="331657" y="0"/>
                </a:cubicBezTo>
                <a:close/>
              </a:path>
            </a:pathLst>
          </a:custGeom>
          <a:solidFill>
            <a:schemeClr val="bg1">
              <a:lumMod val="95000"/>
            </a:schemeClr>
          </a:solidFill>
          <a:ln w="60325">
            <a:noFill/>
          </a:ln>
        </p:spPr>
        <p:txBody>
          <a:bodyPr vert="horz" wrap="square" lIns="0" tIns="45720" rIns="0" bIns="45720" rtlCol="0">
            <a:noAutofit/>
          </a:bodyPr>
          <a:lstStyle>
            <a:lvl1pPr>
              <a:defRPr lang="en-US" dirty="0"/>
            </a:lvl1pPr>
          </a:lstStyle>
          <a:p>
            <a:pPr marL="7938" lvl="0" indent="0">
              <a:buNone/>
            </a:pPr>
            <a:r>
              <a:rPr lang="en-US"/>
              <a:t>      </a:t>
            </a:r>
          </a:p>
        </p:txBody>
      </p:sp>
      <p:pic>
        <p:nvPicPr>
          <p:cNvPr id="26" name="Picture 25" descr="Shape&#10;&#10;Description automatically generated">
            <a:extLst>
              <a:ext uri="{FF2B5EF4-FFF2-40B4-BE49-F238E27FC236}">
                <a16:creationId xmlns:a16="http://schemas.microsoft.com/office/drawing/2014/main" id="{A76AF585-A365-825E-7E46-FFD38DEBEAC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7556397" y="173736"/>
            <a:ext cx="4661545" cy="6684264"/>
          </a:xfrm>
          <a:prstGeom prst="rect">
            <a:avLst/>
          </a:prstGeom>
        </p:spPr>
      </p:pic>
      <p:pic>
        <p:nvPicPr>
          <p:cNvPr id="4" name="Picture 3">
            <a:extLst>
              <a:ext uri="{FF2B5EF4-FFF2-40B4-BE49-F238E27FC236}">
                <a16:creationId xmlns:a16="http://schemas.microsoft.com/office/drawing/2014/main" id="{F4EAA91B-1174-5477-B4DF-5C2E14368779}"/>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256032" y="6254496"/>
            <a:ext cx="292100" cy="368300"/>
          </a:xfrm>
          <a:prstGeom prst="rect">
            <a:avLst/>
          </a:prstGeom>
        </p:spPr>
      </p:pic>
      <p:sp>
        <p:nvSpPr>
          <p:cNvPr id="7" name="TextBox 6">
            <a:extLst>
              <a:ext uri="{FF2B5EF4-FFF2-40B4-BE49-F238E27FC236}">
                <a16:creationId xmlns:a16="http://schemas.microsoft.com/office/drawing/2014/main" id="{3882E7E6-6502-26AB-8D0B-1E8F8E7C0AC9}"/>
              </a:ext>
            </a:extLst>
          </p:cNvPr>
          <p:cNvSpPr txBox="1">
            <a:spLocks noChangeArrowheads="1"/>
          </p:cNvSpPr>
          <p:nvPr userDrawn="1"/>
        </p:nvSpPr>
        <p:spPr bwMode="auto">
          <a:xfrm>
            <a:off x="691527" y="6544036"/>
            <a:ext cx="5726286" cy="923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marL="0" lvl="0" indent="0" algn="l">
              <a:lnSpc>
                <a:spcPct val="100000"/>
              </a:lnSpc>
              <a:defRPr sz="1800">
                <a:solidFill>
                  <a:srgbClr val="000000"/>
                </a:solidFill>
              </a:defRPr>
            </a:pPr>
            <a:r>
              <a:rPr lang="ga-IE" sz="600" b="0" i="0" baseline="0">
                <a:solidFill>
                  <a:schemeClr val="bg1">
                    <a:lumMod val="85000"/>
                  </a:schemeClr>
                </a:solidFill>
                <a:latin typeface="+mn-lt"/>
              </a:rPr>
              <a:t>© 2023 Epsilon Data Management, LLC. All rights reserved. Proprietary and confidential.</a:t>
            </a:r>
          </a:p>
        </p:txBody>
      </p:sp>
    </p:spTree>
    <p:extLst>
      <p:ext uri="{BB962C8B-B14F-4D97-AF65-F5344CB8AC3E}">
        <p14:creationId xmlns:p14="http://schemas.microsoft.com/office/powerpoint/2010/main" val="2418366870"/>
      </p:ext>
    </p:extLst>
  </p:cSld>
  <p:clrMapOvr>
    <a:masterClrMapping/>
  </p:clrMapOvr>
  <p:extLst>
    <p:ext uri="{DCECCB84-F9BA-43D5-87BE-67443E8EF086}">
      <p15:sldGuideLst xmlns:p15="http://schemas.microsoft.com/office/powerpoint/2012/main">
        <p15:guide id="1" orient="horz" pos="216">
          <p15:clr>
            <a:srgbClr val="FBAE40"/>
          </p15:clr>
        </p15:guide>
      </p15:sldGuideLst>
    </p:ext>
  </p:extLs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Presenter Slide 4 people white">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D256BAFC-DF95-BFCA-DBF8-7226DB800469}"/>
              </a:ext>
            </a:extLst>
          </p:cNvPr>
          <p:cNvSpPr>
            <a:spLocks noGrp="1"/>
          </p:cNvSpPr>
          <p:nvPr>
            <p:ph type="body" sz="quarter" idx="11" hasCustomPrompt="1"/>
          </p:nvPr>
        </p:nvSpPr>
        <p:spPr>
          <a:xfrm>
            <a:off x="447701" y="4875121"/>
            <a:ext cx="2719838" cy="307777"/>
          </a:xfrm>
          <a:prstGeom prst="rect">
            <a:avLst/>
          </a:prstGeom>
        </p:spPr>
        <p:txBody>
          <a:bodyPr wrap="square">
            <a:spAutoFit/>
          </a:bodyPr>
          <a:lstStyle>
            <a:lvl1pPr marL="0" indent="0" algn="ctr">
              <a:buNone/>
              <a:defRPr sz="1400" b="0" i="0">
                <a:latin typeface="+mn-lt"/>
              </a:defRPr>
            </a:lvl1pPr>
            <a:lvl2pPr marL="457200" indent="0">
              <a:buNone/>
              <a:defRPr/>
            </a:lvl2pPr>
            <a:lvl3pPr marL="914400" indent="0">
              <a:buNone/>
              <a:defRPr/>
            </a:lvl3pPr>
            <a:lvl4pPr marL="1371600" indent="0">
              <a:buNone/>
              <a:defRPr/>
            </a:lvl4pPr>
            <a:lvl5pPr marL="1828800" indent="0">
              <a:buNone/>
              <a:defRPr/>
            </a:lvl5pPr>
          </a:lstStyle>
          <a:p>
            <a:pPr lvl="0"/>
            <a:r>
              <a:rPr lang="en-US"/>
              <a:t>Title</a:t>
            </a:r>
          </a:p>
        </p:txBody>
      </p:sp>
      <p:sp>
        <p:nvSpPr>
          <p:cNvPr id="9" name="Text Placeholder 7">
            <a:extLst>
              <a:ext uri="{FF2B5EF4-FFF2-40B4-BE49-F238E27FC236}">
                <a16:creationId xmlns:a16="http://schemas.microsoft.com/office/drawing/2014/main" id="{4778F3F7-44C7-126F-40FB-1C988B6EEE7A}"/>
              </a:ext>
            </a:extLst>
          </p:cNvPr>
          <p:cNvSpPr>
            <a:spLocks noGrp="1"/>
          </p:cNvSpPr>
          <p:nvPr>
            <p:ph type="body" sz="quarter" idx="12" hasCustomPrompt="1"/>
          </p:nvPr>
        </p:nvSpPr>
        <p:spPr>
          <a:xfrm>
            <a:off x="447701" y="4573626"/>
            <a:ext cx="2719838" cy="338554"/>
          </a:xfrm>
          <a:prstGeom prst="rect">
            <a:avLst/>
          </a:prstGeom>
        </p:spPr>
        <p:txBody>
          <a:bodyPr wrap="square" anchor="b">
            <a:spAutoFit/>
          </a:bodyPr>
          <a:lstStyle>
            <a:lvl1pPr marL="0" indent="0" algn="ctr">
              <a:spcAft>
                <a:spcPts val="0"/>
              </a:spcAft>
              <a:buNone/>
              <a:defRPr sz="1600" b="1" i="0">
                <a:solidFill>
                  <a:schemeClr val="accent2"/>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a:t>Name</a:t>
            </a:r>
          </a:p>
        </p:txBody>
      </p:sp>
      <p:sp>
        <p:nvSpPr>
          <p:cNvPr id="10" name="Picture Placeholder 9">
            <a:extLst>
              <a:ext uri="{FF2B5EF4-FFF2-40B4-BE49-F238E27FC236}">
                <a16:creationId xmlns:a16="http://schemas.microsoft.com/office/drawing/2014/main" id="{B00EE88F-AE7C-C386-1C73-1F5897B651A9}"/>
              </a:ext>
            </a:extLst>
          </p:cNvPr>
          <p:cNvSpPr>
            <a:spLocks noGrp="1"/>
          </p:cNvSpPr>
          <p:nvPr>
            <p:ph type="pic" sz="quarter" idx="13" hasCustomPrompt="1"/>
          </p:nvPr>
        </p:nvSpPr>
        <p:spPr>
          <a:xfrm>
            <a:off x="864858" y="2427766"/>
            <a:ext cx="1885524" cy="1887555"/>
          </a:xfrm>
          <a:prstGeom prst="ellipse">
            <a:avLst/>
          </a:prstGeom>
          <a:solidFill>
            <a:schemeClr val="bg1">
              <a:lumMod val="95000"/>
            </a:schemeClr>
          </a:solidFill>
          <a:ln w="38100">
            <a:solidFill>
              <a:schemeClr val="accent2"/>
            </a:solidFill>
          </a:ln>
        </p:spPr>
        <p:txBody>
          <a:bodyPr anchor="ctr"/>
          <a:lstStyle>
            <a:lvl1pPr marL="7938" indent="0" algn="ctr">
              <a:buNone/>
              <a:defRPr sz="1200"/>
            </a:lvl1pPr>
          </a:lstStyle>
          <a:p>
            <a:r>
              <a:rPr lang="en-US"/>
              <a:t>Click icon to add headshot</a:t>
            </a:r>
          </a:p>
        </p:txBody>
      </p:sp>
      <p:sp>
        <p:nvSpPr>
          <p:cNvPr id="28" name="Text Placeholder 7">
            <a:extLst>
              <a:ext uri="{FF2B5EF4-FFF2-40B4-BE49-F238E27FC236}">
                <a16:creationId xmlns:a16="http://schemas.microsoft.com/office/drawing/2014/main" id="{BAE3F959-C6F8-0682-FBC2-4F1BC30213E4}"/>
              </a:ext>
            </a:extLst>
          </p:cNvPr>
          <p:cNvSpPr>
            <a:spLocks noGrp="1"/>
          </p:cNvSpPr>
          <p:nvPr>
            <p:ph type="body" sz="quarter" idx="14" hasCustomPrompt="1"/>
          </p:nvPr>
        </p:nvSpPr>
        <p:spPr>
          <a:xfrm>
            <a:off x="3302479" y="4875121"/>
            <a:ext cx="2719838" cy="307777"/>
          </a:xfrm>
          <a:prstGeom prst="rect">
            <a:avLst/>
          </a:prstGeom>
        </p:spPr>
        <p:txBody>
          <a:bodyPr wrap="square">
            <a:spAutoFit/>
          </a:bodyPr>
          <a:lstStyle>
            <a:lvl1pPr marL="0" indent="0" algn="ctr">
              <a:buNone/>
              <a:defRPr sz="1400" b="0" i="0">
                <a:latin typeface="+mn-lt"/>
              </a:defRPr>
            </a:lvl1pPr>
            <a:lvl2pPr marL="457200" indent="0">
              <a:buNone/>
              <a:defRPr/>
            </a:lvl2pPr>
            <a:lvl3pPr marL="914400" indent="0">
              <a:buNone/>
              <a:defRPr/>
            </a:lvl3pPr>
            <a:lvl4pPr marL="1371600" indent="0">
              <a:buNone/>
              <a:defRPr/>
            </a:lvl4pPr>
            <a:lvl5pPr marL="1828800" indent="0">
              <a:buNone/>
              <a:defRPr/>
            </a:lvl5pPr>
          </a:lstStyle>
          <a:p>
            <a:pPr lvl="0"/>
            <a:r>
              <a:rPr lang="en-US"/>
              <a:t>Title</a:t>
            </a:r>
          </a:p>
        </p:txBody>
      </p:sp>
      <p:sp>
        <p:nvSpPr>
          <p:cNvPr id="29" name="Text Placeholder 7">
            <a:extLst>
              <a:ext uri="{FF2B5EF4-FFF2-40B4-BE49-F238E27FC236}">
                <a16:creationId xmlns:a16="http://schemas.microsoft.com/office/drawing/2014/main" id="{E6F3F84E-33AA-07DC-69BF-39CA8541767B}"/>
              </a:ext>
            </a:extLst>
          </p:cNvPr>
          <p:cNvSpPr>
            <a:spLocks noGrp="1"/>
          </p:cNvSpPr>
          <p:nvPr>
            <p:ph type="body" sz="quarter" idx="15" hasCustomPrompt="1"/>
          </p:nvPr>
        </p:nvSpPr>
        <p:spPr>
          <a:xfrm>
            <a:off x="3302479" y="4573626"/>
            <a:ext cx="2719838" cy="338554"/>
          </a:xfrm>
          <a:prstGeom prst="rect">
            <a:avLst/>
          </a:prstGeom>
        </p:spPr>
        <p:txBody>
          <a:bodyPr wrap="square" anchor="b">
            <a:spAutoFit/>
          </a:bodyPr>
          <a:lstStyle>
            <a:lvl1pPr marL="0" indent="0" algn="ctr">
              <a:spcAft>
                <a:spcPts val="0"/>
              </a:spcAft>
              <a:buNone/>
              <a:defRPr sz="1600" b="1" i="0">
                <a:solidFill>
                  <a:schemeClr val="accent2"/>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a:t>Name</a:t>
            </a:r>
          </a:p>
        </p:txBody>
      </p:sp>
      <p:sp>
        <p:nvSpPr>
          <p:cNvPr id="30" name="Picture Placeholder 9">
            <a:extLst>
              <a:ext uri="{FF2B5EF4-FFF2-40B4-BE49-F238E27FC236}">
                <a16:creationId xmlns:a16="http://schemas.microsoft.com/office/drawing/2014/main" id="{91DC5A23-7B00-058F-528E-A343453540E3}"/>
              </a:ext>
            </a:extLst>
          </p:cNvPr>
          <p:cNvSpPr>
            <a:spLocks noGrp="1"/>
          </p:cNvSpPr>
          <p:nvPr>
            <p:ph type="pic" sz="quarter" idx="16" hasCustomPrompt="1"/>
          </p:nvPr>
        </p:nvSpPr>
        <p:spPr>
          <a:xfrm>
            <a:off x="3719636" y="2427766"/>
            <a:ext cx="1885524" cy="1887555"/>
          </a:xfrm>
          <a:prstGeom prst="ellipse">
            <a:avLst/>
          </a:prstGeom>
          <a:solidFill>
            <a:schemeClr val="bg1">
              <a:lumMod val="95000"/>
            </a:schemeClr>
          </a:solidFill>
          <a:ln w="38100">
            <a:solidFill>
              <a:schemeClr val="accent2"/>
            </a:solidFill>
          </a:ln>
        </p:spPr>
        <p:txBody>
          <a:bodyPr anchor="ctr"/>
          <a:lstStyle>
            <a:lvl1pPr marL="7938" indent="0" algn="ctr">
              <a:buNone/>
              <a:defRPr sz="1200"/>
            </a:lvl1pPr>
          </a:lstStyle>
          <a:p>
            <a:r>
              <a:rPr lang="en-US"/>
              <a:t>Click icon to add headshot</a:t>
            </a:r>
          </a:p>
        </p:txBody>
      </p:sp>
      <p:sp>
        <p:nvSpPr>
          <p:cNvPr id="31" name="Text Placeholder 7">
            <a:extLst>
              <a:ext uri="{FF2B5EF4-FFF2-40B4-BE49-F238E27FC236}">
                <a16:creationId xmlns:a16="http://schemas.microsoft.com/office/drawing/2014/main" id="{09A3A5A3-C2EA-2FFE-C3E1-C3EF426C05AB}"/>
              </a:ext>
            </a:extLst>
          </p:cNvPr>
          <p:cNvSpPr>
            <a:spLocks noGrp="1"/>
          </p:cNvSpPr>
          <p:nvPr>
            <p:ph type="body" sz="quarter" idx="17" hasCustomPrompt="1"/>
          </p:nvPr>
        </p:nvSpPr>
        <p:spPr>
          <a:xfrm>
            <a:off x="6157257" y="4875121"/>
            <a:ext cx="2719838" cy="307777"/>
          </a:xfrm>
          <a:prstGeom prst="rect">
            <a:avLst/>
          </a:prstGeom>
        </p:spPr>
        <p:txBody>
          <a:bodyPr wrap="square">
            <a:spAutoFit/>
          </a:bodyPr>
          <a:lstStyle>
            <a:lvl1pPr marL="0" indent="0" algn="ctr">
              <a:buNone/>
              <a:defRPr sz="1400" b="0" i="0">
                <a:latin typeface="+mn-lt"/>
              </a:defRPr>
            </a:lvl1pPr>
            <a:lvl2pPr marL="457200" indent="0">
              <a:buNone/>
              <a:defRPr/>
            </a:lvl2pPr>
            <a:lvl3pPr marL="914400" indent="0">
              <a:buNone/>
              <a:defRPr/>
            </a:lvl3pPr>
            <a:lvl4pPr marL="1371600" indent="0">
              <a:buNone/>
              <a:defRPr/>
            </a:lvl4pPr>
            <a:lvl5pPr marL="1828800" indent="0">
              <a:buNone/>
              <a:defRPr/>
            </a:lvl5pPr>
          </a:lstStyle>
          <a:p>
            <a:pPr lvl="0"/>
            <a:r>
              <a:rPr lang="en-US"/>
              <a:t>Title</a:t>
            </a:r>
          </a:p>
        </p:txBody>
      </p:sp>
      <p:sp>
        <p:nvSpPr>
          <p:cNvPr id="32" name="Text Placeholder 7">
            <a:extLst>
              <a:ext uri="{FF2B5EF4-FFF2-40B4-BE49-F238E27FC236}">
                <a16:creationId xmlns:a16="http://schemas.microsoft.com/office/drawing/2014/main" id="{BED2E2B4-1AE0-7D02-7D16-77F9221401C9}"/>
              </a:ext>
            </a:extLst>
          </p:cNvPr>
          <p:cNvSpPr>
            <a:spLocks noGrp="1"/>
          </p:cNvSpPr>
          <p:nvPr>
            <p:ph type="body" sz="quarter" idx="18" hasCustomPrompt="1"/>
          </p:nvPr>
        </p:nvSpPr>
        <p:spPr>
          <a:xfrm>
            <a:off x="6157257" y="4573626"/>
            <a:ext cx="2719838" cy="338554"/>
          </a:xfrm>
          <a:prstGeom prst="rect">
            <a:avLst/>
          </a:prstGeom>
        </p:spPr>
        <p:txBody>
          <a:bodyPr wrap="square" anchor="b">
            <a:spAutoFit/>
          </a:bodyPr>
          <a:lstStyle>
            <a:lvl1pPr marL="0" indent="0" algn="ctr">
              <a:spcAft>
                <a:spcPts val="0"/>
              </a:spcAft>
              <a:buNone/>
              <a:defRPr sz="1600" b="1" i="0">
                <a:solidFill>
                  <a:schemeClr val="accent2"/>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a:t>Name</a:t>
            </a:r>
          </a:p>
        </p:txBody>
      </p:sp>
      <p:sp>
        <p:nvSpPr>
          <p:cNvPr id="33" name="Picture Placeholder 9">
            <a:extLst>
              <a:ext uri="{FF2B5EF4-FFF2-40B4-BE49-F238E27FC236}">
                <a16:creationId xmlns:a16="http://schemas.microsoft.com/office/drawing/2014/main" id="{6280DC09-E9DA-E0B2-477E-90EA181D0DC9}"/>
              </a:ext>
            </a:extLst>
          </p:cNvPr>
          <p:cNvSpPr>
            <a:spLocks noGrp="1"/>
          </p:cNvSpPr>
          <p:nvPr>
            <p:ph type="pic" sz="quarter" idx="19" hasCustomPrompt="1"/>
          </p:nvPr>
        </p:nvSpPr>
        <p:spPr>
          <a:xfrm>
            <a:off x="6574414" y="2427766"/>
            <a:ext cx="1885524" cy="1887555"/>
          </a:xfrm>
          <a:prstGeom prst="ellipse">
            <a:avLst/>
          </a:prstGeom>
          <a:solidFill>
            <a:schemeClr val="bg1">
              <a:lumMod val="95000"/>
            </a:schemeClr>
          </a:solidFill>
          <a:ln w="38100">
            <a:solidFill>
              <a:schemeClr val="accent2"/>
            </a:solidFill>
          </a:ln>
        </p:spPr>
        <p:txBody>
          <a:bodyPr anchor="ctr"/>
          <a:lstStyle>
            <a:lvl1pPr marL="7938" indent="0" algn="ctr">
              <a:buNone/>
              <a:defRPr sz="1200"/>
            </a:lvl1pPr>
          </a:lstStyle>
          <a:p>
            <a:r>
              <a:rPr lang="en-US"/>
              <a:t>Click icon to add headshot</a:t>
            </a:r>
          </a:p>
        </p:txBody>
      </p:sp>
      <p:sp>
        <p:nvSpPr>
          <p:cNvPr id="34" name="Text Placeholder 7">
            <a:extLst>
              <a:ext uri="{FF2B5EF4-FFF2-40B4-BE49-F238E27FC236}">
                <a16:creationId xmlns:a16="http://schemas.microsoft.com/office/drawing/2014/main" id="{9F21542E-FF09-7F51-CD09-7FB0DE1FE1EE}"/>
              </a:ext>
            </a:extLst>
          </p:cNvPr>
          <p:cNvSpPr>
            <a:spLocks noGrp="1"/>
          </p:cNvSpPr>
          <p:nvPr>
            <p:ph type="body" sz="quarter" idx="20" hasCustomPrompt="1"/>
          </p:nvPr>
        </p:nvSpPr>
        <p:spPr>
          <a:xfrm>
            <a:off x="9012035" y="4875121"/>
            <a:ext cx="2719838" cy="307777"/>
          </a:xfrm>
          <a:prstGeom prst="rect">
            <a:avLst/>
          </a:prstGeom>
        </p:spPr>
        <p:txBody>
          <a:bodyPr wrap="square">
            <a:spAutoFit/>
          </a:bodyPr>
          <a:lstStyle>
            <a:lvl1pPr marL="0" indent="0" algn="ctr">
              <a:buNone/>
              <a:defRPr sz="1400" b="0" i="0">
                <a:latin typeface="+mn-lt"/>
              </a:defRPr>
            </a:lvl1pPr>
            <a:lvl2pPr marL="457200" indent="0">
              <a:buNone/>
              <a:defRPr/>
            </a:lvl2pPr>
            <a:lvl3pPr marL="914400" indent="0">
              <a:buNone/>
              <a:defRPr/>
            </a:lvl3pPr>
            <a:lvl4pPr marL="1371600" indent="0">
              <a:buNone/>
              <a:defRPr/>
            </a:lvl4pPr>
            <a:lvl5pPr marL="1828800" indent="0">
              <a:buNone/>
              <a:defRPr/>
            </a:lvl5pPr>
          </a:lstStyle>
          <a:p>
            <a:pPr lvl="0"/>
            <a:r>
              <a:rPr lang="en-US"/>
              <a:t>Title</a:t>
            </a:r>
          </a:p>
        </p:txBody>
      </p:sp>
      <p:sp>
        <p:nvSpPr>
          <p:cNvPr id="35" name="Text Placeholder 7">
            <a:extLst>
              <a:ext uri="{FF2B5EF4-FFF2-40B4-BE49-F238E27FC236}">
                <a16:creationId xmlns:a16="http://schemas.microsoft.com/office/drawing/2014/main" id="{AA5D26A2-3A2D-129A-D37C-3731AEB15118}"/>
              </a:ext>
            </a:extLst>
          </p:cNvPr>
          <p:cNvSpPr>
            <a:spLocks noGrp="1"/>
          </p:cNvSpPr>
          <p:nvPr>
            <p:ph type="body" sz="quarter" idx="21" hasCustomPrompt="1"/>
          </p:nvPr>
        </p:nvSpPr>
        <p:spPr>
          <a:xfrm>
            <a:off x="9012035" y="4573626"/>
            <a:ext cx="2719838" cy="338554"/>
          </a:xfrm>
          <a:prstGeom prst="rect">
            <a:avLst/>
          </a:prstGeom>
        </p:spPr>
        <p:txBody>
          <a:bodyPr wrap="square" anchor="b">
            <a:spAutoFit/>
          </a:bodyPr>
          <a:lstStyle>
            <a:lvl1pPr marL="0" indent="0" algn="ctr">
              <a:spcAft>
                <a:spcPts val="0"/>
              </a:spcAft>
              <a:buNone/>
              <a:defRPr sz="1600" b="1" i="0">
                <a:solidFill>
                  <a:schemeClr val="accent2"/>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a:t>Name</a:t>
            </a:r>
          </a:p>
        </p:txBody>
      </p:sp>
      <p:sp>
        <p:nvSpPr>
          <p:cNvPr id="36" name="Picture Placeholder 9">
            <a:extLst>
              <a:ext uri="{FF2B5EF4-FFF2-40B4-BE49-F238E27FC236}">
                <a16:creationId xmlns:a16="http://schemas.microsoft.com/office/drawing/2014/main" id="{4C0D3DE0-2FE9-2E46-2DDF-382521FC49CE}"/>
              </a:ext>
            </a:extLst>
          </p:cNvPr>
          <p:cNvSpPr>
            <a:spLocks noGrp="1"/>
          </p:cNvSpPr>
          <p:nvPr>
            <p:ph type="pic" sz="quarter" idx="22" hasCustomPrompt="1"/>
          </p:nvPr>
        </p:nvSpPr>
        <p:spPr>
          <a:xfrm>
            <a:off x="9429192" y="2427766"/>
            <a:ext cx="1885524" cy="1887555"/>
          </a:xfrm>
          <a:prstGeom prst="ellipse">
            <a:avLst/>
          </a:prstGeom>
          <a:solidFill>
            <a:schemeClr val="bg1">
              <a:lumMod val="95000"/>
            </a:schemeClr>
          </a:solidFill>
          <a:ln w="38100">
            <a:solidFill>
              <a:schemeClr val="accent2"/>
            </a:solidFill>
          </a:ln>
        </p:spPr>
        <p:txBody>
          <a:bodyPr anchor="ctr"/>
          <a:lstStyle>
            <a:lvl1pPr marL="7938" indent="0" algn="ctr">
              <a:buNone/>
              <a:defRPr sz="1200"/>
            </a:lvl1pPr>
          </a:lstStyle>
          <a:p>
            <a:r>
              <a:rPr lang="en-US"/>
              <a:t>Click icon to add headshot</a:t>
            </a:r>
          </a:p>
        </p:txBody>
      </p:sp>
      <p:sp>
        <p:nvSpPr>
          <p:cNvPr id="37" name="Title 36">
            <a:extLst>
              <a:ext uri="{FF2B5EF4-FFF2-40B4-BE49-F238E27FC236}">
                <a16:creationId xmlns:a16="http://schemas.microsoft.com/office/drawing/2014/main" id="{D9670E94-D140-B500-FBCF-AABE7EEBABAE}"/>
              </a:ext>
            </a:extLst>
          </p:cNvPr>
          <p:cNvSpPr>
            <a:spLocks noGrp="1"/>
          </p:cNvSpPr>
          <p:nvPr>
            <p:ph type="title"/>
          </p:nvPr>
        </p:nvSpPr>
        <p:spPr>
          <a:xfrm>
            <a:off x="237744" y="283464"/>
            <a:ext cx="11566478" cy="936620"/>
          </a:xfrm>
        </p:spPr>
        <p:txBody>
          <a:bodyPr anchor="t"/>
          <a:lstStyle>
            <a:lvl1pPr>
              <a:defRPr>
                <a:solidFill>
                  <a:schemeClr val="accent1"/>
                </a:solidFill>
              </a:defRPr>
            </a:lvl1pPr>
          </a:lstStyle>
          <a:p>
            <a:r>
              <a:rPr lang="en-US"/>
              <a:t>Click to edit Master title style</a:t>
            </a:r>
          </a:p>
        </p:txBody>
      </p:sp>
      <p:pic>
        <p:nvPicPr>
          <p:cNvPr id="6" name="Picture 5">
            <a:extLst>
              <a:ext uri="{FF2B5EF4-FFF2-40B4-BE49-F238E27FC236}">
                <a16:creationId xmlns:a16="http://schemas.microsoft.com/office/drawing/2014/main" id="{F56897B0-7EF6-866D-0182-9741523E2FFE}"/>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256032" y="6254496"/>
            <a:ext cx="292100" cy="368300"/>
          </a:xfrm>
          <a:prstGeom prst="rect">
            <a:avLst/>
          </a:prstGeom>
        </p:spPr>
      </p:pic>
      <p:sp>
        <p:nvSpPr>
          <p:cNvPr id="7" name="TextBox 6">
            <a:extLst>
              <a:ext uri="{FF2B5EF4-FFF2-40B4-BE49-F238E27FC236}">
                <a16:creationId xmlns:a16="http://schemas.microsoft.com/office/drawing/2014/main" id="{C4549FE0-17A2-51D8-6E18-E5518AFECB20}"/>
              </a:ext>
            </a:extLst>
          </p:cNvPr>
          <p:cNvSpPr txBox="1">
            <a:spLocks noChangeArrowheads="1"/>
          </p:cNvSpPr>
          <p:nvPr userDrawn="1"/>
        </p:nvSpPr>
        <p:spPr bwMode="auto">
          <a:xfrm>
            <a:off x="691527" y="6544036"/>
            <a:ext cx="5726286" cy="923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marL="0" lvl="0" indent="0" algn="l">
              <a:lnSpc>
                <a:spcPct val="100000"/>
              </a:lnSpc>
              <a:defRPr sz="1800">
                <a:solidFill>
                  <a:srgbClr val="000000"/>
                </a:solidFill>
              </a:defRPr>
            </a:pPr>
            <a:r>
              <a:rPr lang="ga-IE" sz="600" b="0" i="0" baseline="0">
                <a:solidFill>
                  <a:schemeClr val="bg1">
                    <a:lumMod val="85000"/>
                  </a:schemeClr>
                </a:solidFill>
                <a:latin typeface="+mn-lt"/>
              </a:rPr>
              <a:t>© 2023 Epsilon Data Management, LLC. All rights reserved. Proprietary and confidential.</a:t>
            </a:r>
          </a:p>
        </p:txBody>
      </p:sp>
      <p:sp>
        <p:nvSpPr>
          <p:cNvPr id="11" name="TextBox 10">
            <a:extLst>
              <a:ext uri="{FF2B5EF4-FFF2-40B4-BE49-F238E27FC236}">
                <a16:creationId xmlns:a16="http://schemas.microsoft.com/office/drawing/2014/main" id="{F88E0E73-5C7A-A23A-299E-49D5A6A45555}"/>
              </a:ext>
            </a:extLst>
          </p:cNvPr>
          <p:cNvSpPr txBox="1">
            <a:spLocks noChangeAspect="1"/>
          </p:cNvSpPr>
          <p:nvPr userDrawn="1"/>
        </p:nvSpPr>
        <p:spPr>
          <a:xfrm>
            <a:off x="11722608" y="6446520"/>
            <a:ext cx="227692" cy="228600"/>
          </a:xfrm>
          <a:prstGeom prst="ellipse">
            <a:avLst/>
          </a:prstGeom>
          <a:solidFill>
            <a:schemeClr val="accent1"/>
          </a:solidFill>
        </p:spPr>
        <p:txBody>
          <a:bodyPr wrap="none" rtlCol="0" anchor="ctr">
            <a:noAutofit/>
          </a:bodyPr>
          <a:lstStyle/>
          <a:p>
            <a:pPr algn="ctr"/>
            <a:fld id="{9F77B881-CDA4-7041-897F-97D0053686EF}" type="slidenum">
              <a:rPr lang="en-US" sz="700" b="1" i="0" smtClean="0">
                <a:solidFill>
                  <a:schemeClr val="bg1"/>
                </a:solidFill>
                <a:latin typeface="+mn-lt"/>
              </a:rPr>
              <a:pPr algn="ctr"/>
              <a:t>‹#›</a:t>
            </a:fld>
            <a:endParaRPr lang="en-US" sz="700" b="1" i="0">
              <a:solidFill>
                <a:schemeClr val="bg1"/>
              </a:solidFill>
              <a:latin typeface="+mn-lt"/>
            </a:endParaRPr>
          </a:p>
        </p:txBody>
      </p:sp>
      <p:sp>
        <p:nvSpPr>
          <p:cNvPr id="2" name="Rectangle 1">
            <a:extLst>
              <a:ext uri="{FF2B5EF4-FFF2-40B4-BE49-F238E27FC236}">
                <a16:creationId xmlns:a16="http://schemas.microsoft.com/office/drawing/2014/main" id="{C801B021-FC19-2B5E-7939-A67F79C65EE9}"/>
              </a:ext>
            </a:extLst>
          </p:cNvPr>
          <p:cNvSpPr/>
          <p:nvPr userDrawn="1"/>
        </p:nvSpPr>
        <p:spPr>
          <a:xfrm rot="5400000" flipV="1">
            <a:off x="8729393" y="3392424"/>
            <a:ext cx="6858000" cy="73152"/>
          </a:xfrm>
          <a:prstGeom prst="rect">
            <a:avLst/>
          </a:prstGeom>
          <a:gradFill flip="none" rotWithShape="1">
            <a:gsLst>
              <a:gs pos="68000">
                <a:schemeClr val="accent2"/>
              </a:gs>
              <a:gs pos="8000">
                <a:schemeClr val="accent5"/>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72686418"/>
      </p:ext>
    </p:extLst>
  </p:cSld>
  <p:clrMapOvr>
    <a:masterClrMapping/>
  </p:clrMapOvr>
  <p:extLst>
    <p:ext uri="{DCECCB84-F9BA-43D5-87BE-67443E8EF086}">
      <p15:sldGuideLst xmlns:p15="http://schemas.microsoft.com/office/powerpoint/2012/main">
        <p15:guide id="1" orient="horz" pos="216">
          <p15:clr>
            <a:srgbClr val="FBAE40"/>
          </p15:clr>
        </p15:guide>
      </p15:sldGuideLst>
    </p:ext>
  </p:extLs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Presenter Slide 8 people white">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D256BAFC-DF95-BFCA-DBF8-7226DB800469}"/>
              </a:ext>
            </a:extLst>
          </p:cNvPr>
          <p:cNvSpPr>
            <a:spLocks noGrp="1"/>
          </p:cNvSpPr>
          <p:nvPr>
            <p:ph type="body" sz="quarter" idx="11" hasCustomPrompt="1"/>
          </p:nvPr>
        </p:nvSpPr>
        <p:spPr>
          <a:xfrm>
            <a:off x="447701" y="3340648"/>
            <a:ext cx="2719838" cy="276999"/>
          </a:xfrm>
          <a:prstGeom prst="rect">
            <a:avLst/>
          </a:prstGeom>
        </p:spPr>
        <p:txBody>
          <a:bodyPr wrap="square">
            <a:spAutoFit/>
          </a:bodyPr>
          <a:lstStyle>
            <a:lvl1pPr marL="0" indent="0" algn="ctr">
              <a:buNone/>
              <a:defRPr sz="1200" b="0" i="0">
                <a:latin typeface="+mn-lt"/>
              </a:defRPr>
            </a:lvl1pPr>
            <a:lvl2pPr marL="457200" indent="0">
              <a:buNone/>
              <a:defRPr/>
            </a:lvl2pPr>
            <a:lvl3pPr marL="914400" indent="0">
              <a:buNone/>
              <a:defRPr/>
            </a:lvl3pPr>
            <a:lvl4pPr marL="1371600" indent="0">
              <a:buNone/>
              <a:defRPr/>
            </a:lvl4pPr>
            <a:lvl5pPr marL="1828800" indent="0">
              <a:buNone/>
              <a:defRPr/>
            </a:lvl5pPr>
          </a:lstStyle>
          <a:p>
            <a:pPr lvl="0"/>
            <a:r>
              <a:rPr lang="en-US"/>
              <a:t>Title</a:t>
            </a:r>
          </a:p>
        </p:txBody>
      </p:sp>
      <p:sp>
        <p:nvSpPr>
          <p:cNvPr id="9" name="Text Placeholder 7">
            <a:extLst>
              <a:ext uri="{FF2B5EF4-FFF2-40B4-BE49-F238E27FC236}">
                <a16:creationId xmlns:a16="http://schemas.microsoft.com/office/drawing/2014/main" id="{4778F3F7-44C7-126F-40FB-1C988B6EEE7A}"/>
              </a:ext>
            </a:extLst>
          </p:cNvPr>
          <p:cNvSpPr>
            <a:spLocks noGrp="1"/>
          </p:cNvSpPr>
          <p:nvPr>
            <p:ph type="body" sz="quarter" idx="12" hasCustomPrompt="1"/>
          </p:nvPr>
        </p:nvSpPr>
        <p:spPr>
          <a:xfrm>
            <a:off x="447701" y="3086569"/>
            <a:ext cx="2719838" cy="307777"/>
          </a:xfrm>
          <a:prstGeom prst="rect">
            <a:avLst/>
          </a:prstGeom>
        </p:spPr>
        <p:txBody>
          <a:bodyPr wrap="square">
            <a:spAutoFit/>
          </a:bodyPr>
          <a:lstStyle>
            <a:lvl1pPr marL="0" indent="0" algn="ctr">
              <a:buNone/>
              <a:defRPr sz="1400" b="1" i="0">
                <a:solidFill>
                  <a:schemeClr val="accent2"/>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a:t>Name</a:t>
            </a:r>
          </a:p>
        </p:txBody>
      </p:sp>
      <p:sp>
        <p:nvSpPr>
          <p:cNvPr id="10" name="Picture Placeholder 9">
            <a:extLst>
              <a:ext uri="{FF2B5EF4-FFF2-40B4-BE49-F238E27FC236}">
                <a16:creationId xmlns:a16="http://schemas.microsoft.com/office/drawing/2014/main" id="{B00EE88F-AE7C-C386-1C73-1F5897B651A9}"/>
              </a:ext>
            </a:extLst>
          </p:cNvPr>
          <p:cNvSpPr>
            <a:spLocks noGrp="1"/>
          </p:cNvSpPr>
          <p:nvPr>
            <p:ph type="pic" sz="quarter" idx="13" hasCustomPrompt="1"/>
          </p:nvPr>
        </p:nvSpPr>
        <p:spPr>
          <a:xfrm>
            <a:off x="1045578" y="1510702"/>
            <a:ext cx="1524086" cy="1527048"/>
          </a:xfrm>
          <a:prstGeom prst="ellipse">
            <a:avLst/>
          </a:prstGeom>
          <a:ln w="38100">
            <a:solidFill>
              <a:schemeClr val="accent2"/>
            </a:solidFill>
          </a:ln>
        </p:spPr>
        <p:txBody>
          <a:bodyPr anchor="ctr"/>
          <a:lstStyle>
            <a:lvl1pPr marL="7938" indent="0" algn="ctr">
              <a:buNone/>
              <a:defRPr sz="1200"/>
            </a:lvl1pPr>
          </a:lstStyle>
          <a:p>
            <a:r>
              <a:rPr lang="en-US"/>
              <a:t>Click icon to add headshot</a:t>
            </a:r>
          </a:p>
        </p:txBody>
      </p:sp>
      <p:sp>
        <p:nvSpPr>
          <p:cNvPr id="28" name="Text Placeholder 7">
            <a:extLst>
              <a:ext uri="{FF2B5EF4-FFF2-40B4-BE49-F238E27FC236}">
                <a16:creationId xmlns:a16="http://schemas.microsoft.com/office/drawing/2014/main" id="{BAE3F959-C6F8-0682-FBC2-4F1BC30213E4}"/>
              </a:ext>
            </a:extLst>
          </p:cNvPr>
          <p:cNvSpPr>
            <a:spLocks noGrp="1"/>
          </p:cNvSpPr>
          <p:nvPr>
            <p:ph type="body" sz="quarter" idx="14" hasCustomPrompt="1"/>
          </p:nvPr>
        </p:nvSpPr>
        <p:spPr>
          <a:xfrm>
            <a:off x="3302479" y="3340648"/>
            <a:ext cx="2719838" cy="276999"/>
          </a:xfrm>
          <a:prstGeom prst="rect">
            <a:avLst/>
          </a:prstGeom>
        </p:spPr>
        <p:txBody>
          <a:bodyPr wrap="square">
            <a:spAutoFit/>
          </a:bodyPr>
          <a:lstStyle>
            <a:lvl1pPr marL="0" indent="0" algn="ctr">
              <a:buNone/>
              <a:defRPr sz="1200" b="0" i="0">
                <a:latin typeface="+mn-lt"/>
              </a:defRPr>
            </a:lvl1pPr>
            <a:lvl2pPr marL="457200" indent="0">
              <a:buNone/>
              <a:defRPr/>
            </a:lvl2pPr>
            <a:lvl3pPr marL="914400" indent="0">
              <a:buNone/>
              <a:defRPr/>
            </a:lvl3pPr>
            <a:lvl4pPr marL="1371600" indent="0">
              <a:buNone/>
              <a:defRPr/>
            </a:lvl4pPr>
            <a:lvl5pPr marL="1828800" indent="0">
              <a:buNone/>
              <a:defRPr/>
            </a:lvl5pPr>
          </a:lstStyle>
          <a:p>
            <a:pPr lvl="0"/>
            <a:r>
              <a:rPr lang="en-US"/>
              <a:t>Title</a:t>
            </a:r>
          </a:p>
        </p:txBody>
      </p:sp>
      <p:sp>
        <p:nvSpPr>
          <p:cNvPr id="29" name="Text Placeholder 7">
            <a:extLst>
              <a:ext uri="{FF2B5EF4-FFF2-40B4-BE49-F238E27FC236}">
                <a16:creationId xmlns:a16="http://schemas.microsoft.com/office/drawing/2014/main" id="{E6F3F84E-33AA-07DC-69BF-39CA8541767B}"/>
              </a:ext>
            </a:extLst>
          </p:cNvPr>
          <p:cNvSpPr>
            <a:spLocks noGrp="1"/>
          </p:cNvSpPr>
          <p:nvPr>
            <p:ph type="body" sz="quarter" idx="15" hasCustomPrompt="1"/>
          </p:nvPr>
        </p:nvSpPr>
        <p:spPr>
          <a:xfrm>
            <a:off x="3302479" y="3086569"/>
            <a:ext cx="2719838" cy="307777"/>
          </a:xfrm>
          <a:prstGeom prst="rect">
            <a:avLst/>
          </a:prstGeom>
        </p:spPr>
        <p:txBody>
          <a:bodyPr wrap="square">
            <a:spAutoFit/>
          </a:bodyPr>
          <a:lstStyle>
            <a:lvl1pPr marL="0" indent="0" algn="ctr">
              <a:buNone/>
              <a:defRPr sz="1400" b="1" i="0">
                <a:solidFill>
                  <a:schemeClr val="accent2"/>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a:t>Name</a:t>
            </a:r>
          </a:p>
        </p:txBody>
      </p:sp>
      <p:sp>
        <p:nvSpPr>
          <p:cNvPr id="30" name="Picture Placeholder 9">
            <a:extLst>
              <a:ext uri="{FF2B5EF4-FFF2-40B4-BE49-F238E27FC236}">
                <a16:creationId xmlns:a16="http://schemas.microsoft.com/office/drawing/2014/main" id="{91DC5A23-7B00-058F-528E-A343453540E3}"/>
              </a:ext>
            </a:extLst>
          </p:cNvPr>
          <p:cNvSpPr>
            <a:spLocks noGrp="1"/>
          </p:cNvSpPr>
          <p:nvPr>
            <p:ph type="pic" sz="quarter" idx="16" hasCustomPrompt="1"/>
          </p:nvPr>
        </p:nvSpPr>
        <p:spPr>
          <a:xfrm>
            <a:off x="3900356" y="1510702"/>
            <a:ext cx="1524086" cy="1527048"/>
          </a:xfrm>
          <a:prstGeom prst="ellipse">
            <a:avLst/>
          </a:prstGeom>
          <a:ln w="38100">
            <a:solidFill>
              <a:schemeClr val="accent2"/>
            </a:solidFill>
          </a:ln>
        </p:spPr>
        <p:txBody>
          <a:bodyPr anchor="ctr"/>
          <a:lstStyle>
            <a:lvl1pPr marL="7938" indent="0" algn="ctr">
              <a:buNone/>
              <a:defRPr sz="1200"/>
            </a:lvl1pPr>
          </a:lstStyle>
          <a:p>
            <a:r>
              <a:rPr lang="en-US"/>
              <a:t>Click icon to add headshot</a:t>
            </a:r>
          </a:p>
        </p:txBody>
      </p:sp>
      <p:sp>
        <p:nvSpPr>
          <p:cNvPr id="31" name="Text Placeholder 7">
            <a:extLst>
              <a:ext uri="{FF2B5EF4-FFF2-40B4-BE49-F238E27FC236}">
                <a16:creationId xmlns:a16="http://schemas.microsoft.com/office/drawing/2014/main" id="{09A3A5A3-C2EA-2FFE-C3E1-C3EF426C05AB}"/>
              </a:ext>
            </a:extLst>
          </p:cNvPr>
          <p:cNvSpPr>
            <a:spLocks noGrp="1"/>
          </p:cNvSpPr>
          <p:nvPr>
            <p:ph type="body" sz="quarter" idx="17" hasCustomPrompt="1"/>
          </p:nvPr>
        </p:nvSpPr>
        <p:spPr>
          <a:xfrm>
            <a:off x="6157257" y="3340648"/>
            <a:ext cx="2719838" cy="276999"/>
          </a:xfrm>
          <a:prstGeom prst="rect">
            <a:avLst/>
          </a:prstGeom>
        </p:spPr>
        <p:txBody>
          <a:bodyPr wrap="square">
            <a:spAutoFit/>
          </a:bodyPr>
          <a:lstStyle>
            <a:lvl1pPr marL="0" indent="0" algn="ctr">
              <a:buNone/>
              <a:defRPr sz="1200" b="0" i="0">
                <a:latin typeface="+mn-lt"/>
              </a:defRPr>
            </a:lvl1pPr>
            <a:lvl2pPr marL="457200" indent="0">
              <a:buNone/>
              <a:defRPr/>
            </a:lvl2pPr>
            <a:lvl3pPr marL="914400" indent="0">
              <a:buNone/>
              <a:defRPr/>
            </a:lvl3pPr>
            <a:lvl4pPr marL="1371600" indent="0">
              <a:buNone/>
              <a:defRPr/>
            </a:lvl4pPr>
            <a:lvl5pPr marL="1828800" indent="0">
              <a:buNone/>
              <a:defRPr/>
            </a:lvl5pPr>
          </a:lstStyle>
          <a:p>
            <a:pPr lvl="0"/>
            <a:r>
              <a:rPr lang="en-US"/>
              <a:t>Title</a:t>
            </a:r>
          </a:p>
        </p:txBody>
      </p:sp>
      <p:sp>
        <p:nvSpPr>
          <p:cNvPr id="32" name="Text Placeholder 7">
            <a:extLst>
              <a:ext uri="{FF2B5EF4-FFF2-40B4-BE49-F238E27FC236}">
                <a16:creationId xmlns:a16="http://schemas.microsoft.com/office/drawing/2014/main" id="{BED2E2B4-1AE0-7D02-7D16-77F9221401C9}"/>
              </a:ext>
            </a:extLst>
          </p:cNvPr>
          <p:cNvSpPr>
            <a:spLocks noGrp="1"/>
          </p:cNvSpPr>
          <p:nvPr>
            <p:ph type="body" sz="quarter" idx="18" hasCustomPrompt="1"/>
          </p:nvPr>
        </p:nvSpPr>
        <p:spPr>
          <a:xfrm>
            <a:off x="6157257" y="3086569"/>
            <a:ext cx="2719838" cy="307777"/>
          </a:xfrm>
          <a:prstGeom prst="rect">
            <a:avLst/>
          </a:prstGeom>
        </p:spPr>
        <p:txBody>
          <a:bodyPr wrap="square">
            <a:spAutoFit/>
          </a:bodyPr>
          <a:lstStyle>
            <a:lvl1pPr marL="0" indent="0" algn="ctr">
              <a:buNone/>
              <a:defRPr sz="1400" b="1" i="0">
                <a:solidFill>
                  <a:schemeClr val="accent2"/>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a:t>Name</a:t>
            </a:r>
          </a:p>
        </p:txBody>
      </p:sp>
      <p:sp>
        <p:nvSpPr>
          <p:cNvPr id="33" name="Picture Placeholder 9">
            <a:extLst>
              <a:ext uri="{FF2B5EF4-FFF2-40B4-BE49-F238E27FC236}">
                <a16:creationId xmlns:a16="http://schemas.microsoft.com/office/drawing/2014/main" id="{6280DC09-E9DA-E0B2-477E-90EA181D0DC9}"/>
              </a:ext>
            </a:extLst>
          </p:cNvPr>
          <p:cNvSpPr>
            <a:spLocks noGrp="1"/>
          </p:cNvSpPr>
          <p:nvPr>
            <p:ph type="pic" sz="quarter" idx="19" hasCustomPrompt="1"/>
          </p:nvPr>
        </p:nvSpPr>
        <p:spPr>
          <a:xfrm>
            <a:off x="6755134" y="1510702"/>
            <a:ext cx="1524086" cy="1527048"/>
          </a:xfrm>
          <a:prstGeom prst="ellipse">
            <a:avLst/>
          </a:prstGeom>
          <a:ln w="38100">
            <a:solidFill>
              <a:schemeClr val="accent2"/>
            </a:solidFill>
          </a:ln>
        </p:spPr>
        <p:txBody>
          <a:bodyPr anchor="ctr"/>
          <a:lstStyle>
            <a:lvl1pPr marL="7938" indent="0" algn="ctr">
              <a:buNone/>
              <a:defRPr sz="1200"/>
            </a:lvl1pPr>
          </a:lstStyle>
          <a:p>
            <a:r>
              <a:rPr lang="en-US"/>
              <a:t>Click icon to add headshot</a:t>
            </a:r>
          </a:p>
        </p:txBody>
      </p:sp>
      <p:sp>
        <p:nvSpPr>
          <p:cNvPr id="34" name="Text Placeholder 7">
            <a:extLst>
              <a:ext uri="{FF2B5EF4-FFF2-40B4-BE49-F238E27FC236}">
                <a16:creationId xmlns:a16="http://schemas.microsoft.com/office/drawing/2014/main" id="{9F21542E-FF09-7F51-CD09-7FB0DE1FE1EE}"/>
              </a:ext>
            </a:extLst>
          </p:cNvPr>
          <p:cNvSpPr>
            <a:spLocks noGrp="1"/>
          </p:cNvSpPr>
          <p:nvPr>
            <p:ph type="body" sz="quarter" idx="20" hasCustomPrompt="1"/>
          </p:nvPr>
        </p:nvSpPr>
        <p:spPr>
          <a:xfrm>
            <a:off x="9012035" y="3340648"/>
            <a:ext cx="2719838" cy="276999"/>
          </a:xfrm>
          <a:prstGeom prst="rect">
            <a:avLst/>
          </a:prstGeom>
        </p:spPr>
        <p:txBody>
          <a:bodyPr wrap="square">
            <a:spAutoFit/>
          </a:bodyPr>
          <a:lstStyle>
            <a:lvl1pPr marL="0" indent="0" algn="ctr">
              <a:buNone/>
              <a:defRPr sz="1200" b="0" i="0">
                <a:latin typeface="+mn-lt"/>
              </a:defRPr>
            </a:lvl1pPr>
            <a:lvl2pPr marL="457200" indent="0">
              <a:buNone/>
              <a:defRPr/>
            </a:lvl2pPr>
            <a:lvl3pPr marL="914400" indent="0">
              <a:buNone/>
              <a:defRPr/>
            </a:lvl3pPr>
            <a:lvl4pPr marL="1371600" indent="0">
              <a:buNone/>
              <a:defRPr/>
            </a:lvl4pPr>
            <a:lvl5pPr marL="1828800" indent="0">
              <a:buNone/>
              <a:defRPr/>
            </a:lvl5pPr>
          </a:lstStyle>
          <a:p>
            <a:pPr lvl="0"/>
            <a:r>
              <a:rPr lang="en-US"/>
              <a:t>Title</a:t>
            </a:r>
          </a:p>
        </p:txBody>
      </p:sp>
      <p:sp>
        <p:nvSpPr>
          <p:cNvPr id="35" name="Text Placeholder 7">
            <a:extLst>
              <a:ext uri="{FF2B5EF4-FFF2-40B4-BE49-F238E27FC236}">
                <a16:creationId xmlns:a16="http://schemas.microsoft.com/office/drawing/2014/main" id="{AA5D26A2-3A2D-129A-D37C-3731AEB15118}"/>
              </a:ext>
            </a:extLst>
          </p:cNvPr>
          <p:cNvSpPr>
            <a:spLocks noGrp="1"/>
          </p:cNvSpPr>
          <p:nvPr>
            <p:ph type="body" sz="quarter" idx="21" hasCustomPrompt="1"/>
          </p:nvPr>
        </p:nvSpPr>
        <p:spPr>
          <a:xfrm>
            <a:off x="9012035" y="3086569"/>
            <a:ext cx="2719838" cy="307777"/>
          </a:xfrm>
          <a:prstGeom prst="rect">
            <a:avLst/>
          </a:prstGeom>
        </p:spPr>
        <p:txBody>
          <a:bodyPr wrap="square">
            <a:spAutoFit/>
          </a:bodyPr>
          <a:lstStyle>
            <a:lvl1pPr marL="0" indent="0" algn="ctr">
              <a:buNone/>
              <a:defRPr sz="1400" b="1" i="0">
                <a:solidFill>
                  <a:schemeClr val="accent2"/>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a:t>Name</a:t>
            </a:r>
          </a:p>
        </p:txBody>
      </p:sp>
      <p:sp>
        <p:nvSpPr>
          <p:cNvPr id="36" name="Picture Placeholder 9">
            <a:extLst>
              <a:ext uri="{FF2B5EF4-FFF2-40B4-BE49-F238E27FC236}">
                <a16:creationId xmlns:a16="http://schemas.microsoft.com/office/drawing/2014/main" id="{4C0D3DE0-2FE9-2E46-2DDF-382521FC49CE}"/>
              </a:ext>
            </a:extLst>
          </p:cNvPr>
          <p:cNvSpPr>
            <a:spLocks noGrp="1"/>
          </p:cNvSpPr>
          <p:nvPr>
            <p:ph type="pic" sz="quarter" idx="22" hasCustomPrompt="1"/>
          </p:nvPr>
        </p:nvSpPr>
        <p:spPr>
          <a:xfrm>
            <a:off x="9609912" y="1510702"/>
            <a:ext cx="1524086" cy="1527048"/>
          </a:xfrm>
          <a:prstGeom prst="ellipse">
            <a:avLst/>
          </a:prstGeom>
          <a:ln w="38100">
            <a:solidFill>
              <a:schemeClr val="accent2"/>
            </a:solidFill>
          </a:ln>
        </p:spPr>
        <p:txBody>
          <a:bodyPr anchor="ctr"/>
          <a:lstStyle>
            <a:lvl1pPr marL="7938" indent="0" algn="ctr">
              <a:buNone/>
              <a:defRPr sz="1200"/>
            </a:lvl1pPr>
          </a:lstStyle>
          <a:p>
            <a:r>
              <a:rPr lang="en-US"/>
              <a:t>Click icon to add headshot</a:t>
            </a:r>
          </a:p>
        </p:txBody>
      </p:sp>
      <p:sp>
        <p:nvSpPr>
          <p:cNvPr id="37" name="Title 36">
            <a:extLst>
              <a:ext uri="{FF2B5EF4-FFF2-40B4-BE49-F238E27FC236}">
                <a16:creationId xmlns:a16="http://schemas.microsoft.com/office/drawing/2014/main" id="{D9670E94-D140-B500-FBCF-AABE7EEBABAE}"/>
              </a:ext>
            </a:extLst>
          </p:cNvPr>
          <p:cNvSpPr>
            <a:spLocks noGrp="1"/>
          </p:cNvSpPr>
          <p:nvPr>
            <p:ph type="title"/>
          </p:nvPr>
        </p:nvSpPr>
        <p:spPr>
          <a:xfrm>
            <a:off x="237744" y="283464"/>
            <a:ext cx="11566478" cy="936620"/>
          </a:xfrm>
        </p:spPr>
        <p:txBody>
          <a:bodyPr anchor="t"/>
          <a:lstStyle/>
          <a:p>
            <a:r>
              <a:rPr lang="en-US"/>
              <a:t>Click to edit Master title style</a:t>
            </a:r>
          </a:p>
        </p:txBody>
      </p:sp>
      <p:sp>
        <p:nvSpPr>
          <p:cNvPr id="2" name="Text Placeholder 7">
            <a:extLst>
              <a:ext uri="{FF2B5EF4-FFF2-40B4-BE49-F238E27FC236}">
                <a16:creationId xmlns:a16="http://schemas.microsoft.com/office/drawing/2014/main" id="{A5AC46BD-5E5D-B9DD-D3BF-E4A397FD523A}"/>
              </a:ext>
            </a:extLst>
          </p:cNvPr>
          <p:cNvSpPr>
            <a:spLocks noGrp="1"/>
          </p:cNvSpPr>
          <p:nvPr>
            <p:ph type="body" sz="quarter" idx="23" hasCustomPrompt="1"/>
          </p:nvPr>
        </p:nvSpPr>
        <p:spPr>
          <a:xfrm>
            <a:off x="447701" y="5764727"/>
            <a:ext cx="2719838" cy="276999"/>
          </a:xfrm>
          <a:prstGeom prst="rect">
            <a:avLst/>
          </a:prstGeom>
        </p:spPr>
        <p:txBody>
          <a:bodyPr wrap="square">
            <a:spAutoFit/>
          </a:bodyPr>
          <a:lstStyle>
            <a:lvl1pPr marL="0" indent="0" algn="ctr">
              <a:buNone/>
              <a:defRPr sz="1200" b="0" i="0">
                <a:latin typeface="+mn-lt"/>
              </a:defRPr>
            </a:lvl1pPr>
            <a:lvl2pPr marL="457200" indent="0">
              <a:buNone/>
              <a:defRPr/>
            </a:lvl2pPr>
            <a:lvl3pPr marL="914400" indent="0">
              <a:buNone/>
              <a:defRPr/>
            </a:lvl3pPr>
            <a:lvl4pPr marL="1371600" indent="0">
              <a:buNone/>
              <a:defRPr/>
            </a:lvl4pPr>
            <a:lvl5pPr marL="1828800" indent="0">
              <a:buNone/>
              <a:defRPr/>
            </a:lvl5pPr>
          </a:lstStyle>
          <a:p>
            <a:pPr lvl="0"/>
            <a:r>
              <a:rPr lang="en-US"/>
              <a:t>Title</a:t>
            </a:r>
          </a:p>
        </p:txBody>
      </p:sp>
      <p:sp>
        <p:nvSpPr>
          <p:cNvPr id="5" name="Text Placeholder 7">
            <a:extLst>
              <a:ext uri="{FF2B5EF4-FFF2-40B4-BE49-F238E27FC236}">
                <a16:creationId xmlns:a16="http://schemas.microsoft.com/office/drawing/2014/main" id="{F59E349D-8015-626D-8333-970B2FD39C88}"/>
              </a:ext>
            </a:extLst>
          </p:cNvPr>
          <p:cNvSpPr>
            <a:spLocks noGrp="1"/>
          </p:cNvSpPr>
          <p:nvPr>
            <p:ph type="body" sz="quarter" idx="24" hasCustomPrompt="1"/>
          </p:nvPr>
        </p:nvSpPr>
        <p:spPr>
          <a:xfrm>
            <a:off x="447701" y="5510648"/>
            <a:ext cx="2719838" cy="307777"/>
          </a:xfrm>
          <a:prstGeom prst="rect">
            <a:avLst/>
          </a:prstGeom>
        </p:spPr>
        <p:txBody>
          <a:bodyPr wrap="square">
            <a:spAutoFit/>
          </a:bodyPr>
          <a:lstStyle>
            <a:lvl1pPr marL="0" indent="0" algn="ctr">
              <a:buNone/>
              <a:defRPr sz="1400" b="1" i="0">
                <a:solidFill>
                  <a:schemeClr val="accent2"/>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a:t>Name</a:t>
            </a:r>
          </a:p>
        </p:txBody>
      </p:sp>
      <p:sp>
        <p:nvSpPr>
          <p:cNvPr id="11" name="Picture Placeholder 9">
            <a:extLst>
              <a:ext uri="{FF2B5EF4-FFF2-40B4-BE49-F238E27FC236}">
                <a16:creationId xmlns:a16="http://schemas.microsoft.com/office/drawing/2014/main" id="{4860F50D-8294-9796-A66D-A9F70056FB02}"/>
              </a:ext>
            </a:extLst>
          </p:cNvPr>
          <p:cNvSpPr>
            <a:spLocks noGrp="1"/>
          </p:cNvSpPr>
          <p:nvPr>
            <p:ph type="pic" sz="quarter" idx="25" hasCustomPrompt="1"/>
          </p:nvPr>
        </p:nvSpPr>
        <p:spPr>
          <a:xfrm>
            <a:off x="1045578" y="3934781"/>
            <a:ext cx="1524086" cy="1527048"/>
          </a:xfrm>
          <a:prstGeom prst="ellipse">
            <a:avLst/>
          </a:prstGeom>
          <a:ln w="38100">
            <a:solidFill>
              <a:schemeClr val="accent2"/>
            </a:solidFill>
          </a:ln>
        </p:spPr>
        <p:txBody>
          <a:bodyPr anchor="ctr"/>
          <a:lstStyle>
            <a:lvl1pPr marL="7938" indent="0" algn="ctr">
              <a:buNone/>
              <a:defRPr sz="1200"/>
            </a:lvl1pPr>
          </a:lstStyle>
          <a:p>
            <a:r>
              <a:rPr lang="en-US"/>
              <a:t>Click icon to add headshot</a:t>
            </a:r>
          </a:p>
        </p:txBody>
      </p:sp>
      <p:sp>
        <p:nvSpPr>
          <p:cNvPr id="12" name="Text Placeholder 7">
            <a:extLst>
              <a:ext uri="{FF2B5EF4-FFF2-40B4-BE49-F238E27FC236}">
                <a16:creationId xmlns:a16="http://schemas.microsoft.com/office/drawing/2014/main" id="{D5BAFB55-E6C5-F765-DB88-21B2FFEA3E11}"/>
              </a:ext>
            </a:extLst>
          </p:cNvPr>
          <p:cNvSpPr>
            <a:spLocks noGrp="1"/>
          </p:cNvSpPr>
          <p:nvPr>
            <p:ph type="body" sz="quarter" idx="26" hasCustomPrompt="1"/>
          </p:nvPr>
        </p:nvSpPr>
        <p:spPr>
          <a:xfrm>
            <a:off x="3302479" y="5764727"/>
            <a:ext cx="2719838" cy="276999"/>
          </a:xfrm>
          <a:prstGeom prst="rect">
            <a:avLst/>
          </a:prstGeom>
        </p:spPr>
        <p:txBody>
          <a:bodyPr wrap="square">
            <a:spAutoFit/>
          </a:bodyPr>
          <a:lstStyle>
            <a:lvl1pPr marL="0" indent="0" algn="ctr">
              <a:buNone/>
              <a:defRPr sz="1200" b="0" i="0">
                <a:latin typeface="+mn-lt"/>
              </a:defRPr>
            </a:lvl1pPr>
            <a:lvl2pPr marL="457200" indent="0">
              <a:buNone/>
              <a:defRPr/>
            </a:lvl2pPr>
            <a:lvl3pPr marL="914400" indent="0">
              <a:buNone/>
              <a:defRPr/>
            </a:lvl3pPr>
            <a:lvl4pPr marL="1371600" indent="0">
              <a:buNone/>
              <a:defRPr/>
            </a:lvl4pPr>
            <a:lvl5pPr marL="1828800" indent="0">
              <a:buNone/>
              <a:defRPr/>
            </a:lvl5pPr>
          </a:lstStyle>
          <a:p>
            <a:pPr lvl="0"/>
            <a:r>
              <a:rPr lang="en-US"/>
              <a:t>Title</a:t>
            </a:r>
          </a:p>
        </p:txBody>
      </p:sp>
      <p:sp>
        <p:nvSpPr>
          <p:cNvPr id="13" name="Text Placeholder 7">
            <a:extLst>
              <a:ext uri="{FF2B5EF4-FFF2-40B4-BE49-F238E27FC236}">
                <a16:creationId xmlns:a16="http://schemas.microsoft.com/office/drawing/2014/main" id="{2EE7E1FF-2470-790C-D0B6-198F2AB2EECF}"/>
              </a:ext>
            </a:extLst>
          </p:cNvPr>
          <p:cNvSpPr>
            <a:spLocks noGrp="1"/>
          </p:cNvSpPr>
          <p:nvPr>
            <p:ph type="body" sz="quarter" idx="27" hasCustomPrompt="1"/>
          </p:nvPr>
        </p:nvSpPr>
        <p:spPr>
          <a:xfrm>
            <a:off x="3302479" y="5510648"/>
            <a:ext cx="2719838" cy="307777"/>
          </a:xfrm>
          <a:prstGeom prst="rect">
            <a:avLst/>
          </a:prstGeom>
        </p:spPr>
        <p:txBody>
          <a:bodyPr wrap="square">
            <a:spAutoFit/>
          </a:bodyPr>
          <a:lstStyle>
            <a:lvl1pPr marL="0" indent="0" algn="ctr">
              <a:buNone/>
              <a:defRPr sz="1400" b="1" i="0">
                <a:solidFill>
                  <a:schemeClr val="accent2"/>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a:t>Name</a:t>
            </a:r>
          </a:p>
        </p:txBody>
      </p:sp>
      <p:sp>
        <p:nvSpPr>
          <p:cNvPr id="14" name="Picture Placeholder 9">
            <a:extLst>
              <a:ext uri="{FF2B5EF4-FFF2-40B4-BE49-F238E27FC236}">
                <a16:creationId xmlns:a16="http://schemas.microsoft.com/office/drawing/2014/main" id="{E1722736-F5D8-DDEE-EA42-7DCA2AF9507B}"/>
              </a:ext>
            </a:extLst>
          </p:cNvPr>
          <p:cNvSpPr>
            <a:spLocks noGrp="1"/>
          </p:cNvSpPr>
          <p:nvPr>
            <p:ph type="pic" sz="quarter" idx="28" hasCustomPrompt="1"/>
          </p:nvPr>
        </p:nvSpPr>
        <p:spPr>
          <a:xfrm>
            <a:off x="3900356" y="3934781"/>
            <a:ext cx="1524086" cy="1527048"/>
          </a:xfrm>
          <a:prstGeom prst="ellipse">
            <a:avLst/>
          </a:prstGeom>
          <a:ln w="38100">
            <a:solidFill>
              <a:schemeClr val="accent2"/>
            </a:solidFill>
          </a:ln>
        </p:spPr>
        <p:txBody>
          <a:bodyPr anchor="ctr"/>
          <a:lstStyle>
            <a:lvl1pPr marL="7938" indent="0" algn="ctr">
              <a:buNone/>
              <a:defRPr sz="1200"/>
            </a:lvl1pPr>
          </a:lstStyle>
          <a:p>
            <a:r>
              <a:rPr lang="en-US"/>
              <a:t>Click icon to add headshot</a:t>
            </a:r>
          </a:p>
        </p:txBody>
      </p:sp>
      <p:sp>
        <p:nvSpPr>
          <p:cNvPr id="15" name="Text Placeholder 7">
            <a:extLst>
              <a:ext uri="{FF2B5EF4-FFF2-40B4-BE49-F238E27FC236}">
                <a16:creationId xmlns:a16="http://schemas.microsoft.com/office/drawing/2014/main" id="{EF5EDD91-1D03-07DC-AD88-1162EF9394C3}"/>
              </a:ext>
            </a:extLst>
          </p:cNvPr>
          <p:cNvSpPr>
            <a:spLocks noGrp="1"/>
          </p:cNvSpPr>
          <p:nvPr>
            <p:ph type="body" sz="quarter" idx="29" hasCustomPrompt="1"/>
          </p:nvPr>
        </p:nvSpPr>
        <p:spPr>
          <a:xfrm>
            <a:off x="6157257" y="5764727"/>
            <a:ext cx="2719838" cy="276999"/>
          </a:xfrm>
          <a:prstGeom prst="rect">
            <a:avLst/>
          </a:prstGeom>
        </p:spPr>
        <p:txBody>
          <a:bodyPr wrap="square">
            <a:spAutoFit/>
          </a:bodyPr>
          <a:lstStyle>
            <a:lvl1pPr marL="0" indent="0" algn="ctr">
              <a:buNone/>
              <a:defRPr sz="1200" b="0" i="0">
                <a:latin typeface="+mn-lt"/>
              </a:defRPr>
            </a:lvl1pPr>
            <a:lvl2pPr marL="457200" indent="0">
              <a:buNone/>
              <a:defRPr/>
            </a:lvl2pPr>
            <a:lvl3pPr marL="914400" indent="0">
              <a:buNone/>
              <a:defRPr/>
            </a:lvl3pPr>
            <a:lvl4pPr marL="1371600" indent="0">
              <a:buNone/>
              <a:defRPr/>
            </a:lvl4pPr>
            <a:lvl5pPr marL="1828800" indent="0">
              <a:buNone/>
              <a:defRPr/>
            </a:lvl5pPr>
          </a:lstStyle>
          <a:p>
            <a:pPr lvl="0"/>
            <a:r>
              <a:rPr lang="en-US"/>
              <a:t>Title</a:t>
            </a:r>
          </a:p>
        </p:txBody>
      </p:sp>
      <p:sp>
        <p:nvSpPr>
          <p:cNvPr id="16" name="Text Placeholder 7">
            <a:extLst>
              <a:ext uri="{FF2B5EF4-FFF2-40B4-BE49-F238E27FC236}">
                <a16:creationId xmlns:a16="http://schemas.microsoft.com/office/drawing/2014/main" id="{5AFEB971-DBA9-E990-7CAE-E1ED2AAA8FF1}"/>
              </a:ext>
            </a:extLst>
          </p:cNvPr>
          <p:cNvSpPr>
            <a:spLocks noGrp="1"/>
          </p:cNvSpPr>
          <p:nvPr>
            <p:ph type="body" sz="quarter" idx="30" hasCustomPrompt="1"/>
          </p:nvPr>
        </p:nvSpPr>
        <p:spPr>
          <a:xfrm>
            <a:off x="6157257" y="5510648"/>
            <a:ext cx="2719838" cy="307777"/>
          </a:xfrm>
          <a:prstGeom prst="rect">
            <a:avLst/>
          </a:prstGeom>
        </p:spPr>
        <p:txBody>
          <a:bodyPr wrap="square">
            <a:spAutoFit/>
          </a:bodyPr>
          <a:lstStyle>
            <a:lvl1pPr marL="0" indent="0" algn="ctr">
              <a:buNone/>
              <a:defRPr sz="1400" b="1" i="0">
                <a:solidFill>
                  <a:schemeClr val="accent2"/>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a:t>Name</a:t>
            </a:r>
          </a:p>
        </p:txBody>
      </p:sp>
      <p:sp>
        <p:nvSpPr>
          <p:cNvPr id="17" name="Picture Placeholder 9">
            <a:extLst>
              <a:ext uri="{FF2B5EF4-FFF2-40B4-BE49-F238E27FC236}">
                <a16:creationId xmlns:a16="http://schemas.microsoft.com/office/drawing/2014/main" id="{45AED3C9-E056-7C50-3414-F9255B619449}"/>
              </a:ext>
            </a:extLst>
          </p:cNvPr>
          <p:cNvSpPr>
            <a:spLocks noGrp="1"/>
          </p:cNvSpPr>
          <p:nvPr>
            <p:ph type="pic" sz="quarter" idx="31" hasCustomPrompt="1"/>
          </p:nvPr>
        </p:nvSpPr>
        <p:spPr>
          <a:xfrm>
            <a:off x="6755134" y="3934781"/>
            <a:ext cx="1524086" cy="1527048"/>
          </a:xfrm>
          <a:prstGeom prst="ellipse">
            <a:avLst/>
          </a:prstGeom>
          <a:ln w="38100">
            <a:solidFill>
              <a:schemeClr val="accent2"/>
            </a:solidFill>
          </a:ln>
        </p:spPr>
        <p:txBody>
          <a:bodyPr anchor="ctr"/>
          <a:lstStyle>
            <a:lvl1pPr marL="7938" indent="0" algn="ctr">
              <a:buNone/>
              <a:defRPr sz="1200"/>
            </a:lvl1pPr>
          </a:lstStyle>
          <a:p>
            <a:r>
              <a:rPr lang="en-US"/>
              <a:t>Click icon to add headshot</a:t>
            </a:r>
          </a:p>
        </p:txBody>
      </p:sp>
      <p:sp>
        <p:nvSpPr>
          <p:cNvPr id="18" name="Text Placeholder 7">
            <a:extLst>
              <a:ext uri="{FF2B5EF4-FFF2-40B4-BE49-F238E27FC236}">
                <a16:creationId xmlns:a16="http://schemas.microsoft.com/office/drawing/2014/main" id="{17174ED6-04C6-72E8-8ED0-0FDB0D69A261}"/>
              </a:ext>
            </a:extLst>
          </p:cNvPr>
          <p:cNvSpPr>
            <a:spLocks noGrp="1"/>
          </p:cNvSpPr>
          <p:nvPr>
            <p:ph type="body" sz="quarter" idx="32" hasCustomPrompt="1"/>
          </p:nvPr>
        </p:nvSpPr>
        <p:spPr>
          <a:xfrm>
            <a:off x="9012035" y="5764727"/>
            <a:ext cx="2719838" cy="276999"/>
          </a:xfrm>
          <a:prstGeom prst="rect">
            <a:avLst/>
          </a:prstGeom>
        </p:spPr>
        <p:txBody>
          <a:bodyPr wrap="square">
            <a:spAutoFit/>
          </a:bodyPr>
          <a:lstStyle>
            <a:lvl1pPr marL="0" indent="0" algn="ctr">
              <a:buNone/>
              <a:defRPr sz="1200" b="0" i="0">
                <a:latin typeface="+mn-lt"/>
              </a:defRPr>
            </a:lvl1pPr>
            <a:lvl2pPr marL="457200" indent="0">
              <a:buNone/>
              <a:defRPr/>
            </a:lvl2pPr>
            <a:lvl3pPr marL="914400" indent="0">
              <a:buNone/>
              <a:defRPr/>
            </a:lvl3pPr>
            <a:lvl4pPr marL="1371600" indent="0">
              <a:buNone/>
              <a:defRPr/>
            </a:lvl4pPr>
            <a:lvl5pPr marL="1828800" indent="0">
              <a:buNone/>
              <a:defRPr/>
            </a:lvl5pPr>
          </a:lstStyle>
          <a:p>
            <a:pPr lvl="0"/>
            <a:r>
              <a:rPr lang="en-US"/>
              <a:t>Title</a:t>
            </a:r>
          </a:p>
        </p:txBody>
      </p:sp>
      <p:sp>
        <p:nvSpPr>
          <p:cNvPr id="19" name="Text Placeholder 7">
            <a:extLst>
              <a:ext uri="{FF2B5EF4-FFF2-40B4-BE49-F238E27FC236}">
                <a16:creationId xmlns:a16="http://schemas.microsoft.com/office/drawing/2014/main" id="{81C91E7B-F907-0C98-2956-1C2681009C05}"/>
              </a:ext>
            </a:extLst>
          </p:cNvPr>
          <p:cNvSpPr>
            <a:spLocks noGrp="1"/>
          </p:cNvSpPr>
          <p:nvPr>
            <p:ph type="body" sz="quarter" idx="33" hasCustomPrompt="1"/>
          </p:nvPr>
        </p:nvSpPr>
        <p:spPr>
          <a:xfrm>
            <a:off x="9012035" y="5510648"/>
            <a:ext cx="2719838" cy="307777"/>
          </a:xfrm>
          <a:prstGeom prst="rect">
            <a:avLst/>
          </a:prstGeom>
        </p:spPr>
        <p:txBody>
          <a:bodyPr wrap="square">
            <a:spAutoFit/>
          </a:bodyPr>
          <a:lstStyle>
            <a:lvl1pPr marL="0" indent="0" algn="ctr">
              <a:buNone/>
              <a:defRPr sz="1400" b="1" i="0">
                <a:solidFill>
                  <a:schemeClr val="accent2"/>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a:t>Name</a:t>
            </a:r>
          </a:p>
        </p:txBody>
      </p:sp>
      <p:sp>
        <p:nvSpPr>
          <p:cNvPr id="20" name="Picture Placeholder 9">
            <a:extLst>
              <a:ext uri="{FF2B5EF4-FFF2-40B4-BE49-F238E27FC236}">
                <a16:creationId xmlns:a16="http://schemas.microsoft.com/office/drawing/2014/main" id="{0740F477-2D98-010C-09C5-3D5D016A768D}"/>
              </a:ext>
            </a:extLst>
          </p:cNvPr>
          <p:cNvSpPr>
            <a:spLocks noGrp="1"/>
          </p:cNvSpPr>
          <p:nvPr>
            <p:ph type="pic" sz="quarter" idx="34" hasCustomPrompt="1"/>
          </p:nvPr>
        </p:nvSpPr>
        <p:spPr>
          <a:xfrm>
            <a:off x="9609912" y="3934781"/>
            <a:ext cx="1524086" cy="1527048"/>
          </a:xfrm>
          <a:prstGeom prst="ellipse">
            <a:avLst/>
          </a:prstGeom>
          <a:ln w="38100">
            <a:solidFill>
              <a:schemeClr val="accent2"/>
            </a:solidFill>
          </a:ln>
        </p:spPr>
        <p:txBody>
          <a:bodyPr anchor="ctr"/>
          <a:lstStyle>
            <a:lvl1pPr marL="7938" indent="0" algn="ctr">
              <a:buNone/>
              <a:defRPr sz="1200"/>
            </a:lvl1pPr>
          </a:lstStyle>
          <a:p>
            <a:r>
              <a:rPr lang="en-US"/>
              <a:t>Click icon to add headshot</a:t>
            </a:r>
          </a:p>
        </p:txBody>
      </p:sp>
      <p:pic>
        <p:nvPicPr>
          <p:cNvPr id="6" name="Picture 5">
            <a:extLst>
              <a:ext uri="{FF2B5EF4-FFF2-40B4-BE49-F238E27FC236}">
                <a16:creationId xmlns:a16="http://schemas.microsoft.com/office/drawing/2014/main" id="{A8C15C68-2A7D-BEBB-E691-399187FF684C}"/>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256032" y="6254496"/>
            <a:ext cx="292100" cy="368300"/>
          </a:xfrm>
          <a:prstGeom prst="rect">
            <a:avLst/>
          </a:prstGeom>
        </p:spPr>
      </p:pic>
      <p:sp>
        <p:nvSpPr>
          <p:cNvPr id="7" name="TextBox 6">
            <a:extLst>
              <a:ext uri="{FF2B5EF4-FFF2-40B4-BE49-F238E27FC236}">
                <a16:creationId xmlns:a16="http://schemas.microsoft.com/office/drawing/2014/main" id="{78661BBF-9BA4-2A16-08A7-612071BC8226}"/>
              </a:ext>
            </a:extLst>
          </p:cNvPr>
          <p:cNvSpPr txBox="1">
            <a:spLocks noChangeArrowheads="1"/>
          </p:cNvSpPr>
          <p:nvPr userDrawn="1"/>
        </p:nvSpPr>
        <p:spPr bwMode="auto">
          <a:xfrm>
            <a:off x="691527" y="6544036"/>
            <a:ext cx="5726286" cy="923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marL="0" lvl="0" indent="0" algn="l">
              <a:lnSpc>
                <a:spcPct val="100000"/>
              </a:lnSpc>
              <a:defRPr sz="1800">
                <a:solidFill>
                  <a:srgbClr val="000000"/>
                </a:solidFill>
              </a:defRPr>
            </a:pPr>
            <a:r>
              <a:rPr lang="ga-IE" sz="600" b="0" i="0" baseline="0">
                <a:solidFill>
                  <a:schemeClr val="bg1">
                    <a:lumMod val="85000"/>
                  </a:schemeClr>
                </a:solidFill>
                <a:latin typeface="+mn-lt"/>
              </a:rPr>
              <a:t>© 2023 Epsilon Data Management, LLC. All rights reserved. Proprietary and confidential.</a:t>
            </a:r>
          </a:p>
        </p:txBody>
      </p:sp>
      <p:sp>
        <p:nvSpPr>
          <p:cNvPr id="22" name="TextBox 21">
            <a:extLst>
              <a:ext uri="{FF2B5EF4-FFF2-40B4-BE49-F238E27FC236}">
                <a16:creationId xmlns:a16="http://schemas.microsoft.com/office/drawing/2014/main" id="{9A8B0A90-501C-7D06-5C52-75C93D5164FE}"/>
              </a:ext>
            </a:extLst>
          </p:cNvPr>
          <p:cNvSpPr txBox="1">
            <a:spLocks noChangeAspect="1"/>
          </p:cNvSpPr>
          <p:nvPr userDrawn="1"/>
        </p:nvSpPr>
        <p:spPr>
          <a:xfrm>
            <a:off x="11722608" y="6446520"/>
            <a:ext cx="227692" cy="228600"/>
          </a:xfrm>
          <a:prstGeom prst="ellipse">
            <a:avLst/>
          </a:prstGeom>
          <a:solidFill>
            <a:schemeClr val="accent1"/>
          </a:solidFill>
        </p:spPr>
        <p:txBody>
          <a:bodyPr wrap="none" rtlCol="0" anchor="ctr">
            <a:noAutofit/>
          </a:bodyPr>
          <a:lstStyle/>
          <a:p>
            <a:pPr algn="ctr"/>
            <a:fld id="{9F77B881-CDA4-7041-897F-97D0053686EF}" type="slidenum">
              <a:rPr lang="en-US" sz="700" b="1" i="0" smtClean="0">
                <a:solidFill>
                  <a:schemeClr val="bg1"/>
                </a:solidFill>
                <a:latin typeface="+mn-lt"/>
              </a:rPr>
              <a:pPr algn="ctr"/>
              <a:t>‹#›</a:t>
            </a:fld>
            <a:endParaRPr lang="en-US" sz="700" b="1" i="0">
              <a:solidFill>
                <a:schemeClr val="bg1"/>
              </a:solidFill>
              <a:latin typeface="+mn-lt"/>
            </a:endParaRPr>
          </a:p>
        </p:txBody>
      </p:sp>
      <p:sp>
        <p:nvSpPr>
          <p:cNvPr id="3" name="Rectangle 2">
            <a:extLst>
              <a:ext uri="{FF2B5EF4-FFF2-40B4-BE49-F238E27FC236}">
                <a16:creationId xmlns:a16="http://schemas.microsoft.com/office/drawing/2014/main" id="{BB2026F2-466A-0887-7EB9-A43774F5D810}"/>
              </a:ext>
            </a:extLst>
          </p:cNvPr>
          <p:cNvSpPr/>
          <p:nvPr userDrawn="1"/>
        </p:nvSpPr>
        <p:spPr>
          <a:xfrm rot="5400000" flipV="1">
            <a:off x="8729393" y="3392424"/>
            <a:ext cx="6858000" cy="73152"/>
          </a:xfrm>
          <a:prstGeom prst="rect">
            <a:avLst/>
          </a:prstGeom>
          <a:gradFill flip="none" rotWithShape="1">
            <a:gsLst>
              <a:gs pos="68000">
                <a:schemeClr val="accent2"/>
              </a:gs>
              <a:gs pos="8000">
                <a:schemeClr val="accent5"/>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25837659"/>
      </p:ext>
    </p:extLst>
  </p:cSld>
  <p:clrMapOvr>
    <a:masterClrMapping/>
  </p:clrMapOvr>
  <p:extLst>
    <p:ext uri="{DCECCB84-F9BA-43D5-87BE-67443E8EF086}">
      <p15:sldGuideLst xmlns:p15="http://schemas.microsoft.com/office/powerpoint/2012/main">
        <p15:guide id="1" orient="horz" pos="216">
          <p15:clr>
            <a:srgbClr val="FBAE40"/>
          </p15:clr>
        </p15:guide>
      </p15:sldGuideLst>
    </p:ext>
  </p:extLs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D9A6EFC-ADCF-F342-0B1D-2EBAF943EFC1}"/>
              </a:ext>
            </a:extLst>
          </p:cNvPr>
          <p:cNvSpPr>
            <a:spLocks noGrp="1"/>
          </p:cNvSpPr>
          <p:nvPr>
            <p:ph type="title"/>
          </p:nvPr>
        </p:nvSpPr>
        <p:spPr>
          <a:xfrm>
            <a:off x="237744" y="283464"/>
            <a:ext cx="11610321" cy="1159192"/>
          </a:xfrm>
        </p:spPr>
        <p:txBody>
          <a:bodyPr/>
          <a:lstStyle/>
          <a:p>
            <a:r>
              <a:rPr lang="en-US"/>
              <a:t>Click to edit Master title style</a:t>
            </a:r>
          </a:p>
        </p:txBody>
      </p:sp>
      <p:pic>
        <p:nvPicPr>
          <p:cNvPr id="7" name="Picture 6">
            <a:extLst>
              <a:ext uri="{FF2B5EF4-FFF2-40B4-BE49-F238E27FC236}">
                <a16:creationId xmlns:a16="http://schemas.microsoft.com/office/drawing/2014/main" id="{01AAF1C9-26AC-3D4F-2489-022E282D30AB}"/>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256032" y="6254496"/>
            <a:ext cx="292100" cy="368300"/>
          </a:xfrm>
          <a:prstGeom prst="rect">
            <a:avLst/>
          </a:prstGeom>
        </p:spPr>
      </p:pic>
      <p:sp>
        <p:nvSpPr>
          <p:cNvPr id="8" name="TextBox 7">
            <a:extLst>
              <a:ext uri="{FF2B5EF4-FFF2-40B4-BE49-F238E27FC236}">
                <a16:creationId xmlns:a16="http://schemas.microsoft.com/office/drawing/2014/main" id="{4EC75FAD-E869-3CDD-46B6-9714CFEDC608}"/>
              </a:ext>
            </a:extLst>
          </p:cNvPr>
          <p:cNvSpPr txBox="1">
            <a:spLocks noChangeArrowheads="1"/>
          </p:cNvSpPr>
          <p:nvPr userDrawn="1"/>
        </p:nvSpPr>
        <p:spPr bwMode="auto">
          <a:xfrm>
            <a:off x="691527" y="6544036"/>
            <a:ext cx="5726286" cy="923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marL="0" lvl="0" indent="0" algn="l">
              <a:lnSpc>
                <a:spcPct val="100000"/>
              </a:lnSpc>
              <a:defRPr sz="1800">
                <a:solidFill>
                  <a:srgbClr val="000000"/>
                </a:solidFill>
              </a:defRPr>
            </a:pPr>
            <a:r>
              <a:rPr lang="ga-IE" sz="600" b="0" i="0" baseline="0">
                <a:solidFill>
                  <a:schemeClr val="bg1">
                    <a:lumMod val="85000"/>
                  </a:schemeClr>
                </a:solidFill>
                <a:latin typeface="+mn-lt"/>
              </a:rPr>
              <a:t>© 2023 Epsilon Data Management, LLC. All rights reserved. Proprietary and confidential.</a:t>
            </a:r>
          </a:p>
        </p:txBody>
      </p:sp>
      <p:sp>
        <p:nvSpPr>
          <p:cNvPr id="9" name="TextBox 8">
            <a:extLst>
              <a:ext uri="{FF2B5EF4-FFF2-40B4-BE49-F238E27FC236}">
                <a16:creationId xmlns:a16="http://schemas.microsoft.com/office/drawing/2014/main" id="{54FDE570-D6F9-1F66-B2F7-8CE55F3D027A}"/>
              </a:ext>
            </a:extLst>
          </p:cNvPr>
          <p:cNvSpPr txBox="1">
            <a:spLocks noChangeAspect="1"/>
          </p:cNvSpPr>
          <p:nvPr userDrawn="1"/>
        </p:nvSpPr>
        <p:spPr>
          <a:xfrm>
            <a:off x="11722608" y="6446520"/>
            <a:ext cx="227692" cy="228600"/>
          </a:xfrm>
          <a:prstGeom prst="ellipse">
            <a:avLst/>
          </a:prstGeom>
          <a:solidFill>
            <a:schemeClr val="accent1"/>
          </a:solidFill>
        </p:spPr>
        <p:txBody>
          <a:bodyPr wrap="none" rtlCol="0" anchor="ctr">
            <a:noAutofit/>
          </a:bodyPr>
          <a:lstStyle/>
          <a:p>
            <a:pPr algn="ctr"/>
            <a:fld id="{9F77B881-CDA4-7041-897F-97D0053686EF}" type="slidenum">
              <a:rPr lang="en-US" sz="700" b="1" i="0" smtClean="0">
                <a:solidFill>
                  <a:schemeClr val="bg1"/>
                </a:solidFill>
                <a:latin typeface="+mn-lt"/>
              </a:rPr>
              <a:pPr algn="ctr"/>
              <a:t>‹#›</a:t>
            </a:fld>
            <a:endParaRPr lang="en-US" sz="700" b="1" i="0">
              <a:solidFill>
                <a:schemeClr val="bg1"/>
              </a:solidFill>
              <a:latin typeface="+mn-lt"/>
            </a:endParaRPr>
          </a:p>
        </p:txBody>
      </p:sp>
      <p:sp>
        <p:nvSpPr>
          <p:cNvPr id="12" name="Text Placeholder 11">
            <a:extLst>
              <a:ext uri="{FF2B5EF4-FFF2-40B4-BE49-F238E27FC236}">
                <a16:creationId xmlns:a16="http://schemas.microsoft.com/office/drawing/2014/main" id="{C093EC47-083F-1728-02D7-9EC1D0230791}"/>
              </a:ext>
            </a:extLst>
          </p:cNvPr>
          <p:cNvSpPr>
            <a:spLocks noGrp="1"/>
          </p:cNvSpPr>
          <p:nvPr>
            <p:ph type="body" sz="quarter" idx="10"/>
          </p:nvPr>
        </p:nvSpPr>
        <p:spPr>
          <a:xfrm>
            <a:off x="237744" y="1442656"/>
            <a:ext cx="11630025" cy="440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
            <a:extLst>
              <a:ext uri="{FF2B5EF4-FFF2-40B4-BE49-F238E27FC236}">
                <a16:creationId xmlns:a16="http://schemas.microsoft.com/office/drawing/2014/main" id="{A6CD104F-E719-BFF0-8EF3-D1045891B166}"/>
              </a:ext>
            </a:extLst>
          </p:cNvPr>
          <p:cNvSpPr/>
          <p:nvPr userDrawn="1"/>
        </p:nvSpPr>
        <p:spPr>
          <a:xfrm rot="5400000" flipV="1">
            <a:off x="8729393" y="3392424"/>
            <a:ext cx="6858000" cy="73152"/>
          </a:xfrm>
          <a:prstGeom prst="rect">
            <a:avLst/>
          </a:prstGeom>
          <a:gradFill flip="none" rotWithShape="1">
            <a:gsLst>
              <a:gs pos="68000">
                <a:schemeClr val="accent2"/>
              </a:gs>
              <a:gs pos="8000">
                <a:schemeClr val="accent5"/>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89807922"/>
      </p:ext>
    </p:extLst>
  </p:cSld>
  <p:clrMapOvr>
    <a:masterClrMapping/>
  </p:clrMapOvr>
  <p:extLst>
    <p:ext uri="{DCECCB84-F9BA-43D5-87BE-67443E8EF086}">
      <p15:sldGuideLst xmlns:p15="http://schemas.microsoft.com/office/powerpoint/2012/main">
        <p15:guide id="1" orient="horz" pos="216">
          <p15:clr>
            <a:srgbClr val="FBAE40"/>
          </p15:clr>
        </p15:guide>
      </p15:sldGuideLst>
    </p:ext>
  </p:extLs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5_Title Only">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FAF9D6B-BDE2-D179-45BC-0B1A94CA0D4D}"/>
              </a:ext>
            </a:extLst>
          </p:cNvPr>
          <p:cNvSpPr>
            <a:spLocks noGrp="1"/>
          </p:cNvSpPr>
          <p:nvPr>
            <p:ph type="title"/>
          </p:nvPr>
        </p:nvSpPr>
        <p:spPr>
          <a:xfrm>
            <a:off x="237744" y="283464"/>
            <a:ext cx="11686905" cy="1159192"/>
          </a:xfrm>
        </p:spPr>
        <p:txBody>
          <a:bodyPr/>
          <a:lstStyle/>
          <a:p>
            <a:r>
              <a:rPr lang="en-US"/>
              <a:t>Click to edit Master title style</a:t>
            </a:r>
          </a:p>
        </p:txBody>
      </p:sp>
      <p:pic>
        <p:nvPicPr>
          <p:cNvPr id="6" name="Picture 5">
            <a:extLst>
              <a:ext uri="{FF2B5EF4-FFF2-40B4-BE49-F238E27FC236}">
                <a16:creationId xmlns:a16="http://schemas.microsoft.com/office/drawing/2014/main" id="{EE956C63-3F9D-319D-55DE-972342047AAE}"/>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256032" y="6254496"/>
            <a:ext cx="292100" cy="368300"/>
          </a:xfrm>
          <a:prstGeom prst="rect">
            <a:avLst/>
          </a:prstGeom>
        </p:spPr>
      </p:pic>
      <p:sp>
        <p:nvSpPr>
          <p:cNvPr id="7" name="TextBox 6">
            <a:extLst>
              <a:ext uri="{FF2B5EF4-FFF2-40B4-BE49-F238E27FC236}">
                <a16:creationId xmlns:a16="http://schemas.microsoft.com/office/drawing/2014/main" id="{8FD875B4-2B76-883F-A71C-87DD16D96C6B}"/>
              </a:ext>
            </a:extLst>
          </p:cNvPr>
          <p:cNvSpPr txBox="1">
            <a:spLocks noChangeArrowheads="1"/>
          </p:cNvSpPr>
          <p:nvPr userDrawn="1"/>
        </p:nvSpPr>
        <p:spPr bwMode="auto">
          <a:xfrm>
            <a:off x="691527" y="6544036"/>
            <a:ext cx="5726286" cy="923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marL="0" lvl="0" indent="0" algn="l">
              <a:lnSpc>
                <a:spcPct val="100000"/>
              </a:lnSpc>
              <a:defRPr sz="1800">
                <a:solidFill>
                  <a:srgbClr val="000000"/>
                </a:solidFill>
              </a:defRPr>
            </a:pPr>
            <a:r>
              <a:rPr lang="ga-IE" sz="600" b="0" i="0" baseline="0">
                <a:solidFill>
                  <a:schemeClr val="bg1">
                    <a:lumMod val="85000"/>
                  </a:schemeClr>
                </a:solidFill>
                <a:latin typeface="+mn-lt"/>
              </a:rPr>
              <a:t>© 2023 Epsilon Data Management, LLC. All rights reserved. Proprietary and confidential.</a:t>
            </a:r>
          </a:p>
        </p:txBody>
      </p:sp>
      <p:sp>
        <p:nvSpPr>
          <p:cNvPr id="8" name="TextBox 7">
            <a:extLst>
              <a:ext uri="{FF2B5EF4-FFF2-40B4-BE49-F238E27FC236}">
                <a16:creationId xmlns:a16="http://schemas.microsoft.com/office/drawing/2014/main" id="{0A5254F0-5829-D486-37BA-49F7CA797A67}"/>
              </a:ext>
            </a:extLst>
          </p:cNvPr>
          <p:cNvSpPr txBox="1">
            <a:spLocks noChangeAspect="1"/>
          </p:cNvSpPr>
          <p:nvPr userDrawn="1"/>
        </p:nvSpPr>
        <p:spPr>
          <a:xfrm>
            <a:off x="11722608" y="6446520"/>
            <a:ext cx="227692" cy="228600"/>
          </a:xfrm>
          <a:prstGeom prst="ellipse">
            <a:avLst/>
          </a:prstGeom>
          <a:solidFill>
            <a:schemeClr val="accent1"/>
          </a:solidFill>
        </p:spPr>
        <p:txBody>
          <a:bodyPr wrap="none" rtlCol="0" anchor="ctr">
            <a:noAutofit/>
          </a:bodyPr>
          <a:lstStyle/>
          <a:p>
            <a:pPr algn="ctr"/>
            <a:fld id="{9F77B881-CDA4-7041-897F-97D0053686EF}" type="slidenum">
              <a:rPr lang="en-US" sz="700" b="1" i="0" smtClean="0">
                <a:solidFill>
                  <a:schemeClr val="bg1"/>
                </a:solidFill>
                <a:latin typeface="+mn-lt"/>
              </a:rPr>
              <a:pPr algn="ctr"/>
              <a:t>‹#›</a:t>
            </a:fld>
            <a:endParaRPr lang="en-US" sz="700" b="1" i="0">
              <a:solidFill>
                <a:schemeClr val="bg1"/>
              </a:solidFill>
              <a:latin typeface="+mn-lt"/>
            </a:endParaRPr>
          </a:p>
        </p:txBody>
      </p:sp>
      <p:sp>
        <p:nvSpPr>
          <p:cNvPr id="3" name="Rectangle 2">
            <a:extLst>
              <a:ext uri="{FF2B5EF4-FFF2-40B4-BE49-F238E27FC236}">
                <a16:creationId xmlns:a16="http://schemas.microsoft.com/office/drawing/2014/main" id="{C6B29020-062B-F0D0-351B-5DEA9A4D7850}"/>
              </a:ext>
            </a:extLst>
          </p:cNvPr>
          <p:cNvSpPr/>
          <p:nvPr userDrawn="1"/>
        </p:nvSpPr>
        <p:spPr>
          <a:xfrm rot="5400000" flipV="1">
            <a:off x="8729393" y="3392424"/>
            <a:ext cx="6858000" cy="73152"/>
          </a:xfrm>
          <a:prstGeom prst="rect">
            <a:avLst/>
          </a:prstGeom>
          <a:gradFill flip="none" rotWithShape="1">
            <a:gsLst>
              <a:gs pos="68000">
                <a:schemeClr val="accent2"/>
              </a:gs>
              <a:gs pos="8000">
                <a:schemeClr val="accent5"/>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4451502"/>
      </p:ext>
    </p:extLst>
  </p:cSld>
  <p:clrMapOvr>
    <a:masterClrMapping/>
  </p:clrMapOvr>
  <p:extLst>
    <p:ext uri="{DCECCB84-F9BA-43D5-87BE-67443E8EF086}">
      <p15:sldGuideLst xmlns:p15="http://schemas.microsoft.com/office/powerpoint/2012/main">
        <p15:guide id="1" orient="horz" pos="216">
          <p15:clr>
            <a:srgbClr val="FBAE40"/>
          </p15:clr>
        </p15:guide>
      </p15:sldGuideLst>
    </p:ext>
  </p:extLs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1_Title and Content with Picture">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D9A6EFC-ADCF-F342-0B1D-2EBAF943EFC1}"/>
              </a:ext>
            </a:extLst>
          </p:cNvPr>
          <p:cNvSpPr>
            <a:spLocks noGrp="1"/>
          </p:cNvSpPr>
          <p:nvPr>
            <p:ph type="title"/>
          </p:nvPr>
        </p:nvSpPr>
        <p:spPr>
          <a:xfrm>
            <a:off x="237744" y="283464"/>
            <a:ext cx="6959991" cy="1159192"/>
          </a:xfrm>
        </p:spPr>
        <p:txBody>
          <a:bodyPr/>
          <a:lstStyle/>
          <a:p>
            <a:r>
              <a:rPr lang="en-US"/>
              <a:t>Click to edit Master title style</a:t>
            </a:r>
          </a:p>
        </p:txBody>
      </p:sp>
      <p:sp>
        <p:nvSpPr>
          <p:cNvPr id="13" name="Picture Placeholder 12">
            <a:extLst>
              <a:ext uri="{FF2B5EF4-FFF2-40B4-BE49-F238E27FC236}">
                <a16:creationId xmlns:a16="http://schemas.microsoft.com/office/drawing/2014/main" id="{B5FA9863-4D47-75E4-CF32-381ED9DF47D1}"/>
              </a:ext>
            </a:extLst>
          </p:cNvPr>
          <p:cNvSpPr>
            <a:spLocks noGrp="1"/>
          </p:cNvSpPr>
          <p:nvPr>
            <p:ph type="pic" sz="quarter" idx="27" hasCustomPrompt="1"/>
          </p:nvPr>
        </p:nvSpPr>
        <p:spPr>
          <a:xfrm>
            <a:off x="7725980" y="371874"/>
            <a:ext cx="4472084" cy="6485860"/>
          </a:xfrm>
          <a:custGeom>
            <a:avLst/>
            <a:gdLst>
              <a:gd name="connsiteX0" fmla="*/ 331657 w 4472084"/>
              <a:gd name="connsiteY0" fmla="*/ 0 h 6485860"/>
              <a:gd name="connsiteX1" fmla="*/ 4472084 w 4472084"/>
              <a:gd name="connsiteY1" fmla="*/ 0 h 6485860"/>
              <a:gd name="connsiteX2" fmla="*/ 4472084 w 4472084"/>
              <a:gd name="connsiteY2" fmla="*/ 6485860 h 6485860"/>
              <a:gd name="connsiteX3" fmla="*/ 0 w 4472084"/>
              <a:gd name="connsiteY3" fmla="*/ 6485860 h 6485860"/>
              <a:gd name="connsiteX4" fmla="*/ 0 w 4472084"/>
              <a:gd name="connsiteY4" fmla="*/ 331657 h 6485860"/>
              <a:gd name="connsiteX5" fmla="*/ 331657 w 4472084"/>
              <a:gd name="connsiteY5" fmla="*/ 0 h 6485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72084" h="6485860">
                <a:moveTo>
                  <a:pt x="331657" y="0"/>
                </a:moveTo>
                <a:lnTo>
                  <a:pt x="4472084" y="0"/>
                </a:lnTo>
                <a:lnTo>
                  <a:pt x="4472084" y="6485860"/>
                </a:lnTo>
                <a:lnTo>
                  <a:pt x="0" y="6485860"/>
                </a:lnTo>
                <a:lnTo>
                  <a:pt x="0" y="331657"/>
                </a:lnTo>
                <a:cubicBezTo>
                  <a:pt x="0" y="148488"/>
                  <a:pt x="148488" y="0"/>
                  <a:pt x="331657" y="0"/>
                </a:cubicBezTo>
                <a:close/>
              </a:path>
            </a:pathLst>
          </a:custGeom>
          <a:solidFill>
            <a:schemeClr val="bg1">
              <a:lumMod val="95000"/>
            </a:schemeClr>
          </a:solidFill>
          <a:ln w="60325">
            <a:noFill/>
          </a:ln>
        </p:spPr>
        <p:txBody>
          <a:bodyPr vert="horz" wrap="square" lIns="0" tIns="45720" rIns="0" bIns="45720" rtlCol="0">
            <a:noAutofit/>
          </a:bodyPr>
          <a:lstStyle>
            <a:lvl1pPr>
              <a:defRPr lang="en-US" dirty="0"/>
            </a:lvl1pPr>
          </a:lstStyle>
          <a:p>
            <a:pPr marL="7938" lvl="0" indent="0">
              <a:buNone/>
            </a:pPr>
            <a:r>
              <a:rPr lang="en-US"/>
              <a:t>      </a:t>
            </a:r>
          </a:p>
        </p:txBody>
      </p:sp>
      <p:pic>
        <p:nvPicPr>
          <p:cNvPr id="10" name="Picture 9" descr="Shape&#10;&#10;Description automatically generated with medium confidence">
            <a:extLst>
              <a:ext uri="{FF2B5EF4-FFF2-40B4-BE49-F238E27FC236}">
                <a16:creationId xmlns:a16="http://schemas.microsoft.com/office/drawing/2014/main" id="{48F8A456-453D-C82B-AE97-14D926D10F36}"/>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r="25495"/>
          <a:stretch/>
        </p:blipFill>
        <p:spPr>
          <a:xfrm>
            <a:off x="7556397" y="186436"/>
            <a:ext cx="4635603" cy="6684264"/>
          </a:xfrm>
          <a:prstGeom prst="rect">
            <a:avLst/>
          </a:prstGeom>
        </p:spPr>
      </p:pic>
      <p:pic>
        <p:nvPicPr>
          <p:cNvPr id="2" name="Picture 1">
            <a:extLst>
              <a:ext uri="{FF2B5EF4-FFF2-40B4-BE49-F238E27FC236}">
                <a16:creationId xmlns:a16="http://schemas.microsoft.com/office/drawing/2014/main" id="{36C1D9B5-7DC7-371A-0C39-5E23FBDC81E2}"/>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256032" y="6254496"/>
            <a:ext cx="292100" cy="368300"/>
          </a:xfrm>
          <a:prstGeom prst="rect">
            <a:avLst/>
          </a:prstGeom>
        </p:spPr>
      </p:pic>
      <p:sp>
        <p:nvSpPr>
          <p:cNvPr id="7" name="TextBox 6">
            <a:extLst>
              <a:ext uri="{FF2B5EF4-FFF2-40B4-BE49-F238E27FC236}">
                <a16:creationId xmlns:a16="http://schemas.microsoft.com/office/drawing/2014/main" id="{10CF315E-538D-03C6-33DF-629B1DB6297E}"/>
              </a:ext>
            </a:extLst>
          </p:cNvPr>
          <p:cNvSpPr txBox="1">
            <a:spLocks noChangeArrowheads="1"/>
          </p:cNvSpPr>
          <p:nvPr userDrawn="1"/>
        </p:nvSpPr>
        <p:spPr bwMode="auto">
          <a:xfrm>
            <a:off x="691527" y="6544036"/>
            <a:ext cx="5726286" cy="923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marL="0" lvl="0" indent="0" algn="l">
              <a:lnSpc>
                <a:spcPct val="100000"/>
              </a:lnSpc>
              <a:defRPr sz="1800">
                <a:solidFill>
                  <a:srgbClr val="000000"/>
                </a:solidFill>
              </a:defRPr>
            </a:pPr>
            <a:r>
              <a:rPr lang="ga-IE" sz="600" b="0" i="0" baseline="0">
                <a:solidFill>
                  <a:schemeClr val="bg1">
                    <a:lumMod val="85000"/>
                  </a:schemeClr>
                </a:solidFill>
                <a:latin typeface="+mn-lt"/>
              </a:rPr>
              <a:t>© 2023 Epsilon Data Management, LLC. All rights reserved. Proprietary and confidential.</a:t>
            </a:r>
          </a:p>
        </p:txBody>
      </p:sp>
      <p:sp>
        <p:nvSpPr>
          <p:cNvPr id="12" name="Content Placeholder 11">
            <a:extLst>
              <a:ext uri="{FF2B5EF4-FFF2-40B4-BE49-F238E27FC236}">
                <a16:creationId xmlns:a16="http://schemas.microsoft.com/office/drawing/2014/main" id="{0524104E-8875-AEF8-9A89-83403880F011}"/>
              </a:ext>
            </a:extLst>
          </p:cNvPr>
          <p:cNvSpPr>
            <a:spLocks noGrp="1"/>
          </p:cNvSpPr>
          <p:nvPr>
            <p:ph sz="quarter" idx="28"/>
          </p:nvPr>
        </p:nvSpPr>
        <p:spPr>
          <a:xfrm>
            <a:off x="237744" y="1442656"/>
            <a:ext cx="6959600" cy="43929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28768145"/>
      </p:ext>
    </p:extLst>
  </p:cSld>
  <p:clrMapOvr>
    <a:masterClrMapping/>
  </p:clrMapOvr>
  <p:extLst>
    <p:ext uri="{DCECCB84-F9BA-43D5-87BE-67443E8EF086}">
      <p15:sldGuideLst xmlns:p15="http://schemas.microsoft.com/office/powerpoint/2012/main">
        <p15:guide id="1" orient="horz" pos="216">
          <p15:clr>
            <a:srgbClr val="FBAE40"/>
          </p15:clr>
        </p15:guide>
      </p15:sldGuideLst>
    </p:ext>
  </p:extLs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1_Title and Content with Devic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B64A2E2E-6091-6B6A-43B3-04D6AF80A441}"/>
              </a:ext>
            </a:extLst>
          </p:cNvPr>
          <p:cNvSpPr/>
          <p:nvPr userDrawn="1"/>
        </p:nvSpPr>
        <p:spPr>
          <a:xfrm>
            <a:off x="8779836" y="0"/>
            <a:ext cx="341216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9D9A6EFC-ADCF-F342-0B1D-2EBAF943EFC1}"/>
              </a:ext>
            </a:extLst>
          </p:cNvPr>
          <p:cNvSpPr>
            <a:spLocks noGrp="1"/>
          </p:cNvSpPr>
          <p:nvPr>
            <p:ph type="title"/>
          </p:nvPr>
        </p:nvSpPr>
        <p:spPr>
          <a:xfrm>
            <a:off x="237744" y="283464"/>
            <a:ext cx="8214360" cy="1159192"/>
          </a:xfrm>
        </p:spPr>
        <p:txBody>
          <a:bodyPr/>
          <a:lstStyle/>
          <a:p>
            <a:r>
              <a:rPr lang="en-US"/>
              <a:t>Click to edit Master title style</a:t>
            </a:r>
          </a:p>
        </p:txBody>
      </p:sp>
      <p:sp>
        <p:nvSpPr>
          <p:cNvPr id="16" name="Picture Placeholder 15">
            <a:extLst>
              <a:ext uri="{FF2B5EF4-FFF2-40B4-BE49-F238E27FC236}">
                <a16:creationId xmlns:a16="http://schemas.microsoft.com/office/drawing/2014/main" id="{439E130D-C8DE-12B0-67FD-66FA74982F03}"/>
              </a:ext>
            </a:extLst>
          </p:cNvPr>
          <p:cNvSpPr>
            <a:spLocks noGrp="1"/>
          </p:cNvSpPr>
          <p:nvPr>
            <p:ph type="pic" sz="quarter" idx="34"/>
          </p:nvPr>
        </p:nvSpPr>
        <p:spPr>
          <a:xfrm>
            <a:off x="9335812" y="1025246"/>
            <a:ext cx="2353295" cy="5050988"/>
          </a:xfrm>
          <a:prstGeom prst="roundRect">
            <a:avLst>
              <a:gd name="adj" fmla="val 10748"/>
            </a:avLst>
          </a:prstGeom>
          <a:solidFill>
            <a:schemeClr val="bg1">
              <a:lumMod val="95000"/>
            </a:schemeClr>
          </a:solidFill>
        </p:spPr>
        <p:txBody>
          <a:bodyPr wrap="square" anchor="ctr">
            <a:noAutofit/>
          </a:bodyPr>
          <a:lstStyle>
            <a:lvl1pPr algn="ctr">
              <a:defRPr/>
            </a:lvl1pPr>
          </a:lstStyle>
          <a:p>
            <a:r>
              <a:rPr lang="en-US"/>
              <a:t>Click icon to add picture</a:t>
            </a:r>
          </a:p>
        </p:txBody>
      </p:sp>
      <p:sp>
        <p:nvSpPr>
          <p:cNvPr id="17" name="Freeform 16">
            <a:extLst>
              <a:ext uri="{FF2B5EF4-FFF2-40B4-BE49-F238E27FC236}">
                <a16:creationId xmlns:a16="http://schemas.microsoft.com/office/drawing/2014/main" id="{FBF3DAC0-297B-867F-C921-75E5663FA869}"/>
              </a:ext>
            </a:extLst>
          </p:cNvPr>
          <p:cNvSpPr/>
          <p:nvPr userDrawn="1"/>
        </p:nvSpPr>
        <p:spPr>
          <a:xfrm rot="16200000">
            <a:off x="7828859" y="2179738"/>
            <a:ext cx="5367201" cy="2719004"/>
          </a:xfrm>
          <a:custGeom>
            <a:avLst/>
            <a:gdLst>
              <a:gd name="connsiteX0" fmla="*/ 5194023 w 5367201"/>
              <a:gd name="connsiteY0" fmla="*/ 444849 h 2719004"/>
              <a:gd name="connsiteX1" fmla="*/ 4935467 w 5367201"/>
              <a:gd name="connsiteY1" fmla="*/ 186293 h 2719004"/>
              <a:gd name="connsiteX2" fmla="*/ 416674 w 5367201"/>
              <a:gd name="connsiteY2" fmla="*/ 186292 h 2719004"/>
              <a:gd name="connsiteX3" fmla="*/ 158118 w 5367201"/>
              <a:gd name="connsiteY3" fmla="*/ 444848 h 2719004"/>
              <a:gd name="connsiteX4" fmla="*/ 158118 w 5367201"/>
              <a:gd name="connsiteY4" fmla="*/ 2268668 h 2719004"/>
              <a:gd name="connsiteX5" fmla="*/ 416674 w 5367201"/>
              <a:gd name="connsiteY5" fmla="*/ 2527224 h 2719004"/>
              <a:gd name="connsiteX6" fmla="*/ 4935467 w 5367201"/>
              <a:gd name="connsiteY6" fmla="*/ 2527224 h 2719004"/>
              <a:gd name="connsiteX7" fmla="*/ 5194023 w 5367201"/>
              <a:gd name="connsiteY7" fmla="*/ 2268669 h 2719004"/>
              <a:gd name="connsiteX8" fmla="*/ 5194023 w 5367201"/>
              <a:gd name="connsiteY8" fmla="*/ 2004263 h 2719004"/>
              <a:gd name="connsiteX9" fmla="*/ 5193667 w 5367201"/>
              <a:gd name="connsiteY9" fmla="*/ 2004263 h 2719004"/>
              <a:gd name="connsiteX10" fmla="*/ 5193667 w 5367201"/>
              <a:gd name="connsiteY10" fmla="*/ 709254 h 2719004"/>
              <a:gd name="connsiteX11" fmla="*/ 5194023 w 5367201"/>
              <a:gd name="connsiteY11" fmla="*/ 709254 h 2719004"/>
              <a:gd name="connsiteX12" fmla="*/ 5367201 w 5367201"/>
              <a:gd name="connsiteY12" fmla="*/ 439030 h 2719004"/>
              <a:gd name="connsiteX13" fmla="*/ 5367201 w 5367201"/>
              <a:gd name="connsiteY13" fmla="*/ 2274488 h 2719004"/>
              <a:gd name="connsiteX14" fmla="*/ 4950867 w 5367201"/>
              <a:gd name="connsiteY14" fmla="*/ 2690822 h 2719004"/>
              <a:gd name="connsiteX15" fmla="*/ 4130463 w 5367201"/>
              <a:gd name="connsiteY15" fmla="*/ 2690822 h 2719004"/>
              <a:gd name="connsiteX16" fmla="*/ 4130463 w 5367201"/>
              <a:gd name="connsiteY16" fmla="*/ 2699972 h 2719004"/>
              <a:gd name="connsiteX17" fmla="*/ 4111430 w 5367201"/>
              <a:gd name="connsiteY17" fmla="*/ 2719004 h 2719004"/>
              <a:gd name="connsiteX18" fmla="*/ 3516297 w 5367201"/>
              <a:gd name="connsiteY18" fmla="*/ 2719004 h 2719004"/>
              <a:gd name="connsiteX19" fmla="*/ 3497264 w 5367201"/>
              <a:gd name="connsiteY19" fmla="*/ 2699972 h 2719004"/>
              <a:gd name="connsiteX20" fmla="*/ 3497265 w 5367201"/>
              <a:gd name="connsiteY20" fmla="*/ 2690822 h 2719004"/>
              <a:gd name="connsiteX21" fmla="*/ 416334 w 5367201"/>
              <a:gd name="connsiteY21" fmla="*/ 2690821 h 2719004"/>
              <a:gd name="connsiteX22" fmla="*/ 0 w 5367201"/>
              <a:gd name="connsiteY22" fmla="*/ 2274487 h 2719004"/>
              <a:gd name="connsiteX23" fmla="*/ 0 w 5367201"/>
              <a:gd name="connsiteY23" fmla="*/ 439029 h 2719004"/>
              <a:gd name="connsiteX24" fmla="*/ 416334 w 5367201"/>
              <a:gd name="connsiteY24" fmla="*/ 22695 h 2719004"/>
              <a:gd name="connsiteX25" fmla="*/ 3361841 w 5367201"/>
              <a:gd name="connsiteY25" fmla="*/ 22695 h 2719004"/>
              <a:gd name="connsiteX26" fmla="*/ 3361841 w 5367201"/>
              <a:gd name="connsiteY26" fmla="*/ 19033 h 2719004"/>
              <a:gd name="connsiteX27" fmla="*/ 3380873 w 5367201"/>
              <a:gd name="connsiteY27" fmla="*/ 0 h 2719004"/>
              <a:gd name="connsiteX28" fmla="*/ 3723461 w 5367201"/>
              <a:gd name="connsiteY28" fmla="*/ 0 h 2719004"/>
              <a:gd name="connsiteX29" fmla="*/ 3742494 w 5367201"/>
              <a:gd name="connsiteY29" fmla="*/ 19033 h 2719004"/>
              <a:gd name="connsiteX30" fmla="*/ 3742494 w 5367201"/>
              <a:gd name="connsiteY30" fmla="*/ 22696 h 2719004"/>
              <a:gd name="connsiteX31" fmla="*/ 3877915 w 5367201"/>
              <a:gd name="connsiteY31" fmla="*/ 22696 h 2719004"/>
              <a:gd name="connsiteX32" fmla="*/ 3877915 w 5367201"/>
              <a:gd name="connsiteY32" fmla="*/ 19034 h 2719004"/>
              <a:gd name="connsiteX33" fmla="*/ 3896948 w 5367201"/>
              <a:gd name="connsiteY33" fmla="*/ 1 h 2719004"/>
              <a:gd name="connsiteX34" fmla="*/ 4239536 w 5367201"/>
              <a:gd name="connsiteY34" fmla="*/ 1 h 2719004"/>
              <a:gd name="connsiteX35" fmla="*/ 4258569 w 5367201"/>
              <a:gd name="connsiteY35" fmla="*/ 19034 h 2719004"/>
              <a:gd name="connsiteX36" fmla="*/ 4258569 w 5367201"/>
              <a:gd name="connsiteY36" fmla="*/ 22696 h 2719004"/>
              <a:gd name="connsiteX37" fmla="*/ 4413611 w 5367201"/>
              <a:gd name="connsiteY37" fmla="*/ 22696 h 2719004"/>
              <a:gd name="connsiteX38" fmla="*/ 4413611 w 5367201"/>
              <a:gd name="connsiteY38" fmla="*/ 19036 h 2719004"/>
              <a:gd name="connsiteX39" fmla="*/ 4432644 w 5367201"/>
              <a:gd name="connsiteY39" fmla="*/ 3 h 2719004"/>
              <a:gd name="connsiteX40" fmla="*/ 4622971 w 5367201"/>
              <a:gd name="connsiteY40" fmla="*/ 3 h 2719004"/>
              <a:gd name="connsiteX41" fmla="*/ 4642004 w 5367201"/>
              <a:gd name="connsiteY41" fmla="*/ 19036 h 2719004"/>
              <a:gd name="connsiteX42" fmla="*/ 4642004 w 5367201"/>
              <a:gd name="connsiteY42" fmla="*/ 22696 h 2719004"/>
              <a:gd name="connsiteX43" fmla="*/ 4950867 w 5367201"/>
              <a:gd name="connsiteY43" fmla="*/ 22696 h 2719004"/>
              <a:gd name="connsiteX44" fmla="*/ 5367201 w 5367201"/>
              <a:gd name="connsiteY44" fmla="*/ 439030 h 271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5367201" h="2719004">
                <a:moveTo>
                  <a:pt x="5194023" y="444849"/>
                </a:moveTo>
                <a:cubicBezTo>
                  <a:pt x="5194023" y="302052"/>
                  <a:pt x="5078264" y="186293"/>
                  <a:pt x="4935467" y="186293"/>
                </a:cubicBezTo>
                <a:lnTo>
                  <a:pt x="416674" y="186292"/>
                </a:lnTo>
                <a:cubicBezTo>
                  <a:pt x="273878" y="186292"/>
                  <a:pt x="158118" y="302051"/>
                  <a:pt x="158118" y="444848"/>
                </a:cubicBezTo>
                <a:lnTo>
                  <a:pt x="158118" y="2268668"/>
                </a:lnTo>
                <a:cubicBezTo>
                  <a:pt x="158118" y="2411464"/>
                  <a:pt x="273878" y="2527224"/>
                  <a:pt x="416674" y="2527224"/>
                </a:cubicBezTo>
                <a:lnTo>
                  <a:pt x="4935467" y="2527224"/>
                </a:lnTo>
                <a:cubicBezTo>
                  <a:pt x="5078264" y="2527224"/>
                  <a:pt x="5194023" y="2411465"/>
                  <a:pt x="5194023" y="2268669"/>
                </a:cubicBezTo>
                <a:lnTo>
                  <a:pt x="5194023" y="2004263"/>
                </a:lnTo>
                <a:lnTo>
                  <a:pt x="5193667" y="2004263"/>
                </a:lnTo>
                <a:lnTo>
                  <a:pt x="5193667" y="709254"/>
                </a:lnTo>
                <a:lnTo>
                  <a:pt x="5194023" y="709254"/>
                </a:lnTo>
                <a:close/>
                <a:moveTo>
                  <a:pt x="5367201" y="439030"/>
                </a:moveTo>
                <a:lnTo>
                  <a:pt x="5367201" y="2274488"/>
                </a:lnTo>
                <a:cubicBezTo>
                  <a:pt x="5367201" y="2504423"/>
                  <a:pt x="5180802" y="2690822"/>
                  <a:pt x="4950867" y="2690822"/>
                </a:cubicBezTo>
                <a:lnTo>
                  <a:pt x="4130463" y="2690822"/>
                </a:lnTo>
                <a:lnTo>
                  <a:pt x="4130463" y="2699972"/>
                </a:lnTo>
                <a:cubicBezTo>
                  <a:pt x="4130463" y="2710483"/>
                  <a:pt x="4121942" y="2719004"/>
                  <a:pt x="4111430" y="2719004"/>
                </a:cubicBezTo>
                <a:lnTo>
                  <a:pt x="3516297" y="2719004"/>
                </a:lnTo>
                <a:cubicBezTo>
                  <a:pt x="3505786" y="2719004"/>
                  <a:pt x="3497264" y="2710483"/>
                  <a:pt x="3497264" y="2699972"/>
                </a:cubicBezTo>
                <a:lnTo>
                  <a:pt x="3497265" y="2690822"/>
                </a:lnTo>
                <a:lnTo>
                  <a:pt x="416334" y="2690821"/>
                </a:lnTo>
                <a:cubicBezTo>
                  <a:pt x="186399" y="2690821"/>
                  <a:pt x="0" y="2504422"/>
                  <a:pt x="0" y="2274487"/>
                </a:cubicBezTo>
                <a:lnTo>
                  <a:pt x="0" y="439029"/>
                </a:lnTo>
                <a:cubicBezTo>
                  <a:pt x="0" y="209094"/>
                  <a:pt x="186399" y="22695"/>
                  <a:pt x="416334" y="22695"/>
                </a:cubicBezTo>
                <a:lnTo>
                  <a:pt x="3361841" y="22695"/>
                </a:lnTo>
                <a:lnTo>
                  <a:pt x="3361841" y="19033"/>
                </a:lnTo>
                <a:cubicBezTo>
                  <a:pt x="3361841" y="8522"/>
                  <a:pt x="3370362" y="0"/>
                  <a:pt x="3380873" y="0"/>
                </a:cubicBezTo>
                <a:lnTo>
                  <a:pt x="3723461" y="0"/>
                </a:lnTo>
                <a:cubicBezTo>
                  <a:pt x="3733973" y="0"/>
                  <a:pt x="3742494" y="8522"/>
                  <a:pt x="3742494" y="19033"/>
                </a:cubicBezTo>
                <a:lnTo>
                  <a:pt x="3742494" y="22696"/>
                </a:lnTo>
                <a:lnTo>
                  <a:pt x="3877915" y="22696"/>
                </a:lnTo>
                <a:lnTo>
                  <a:pt x="3877915" y="19034"/>
                </a:lnTo>
                <a:cubicBezTo>
                  <a:pt x="3877915" y="8523"/>
                  <a:pt x="3886437" y="1"/>
                  <a:pt x="3896948" y="1"/>
                </a:cubicBezTo>
                <a:lnTo>
                  <a:pt x="4239536" y="1"/>
                </a:lnTo>
                <a:cubicBezTo>
                  <a:pt x="4250048" y="1"/>
                  <a:pt x="4258569" y="8523"/>
                  <a:pt x="4258569" y="19034"/>
                </a:cubicBezTo>
                <a:lnTo>
                  <a:pt x="4258569" y="22696"/>
                </a:lnTo>
                <a:lnTo>
                  <a:pt x="4413611" y="22696"/>
                </a:lnTo>
                <a:lnTo>
                  <a:pt x="4413611" y="19036"/>
                </a:lnTo>
                <a:cubicBezTo>
                  <a:pt x="4413611" y="8524"/>
                  <a:pt x="4422133" y="3"/>
                  <a:pt x="4432644" y="3"/>
                </a:cubicBezTo>
                <a:lnTo>
                  <a:pt x="4622971" y="3"/>
                </a:lnTo>
                <a:cubicBezTo>
                  <a:pt x="4633482" y="3"/>
                  <a:pt x="4642004" y="8524"/>
                  <a:pt x="4642004" y="19036"/>
                </a:cubicBezTo>
                <a:lnTo>
                  <a:pt x="4642004" y="22696"/>
                </a:lnTo>
                <a:lnTo>
                  <a:pt x="4950867" y="22696"/>
                </a:lnTo>
                <a:cubicBezTo>
                  <a:pt x="5180802" y="22696"/>
                  <a:pt x="5367201" y="209095"/>
                  <a:pt x="5367201" y="43903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600" b="0" i="0" err="1">
              <a:latin typeface="+mn-lt"/>
            </a:endParaRPr>
          </a:p>
        </p:txBody>
      </p:sp>
      <p:pic>
        <p:nvPicPr>
          <p:cNvPr id="4" name="Picture 3">
            <a:extLst>
              <a:ext uri="{FF2B5EF4-FFF2-40B4-BE49-F238E27FC236}">
                <a16:creationId xmlns:a16="http://schemas.microsoft.com/office/drawing/2014/main" id="{4713E6BA-061F-B5F4-ED6A-C0739392361C}"/>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256032" y="6254496"/>
            <a:ext cx="292100" cy="368300"/>
          </a:xfrm>
          <a:prstGeom prst="rect">
            <a:avLst/>
          </a:prstGeom>
        </p:spPr>
      </p:pic>
      <p:sp>
        <p:nvSpPr>
          <p:cNvPr id="6" name="TextBox 5">
            <a:extLst>
              <a:ext uri="{FF2B5EF4-FFF2-40B4-BE49-F238E27FC236}">
                <a16:creationId xmlns:a16="http://schemas.microsoft.com/office/drawing/2014/main" id="{AB1D9AF6-C6A4-BF61-116F-56689BDC503F}"/>
              </a:ext>
            </a:extLst>
          </p:cNvPr>
          <p:cNvSpPr txBox="1">
            <a:spLocks noChangeArrowheads="1"/>
          </p:cNvSpPr>
          <p:nvPr userDrawn="1"/>
        </p:nvSpPr>
        <p:spPr bwMode="auto">
          <a:xfrm>
            <a:off x="691527" y="6544036"/>
            <a:ext cx="5726286" cy="923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marL="0" lvl="0" indent="0" algn="l">
              <a:lnSpc>
                <a:spcPct val="100000"/>
              </a:lnSpc>
              <a:defRPr sz="1800">
                <a:solidFill>
                  <a:srgbClr val="000000"/>
                </a:solidFill>
              </a:defRPr>
            </a:pPr>
            <a:r>
              <a:rPr lang="ga-IE" sz="600" b="0" i="0" baseline="0">
                <a:solidFill>
                  <a:schemeClr val="bg1">
                    <a:lumMod val="85000"/>
                  </a:schemeClr>
                </a:solidFill>
                <a:latin typeface="+mn-lt"/>
              </a:rPr>
              <a:t>© 2023 Epsilon Data Management, LLC. All rights reserved. Proprietary and confidential.</a:t>
            </a:r>
          </a:p>
        </p:txBody>
      </p:sp>
      <p:sp>
        <p:nvSpPr>
          <p:cNvPr id="7" name="TextBox 6">
            <a:extLst>
              <a:ext uri="{FF2B5EF4-FFF2-40B4-BE49-F238E27FC236}">
                <a16:creationId xmlns:a16="http://schemas.microsoft.com/office/drawing/2014/main" id="{D73DC317-0E26-6D63-7DE6-F187DA2803D1}"/>
              </a:ext>
            </a:extLst>
          </p:cNvPr>
          <p:cNvSpPr txBox="1">
            <a:spLocks noChangeAspect="1"/>
          </p:cNvSpPr>
          <p:nvPr userDrawn="1"/>
        </p:nvSpPr>
        <p:spPr>
          <a:xfrm>
            <a:off x="11725097" y="6447240"/>
            <a:ext cx="227692" cy="228600"/>
          </a:xfrm>
          <a:prstGeom prst="ellipse">
            <a:avLst/>
          </a:prstGeom>
          <a:solidFill>
            <a:schemeClr val="bg1"/>
          </a:solidFill>
        </p:spPr>
        <p:txBody>
          <a:bodyPr wrap="none" rtlCol="0" anchor="ctr">
            <a:noAutofit/>
          </a:bodyPr>
          <a:lstStyle/>
          <a:p>
            <a:pPr algn="ctr"/>
            <a:fld id="{9F77B881-CDA4-7041-897F-97D0053686EF}" type="slidenum">
              <a:rPr lang="en-US" sz="700" b="1" i="0" smtClean="0">
                <a:solidFill>
                  <a:schemeClr val="accent1"/>
                </a:solidFill>
                <a:latin typeface="+mn-lt"/>
              </a:rPr>
              <a:pPr algn="ctr"/>
              <a:t>‹#›</a:t>
            </a:fld>
            <a:endParaRPr lang="en-US" sz="700" b="1" i="0">
              <a:solidFill>
                <a:schemeClr val="accent1"/>
              </a:solidFill>
              <a:latin typeface="+mn-lt"/>
            </a:endParaRPr>
          </a:p>
        </p:txBody>
      </p:sp>
      <p:sp>
        <p:nvSpPr>
          <p:cNvPr id="10" name="Content Placeholder 9">
            <a:extLst>
              <a:ext uri="{FF2B5EF4-FFF2-40B4-BE49-F238E27FC236}">
                <a16:creationId xmlns:a16="http://schemas.microsoft.com/office/drawing/2014/main" id="{617B985E-3602-9CE9-AA15-FA0867A49D7C}"/>
              </a:ext>
            </a:extLst>
          </p:cNvPr>
          <p:cNvSpPr>
            <a:spLocks noGrp="1"/>
          </p:cNvSpPr>
          <p:nvPr>
            <p:ph sz="quarter" idx="35"/>
          </p:nvPr>
        </p:nvSpPr>
        <p:spPr>
          <a:xfrm>
            <a:off x="237744" y="1442656"/>
            <a:ext cx="8213725" cy="43929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6666848"/>
      </p:ext>
    </p:extLst>
  </p:cSld>
  <p:clrMapOvr>
    <a:masterClrMapping/>
  </p:clrMapOvr>
  <p:extLst>
    <p:ext uri="{DCECCB84-F9BA-43D5-87BE-67443E8EF086}">
      <p15:sldGuideLst xmlns:p15="http://schemas.microsoft.com/office/powerpoint/2012/main">
        <p15:guide id="1" orient="horz" pos="21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resenter Slide 8 people blue">
    <p:bg>
      <p:bgPr>
        <a:solidFill>
          <a:schemeClr val="accent1"/>
        </a:solidFill>
        <a:effectLst/>
      </p:bgPr>
    </p:bg>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D256BAFC-DF95-BFCA-DBF8-7226DB800469}"/>
              </a:ext>
            </a:extLst>
          </p:cNvPr>
          <p:cNvSpPr>
            <a:spLocks noGrp="1"/>
          </p:cNvSpPr>
          <p:nvPr>
            <p:ph type="body" sz="quarter" idx="11" hasCustomPrompt="1"/>
          </p:nvPr>
        </p:nvSpPr>
        <p:spPr>
          <a:xfrm>
            <a:off x="447701" y="3340648"/>
            <a:ext cx="2719838" cy="276999"/>
          </a:xfrm>
          <a:prstGeom prst="rect">
            <a:avLst/>
          </a:prstGeom>
        </p:spPr>
        <p:txBody>
          <a:bodyPr wrap="square">
            <a:spAutoFit/>
          </a:bodyPr>
          <a:lstStyle>
            <a:lvl1pPr marL="0" indent="0" algn="ctr">
              <a:buNone/>
              <a:defRPr sz="1200" b="0" i="0">
                <a:solidFill>
                  <a:schemeClr val="bg1">
                    <a:lumMod val="85000"/>
                  </a:schemeClr>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lvl="0"/>
            <a:r>
              <a:rPr lang="en-US"/>
              <a:t>Title</a:t>
            </a:r>
          </a:p>
        </p:txBody>
      </p:sp>
      <p:sp>
        <p:nvSpPr>
          <p:cNvPr id="9" name="Text Placeholder 7">
            <a:extLst>
              <a:ext uri="{FF2B5EF4-FFF2-40B4-BE49-F238E27FC236}">
                <a16:creationId xmlns:a16="http://schemas.microsoft.com/office/drawing/2014/main" id="{4778F3F7-44C7-126F-40FB-1C988B6EEE7A}"/>
              </a:ext>
            </a:extLst>
          </p:cNvPr>
          <p:cNvSpPr>
            <a:spLocks noGrp="1"/>
          </p:cNvSpPr>
          <p:nvPr>
            <p:ph type="body" sz="quarter" idx="12" hasCustomPrompt="1"/>
          </p:nvPr>
        </p:nvSpPr>
        <p:spPr>
          <a:xfrm>
            <a:off x="447701" y="3086569"/>
            <a:ext cx="2719838" cy="307777"/>
          </a:xfrm>
          <a:prstGeom prst="rect">
            <a:avLst/>
          </a:prstGeom>
        </p:spPr>
        <p:txBody>
          <a:bodyPr wrap="square">
            <a:spAutoFit/>
          </a:bodyPr>
          <a:lstStyle>
            <a:lvl1pPr marL="0" indent="0" algn="ctr">
              <a:buNone/>
              <a:defRPr sz="1400" b="1" i="0">
                <a:solidFill>
                  <a:schemeClr val="bg1"/>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a:t>Name</a:t>
            </a:r>
          </a:p>
        </p:txBody>
      </p:sp>
      <p:sp>
        <p:nvSpPr>
          <p:cNvPr id="10" name="Picture Placeholder 9">
            <a:extLst>
              <a:ext uri="{FF2B5EF4-FFF2-40B4-BE49-F238E27FC236}">
                <a16:creationId xmlns:a16="http://schemas.microsoft.com/office/drawing/2014/main" id="{B00EE88F-AE7C-C386-1C73-1F5897B651A9}"/>
              </a:ext>
            </a:extLst>
          </p:cNvPr>
          <p:cNvSpPr>
            <a:spLocks noGrp="1"/>
          </p:cNvSpPr>
          <p:nvPr>
            <p:ph type="pic" sz="quarter" idx="13" hasCustomPrompt="1"/>
          </p:nvPr>
        </p:nvSpPr>
        <p:spPr>
          <a:xfrm>
            <a:off x="1045578" y="1510702"/>
            <a:ext cx="1524086" cy="1527048"/>
          </a:xfrm>
          <a:prstGeom prst="ellipse">
            <a:avLst/>
          </a:prstGeom>
          <a:ln w="38100">
            <a:solidFill>
              <a:schemeClr val="bg1"/>
            </a:solidFill>
          </a:ln>
        </p:spPr>
        <p:txBody>
          <a:bodyPr anchor="ctr"/>
          <a:lstStyle>
            <a:lvl1pPr marL="7938" indent="0" algn="ctr">
              <a:buNone/>
              <a:defRPr sz="1200">
                <a:solidFill>
                  <a:schemeClr val="bg1"/>
                </a:solidFill>
              </a:defRPr>
            </a:lvl1pPr>
          </a:lstStyle>
          <a:p>
            <a:r>
              <a:rPr lang="en-US"/>
              <a:t>Click icon to add headshot</a:t>
            </a:r>
          </a:p>
        </p:txBody>
      </p:sp>
      <p:sp>
        <p:nvSpPr>
          <p:cNvPr id="28" name="Text Placeholder 7">
            <a:extLst>
              <a:ext uri="{FF2B5EF4-FFF2-40B4-BE49-F238E27FC236}">
                <a16:creationId xmlns:a16="http://schemas.microsoft.com/office/drawing/2014/main" id="{BAE3F959-C6F8-0682-FBC2-4F1BC30213E4}"/>
              </a:ext>
            </a:extLst>
          </p:cNvPr>
          <p:cNvSpPr>
            <a:spLocks noGrp="1"/>
          </p:cNvSpPr>
          <p:nvPr>
            <p:ph type="body" sz="quarter" idx="14" hasCustomPrompt="1"/>
          </p:nvPr>
        </p:nvSpPr>
        <p:spPr>
          <a:xfrm>
            <a:off x="3302479" y="3340648"/>
            <a:ext cx="2719838" cy="276999"/>
          </a:xfrm>
          <a:prstGeom prst="rect">
            <a:avLst/>
          </a:prstGeom>
        </p:spPr>
        <p:txBody>
          <a:bodyPr wrap="square">
            <a:spAutoFit/>
          </a:bodyPr>
          <a:lstStyle>
            <a:lvl1pPr marL="0" indent="0" algn="ctr">
              <a:buNone/>
              <a:defRPr sz="1200" b="0" i="0">
                <a:solidFill>
                  <a:schemeClr val="bg1">
                    <a:lumMod val="85000"/>
                  </a:schemeClr>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lvl="0"/>
            <a:r>
              <a:rPr lang="en-US"/>
              <a:t>Title</a:t>
            </a:r>
          </a:p>
        </p:txBody>
      </p:sp>
      <p:sp>
        <p:nvSpPr>
          <p:cNvPr id="29" name="Text Placeholder 7">
            <a:extLst>
              <a:ext uri="{FF2B5EF4-FFF2-40B4-BE49-F238E27FC236}">
                <a16:creationId xmlns:a16="http://schemas.microsoft.com/office/drawing/2014/main" id="{E6F3F84E-33AA-07DC-69BF-39CA8541767B}"/>
              </a:ext>
            </a:extLst>
          </p:cNvPr>
          <p:cNvSpPr>
            <a:spLocks noGrp="1"/>
          </p:cNvSpPr>
          <p:nvPr>
            <p:ph type="body" sz="quarter" idx="15" hasCustomPrompt="1"/>
          </p:nvPr>
        </p:nvSpPr>
        <p:spPr>
          <a:xfrm>
            <a:off x="3302479" y="3086569"/>
            <a:ext cx="2719838" cy="307777"/>
          </a:xfrm>
          <a:prstGeom prst="rect">
            <a:avLst/>
          </a:prstGeom>
        </p:spPr>
        <p:txBody>
          <a:bodyPr wrap="square">
            <a:spAutoFit/>
          </a:bodyPr>
          <a:lstStyle>
            <a:lvl1pPr marL="0" indent="0" algn="ctr">
              <a:buNone/>
              <a:defRPr sz="1400" b="1" i="0">
                <a:solidFill>
                  <a:schemeClr val="bg1"/>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a:t>Name</a:t>
            </a:r>
          </a:p>
        </p:txBody>
      </p:sp>
      <p:sp>
        <p:nvSpPr>
          <p:cNvPr id="30" name="Picture Placeholder 9">
            <a:extLst>
              <a:ext uri="{FF2B5EF4-FFF2-40B4-BE49-F238E27FC236}">
                <a16:creationId xmlns:a16="http://schemas.microsoft.com/office/drawing/2014/main" id="{91DC5A23-7B00-058F-528E-A343453540E3}"/>
              </a:ext>
            </a:extLst>
          </p:cNvPr>
          <p:cNvSpPr>
            <a:spLocks noGrp="1"/>
          </p:cNvSpPr>
          <p:nvPr>
            <p:ph type="pic" sz="quarter" idx="16" hasCustomPrompt="1"/>
          </p:nvPr>
        </p:nvSpPr>
        <p:spPr>
          <a:xfrm>
            <a:off x="3900356" y="1510702"/>
            <a:ext cx="1524086" cy="1527048"/>
          </a:xfrm>
          <a:prstGeom prst="ellipse">
            <a:avLst/>
          </a:prstGeom>
          <a:ln w="38100">
            <a:solidFill>
              <a:schemeClr val="bg1"/>
            </a:solidFill>
          </a:ln>
        </p:spPr>
        <p:txBody>
          <a:bodyPr anchor="ctr"/>
          <a:lstStyle>
            <a:lvl1pPr marL="7938" indent="0" algn="ctr">
              <a:buNone/>
              <a:defRPr sz="1200">
                <a:solidFill>
                  <a:schemeClr val="bg1"/>
                </a:solidFill>
              </a:defRPr>
            </a:lvl1pPr>
          </a:lstStyle>
          <a:p>
            <a:r>
              <a:rPr lang="en-US"/>
              <a:t>Click icon to add headshot</a:t>
            </a:r>
          </a:p>
        </p:txBody>
      </p:sp>
      <p:sp>
        <p:nvSpPr>
          <p:cNvPr id="31" name="Text Placeholder 7">
            <a:extLst>
              <a:ext uri="{FF2B5EF4-FFF2-40B4-BE49-F238E27FC236}">
                <a16:creationId xmlns:a16="http://schemas.microsoft.com/office/drawing/2014/main" id="{09A3A5A3-C2EA-2FFE-C3E1-C3EF426C05AB}"/>
              </a:ext>
            </a:extLst>
          </p:cNvPr>
          <p:cNvSpPr>
            <a:spLocks noGrp="1"/>
          </p:cNvSpPr>
          <p:nvPr>
            <p:ph type="body" sz="quarter" idx="17" hasCustomPrompt="1"/>
          </p:nvPr>
        </p:nvSpPr>
        <p:spPr>
          <a:xfrm>
            <a:off x="6157257" y="3340648"/>
            <a:ext cx="2719838" cy="276999"/>
          </a:xfrm>
          <a:prstGeom prst="rect">
            <a:avLst/>
          </a:prstGeom>
        </p:spPr>
        <p:txBody>
          <a:bodyPr wrap="square">
            <a:spAutoFit/>
          </a:bodyPr>
          <a:lstStyle>
            <a:lvl1pPr marL="0" indent="0" algn="ctr">
              <a:buNone/>
              <a:defRPr sz="1200" b="0" i="0">
                <a:solidFill>
                  <a:schemeClr val="bg1">
                    <a:lumMod val="85000"/>
                  </a:schemeClr>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lvl="0"/>
            <a:r>
              <a:rPr lang="en-US"/>
              <a:t>Title</a:t>
            </a:r>
          </a:p>
        </p:txBody>
      </p:sp>
      <p:sp>
        <p:nvSpPr>
          <p:cNvPr id="32" name="Text Placeholder 7">
            <a:extLst>
              <a:ext uri="{FF2B5EF4-FFF2-40B4-BE49-F238E27FC236}">
                <a16:creationId xmlns:a16="http://schemas.microsoft.com/office/drawing/2014/main" id="{BED2E2B4-1AE0-7D02-7D16-77F9221401C9}"/>
              </a:ext>
            </a:extLst>
          </p:cNvPr>
          <p:cNvSpPr>
            <a:spLocks noGrp="1"/>
          </p:cNvSpPr>
          <p:nvPr>
            <p:ph type="body" sz="quarter" idx="18" hasCustomPrompt="1"/>
          </p:nvPr>
        </p:nvSpPr>
        <p:spPr>
          <a:xfrm>
            <a:off x="6157257" y="3086569"/>
            <a:ext cx="2719838" cy="307777"/>
          </a:xfrm>
          <a:prstGeom prst="rect">
            <a:avLst/>
          </a:prstGeom>
        </p:spPr>
        <p:txBody>
          <a:bodyPr wrap="square">
            <a:spAutoFit/>
          </a:bodyPr>
          <a:lstStyle>
            <a:lvl1pPr marL="0" indent="0" algn="ctr">
              <a:buNone/>
              <a:defRPr sz="1400" b="1" i="0">
                <a:solidFill>
                  <a:schemeClr val="bg1"/>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a:t>Name</a:t>
            </a:r>
          </a:p>
        </p:txBody>
      </p:sp>
      <p:sp>
        <p:nvSpPr>
          <p:cNvPr id="33" name="Picture Placeholder 9">
            <a:extLst>
              <a:ext uri="{FF2B5EF4-FFF2-40B4-BE49-F238E27FC236}">
                <a16:creationId xmlns:a16="http://schemas.microsoft.com/office/drawing/2014/main" id="{6280DC09-E9DA-E0B2-477E-90EA181D0DC9}"/>
              </a:ext>
            </a:extLst>
          </p:cNvPr>
          <p:cNvSpPr>
            <a:spLocks noGrp="1"/>
          </p:cNvSpPr>
          <p:nvPr>
            <p:ph type="pic" sz="quarter" idx="19" hasCustomPrompt="1"/>
          </p:nvPr>
        </p:nvSpPr>
        <p:spPr>
          <a:xfrm>
            <a:off x="6755134" y="1510702"/>
            <a:ext cx="1524086" cy="1527048"/>
          </a:xfrm>
          <a:prstGeom prst="ellipse">
            <a:avLst/>
          </a:prstGeom>
          <a:ln w="38100">
            <a:solidFill>
              <a:schemeClr val="bg1"/>
            </a:solidFill>
          </a:ln>
        </p:spPr>
        <p:txBody>
          <a:bodyPr anchor="ctr"/>
          <a:lstStyle>
            <a:lvl1pPr marL="7938" indent="0" algn="ctr">
              <a:buNone/>
              <a:defRPr sz="1200">
                <a:solidFill>
                  <a:schemeClr val="bg1"/>
                </a:solidFill>
              </a:defRPr>
            </a:lvl1pPr>
          </a:lstStyle>
          <a:p>
            <a:r>
              <a:rPr lang="en-US"/>
              <a:t>Click icon to add headshot</a:t>
            </a:r>
          </a:p>
        </p:txBody>
      </p:sp>
      <p:sp>
        <p:nvSpPr>
          <p:cNvPr id="34" name="Text Placeholder 7">
            <a:extLst>
              <a:ext uri="{FF2B5EF4-FFF2-40B4-BE49-F238E27FC236}">
                <a16:creationId xmlns:a16="http://schemas.microsoft.com/office/drawing/2014/main" id="{9F21542E-FF09-7F51-CD09-7FB0DE1FE1EE}"/>
              </a:ext>
            </a:extLst>
          </p:cNvPr>
          <p:cNvSpPr>
            <a:spLocks noGrp="1"/>
          </p:cNvSpPr>
          <p:nvPr>
            <p:ph type="body" sz="quarter" idx="20" hasCustomPrompt="1"/>
          </p:nvPr>
        </p:nvSpPr>
        <p:spPr>
          <a:xfrm>
            <a:off x="9012035" y="3340648"/>
            <a:ext cx="2719838" cy="276999"/>
          </a:xfrm>
          <a:prstGeom prst="rect">
            <a:avLst/>
          </a:prstGeom>
        </p:spPr>
        <p:txBody>
          <a:bodyPr wrap="square">
            <a:spAutoFit/>
          </a:bodyPr>
          <a:lstStyle>
            <a:lvl1pPr marL="0" indent="0" algn="ctr">
              <a:buNone/>
              <a:defRPr sz="1200" b="0" i="0">
                <a:solidFill>
                  <a:schemeClr val="bg1">
                    <a:lumMod val="85000"/>
                  </a:schemeClr>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lvl="0"/>
            <a:r>
              <a:rPr lang="en-US"/>
              <a:t>Title</a:t>
            </a:r>
          </a:p>
        </p:txBody>
      </p:sp>
      <p:sp>
        <p:nvSpPr>
          <p:cNvPr id="35" name="Text Placeholder 7">
            <a:extLst>
              <a:ext uri="{FF2B5EF4-FFF2-40B4-BE49-F238E27FC236}">
                <a16:creationId xmlns:a16="http://schemas.microsoft.com/office/drawing/2014/main" id="{AA5D26A2-3A2D-129A-D37C-3731AEB15118}"/>
              </a:ext>
            </a:extLst>
          </p:cNvPr>
          <p:cNvSpPr>
            <a:spLocks noGrp="1"/>
          </p:cNvSpPr>
          <p:nvPr>
            <p:ph type="body" sz="quarter" idx="21" hasCustomPrompt="1"/>
          </p:nvPr>
        </p:nvSpPr>
        <p:spPr>
          <a:xfrm>
            <a:off x="9012035" y="3086569"/>
            <a:ext cx="2719838" cy="307777"/>
          </a:xfrm>
          <a:prstGeom prst="rect">
            <a:avLst/>
          </a:prstGeom>
        </p:spPr>
        <p:txBody>
          <a:bodyPr wrap="square">
            <a:spAutoFit/>
          </a:bodyPr>
          <a:lstStyle>
            <a:lvl1pPr marL="0" indent="0" algn="ctr">
              <a:buNone/>
              <a:defRPr sz="1400" b="1" i="0">
                <a:solidFill>
                  <a:schemeClr val="bg1"/>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a:t>Name</a:t>
            </a:r>
          </a:p>
        </p:txBody>
      </p:sp>
      <p:sp>
        <p:nvSpPr>
          <p:cNvPr id="36" name="Picture Placeholder 9">
            <a:extLst>
              <a:ext uri="{FF2B5EF4-FFF2-40B4-BE49-F238E27FC236}">
                <a16:creationId xmlns:a16="http://schemas.microsoft.com/office/drawing/2014/main" id="{4C0D3DE0-2FE9-2E46-2DDF-382521FC49CE}"/>
              </a:ext>
            </a:extLst>
          </p:cNvPr>
          <p:cNvSpPr>
            <a:spLocks noGrp="1"/>
          </p:cNvSpPr>
          <p:nvPr>
            <p:ph type="pic" sz="quarter" idx="22" hasCustomPrompt="1"/>
          </p:nvPr>
        </p:nvSpPr>
        <p:spPr>
          <a:xfrm>
            <a:off x="9609912" y="1510702"/>
            <a:ext cx="1524086" cy="1527048"/>
          </a:xfrm>
          <a:prstGeom prst="ellipse">
            <a:avLst/>
          </a:prstGeom>
          <a:ln w="38100">
            <a:solidFill>
              <a:schemeClr val="bg1"/>
            </a:solidFill>
          </a:ln>
        </p:spPr>
        <p:txBody>
          <a:bodyPr anchor="ctr"/>
          <a:lstStyle>
            <a:lvl1pPr marL="7938" indent="0" algn="ctr">
              <a:buNone/>
              <a:defRPr sz="1200">
                <a:solidFill>
                  <a:schemeClr val="bg1"/>
                </a:solidFill>
              </a:defRPr>
            </a:lvl1pPr>
          </a:lstStyle>
          <a:p>
            <a:r>
              <a:rPr lang="en-US"/>
              <a:t>Click icon to add headshot</a:t>
            </a:r>
          </a:p>
        </p:txBody>
      </p:sp>
      <p:sp>
        <p:nvSpPr>
          <p:cNvPr id="37" name="Title 36">
            <a:extLst>
              <a:ext uri="{FF2B5EF4-FFF2-40B4-BE49-F238E27FC236}">
                <a16:creationId xmlns:a16="http://schemas.microsoft.com/office/drawing/2014/main" id="{D9670E94-D140-B500-FBCF-AABE7EEBABAE}"/>
              </a:ext>
            </a:extLst>
          </p:cNvPr>
          <p:cNvSpPr>
            <a:spLocks noGrp="1"/>
          </p:cNvSpPr>
          <p:nvPr>
            <p:ph type="title"/>
          </p:nvPr>
        </p:nvSpPr>
        <p:spPr>
          <a:xfrm>
            <a:off x="237744" y="283464"/>
            <a:ext cx="11566478" cy="936620"/>
          </a:xfrm>
        </p:spPr>
        <p:txBody>
          <a:bodyPr anchor="t"/>
          <a:lstStyle>
            <a:lvl1pPr>
              <a:defRPr>
                <a:solidFill>
                  <a:schemeClr val="bg1"/>
                </a:solidFill>
              </a:defRPr>
            </a:lvl1pPr>
          </a:lstStyle>
          <a:p>
            <a:r>
              <a:rPr lang="en-US"/>
              <a:t>Click to edit Master title style</a:t>
            </a:r>
          </a:p>
        </p:txBody>
      </p:sp>
      <p:sp>
        <p:nvSpPr>
          <p:cNvPr id="2" name="Text Placeholder 7">
            <a:extLst>
              <a:ext uri="{FF2B5EF4-FFF2-40B4-BE49-F238E27FC236}">
                <a16:creationId xmlns:a16="http://schemas.microsoft.com/office/drawing/2014/main" id="{A5AC46BD-5E5D-B9DD-D3BF-E4A397FD523A}"/>
              </a:ext>
            </a:extLst>
          </p:cNvPr>
          <p:cNvSpPr>
            <a:spLocks noGrp="1"/>
          </p:cNvSpPr>
          <p:nvPr>
            <p:ph type="body" sz="quarter" idx="23" hasCustomPrompt="1"/>
          </p:nvPr>
        </p:nvSpPr>
        <p:spPr>
          <a:xfrm>
            <a:off x="447701" y="5764727"/>
            <a:ext cx="2719838" cy="276999"/>
          </a:xfrm>
          <a:prstGeom prst="rect">
            <a:avLst/>
          </a:prstGeom>
        </p:spPr>
        <p:txBody>
          <a:bodyPr wrap="square">
            <a:spAutoFit/>
          </a:bodyPr>
          <a:lstStyle>
            <a:lvl1pPr marL="0" indent="0" algn="ctr">
              <a:buNone/>
              <a:defRPr sz="1200" b="0" i="0">
                <a:solidFill>
                  <a:schemeClr val="bg1">
                    <a:lumMod val="85000"/>
                  </a:schemeClr>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lvl="0"/>
            <a:r>
              <a:rPr lang="en-US"/>
              <a:t>Title</a:t>
            </a:r>
          </a:p>
        </p:txBody>
      </p:sp>
      <p:sp>
        <p:nvSpPr>
          <p:cNvPr id="5" name="Text Placeholder 7">
            <a:extLst>
              <a:ext uri="{FF2B5EF4-FFF2-40B4-BE49-F238E27FC236}">
                <a16:creationId xmlns:a16="http://schemas.microsoft.com/office/drawing/2014/main" id="{F59E349D-8015-626D-8333-970B2FD39C88}"/>
              </a:ext>
            </a:extLst>
          </p:cNvPr>
          <p:cNvSpPr>
            <a:spLocks noGrp="1"/>
          </p:cNvSpPr>
          <p:nvPr>
            <p:ph type="body" sz="quarter" idx="24" hasCustomPrompt="1"/>
          </p:nvPr>
        </p:nvSpPr>
        <p:spPr>
          <a:xfrm>
            <a:off x="447701" y="5510648"/>
            <a:ext cx="2719838" cy="307777"/>
          </a:xfrm>
          <a:prstGeom prst="rect">
            <a:avLst/>
          </a:prstGeom>
        </p:spPr>
        <p:txBody>
          <a:bodyPr wrap="square">
            <a:spAutoFit/>
          </a:bodyPr>
          <a:lstStyle>
            <a:lvl1pPr marL="0" indent="0" algn="ctr">
              <a:buNone/>
              <a:defRPr sz="1400" b="1" i="0">
                <a:solidFill>
                  <a:schemeClr val="bg1"/>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a:t>Name</a:t>
            </a:r>
          </a:p>
        </p:txBody>
      </p:sp>
      <p:sp>
        <p:nvSpPr>
          <p:cNvPr id="11" name="Picture Placeholder 9">
            <a:extLst>
              <a:ext uri="{FF2B5EF4-FFF2-40B4-BE49-F238E27FC236}">
                <a16:creationId xmlns:a16="http://schemas.microsoft.com/office/drawing/2014/main" id="{4860F50D-8294-9796-A66D-A9F70056FB02}"/>
              </a:ext>
            </a:extLst>
          </p:cNvPr>
          <p:cNvSpPr>
            <a:spLocks noGrp="1"/>
          </p:cNvSpPr>
          <p:nvPr>
            <p:ph type="pic" sz="quarter" idx="25" hasCustomPrompt="1"/>
          </p:nvPr>
        </p:nvSpPr>
        <p:spPr>
          <a:xfrm>
            <a:off x="1045578" y="3934781"/>
            <a:ext cx="1524086" cy="1527048"/>
          </a:xfrm>
          <a:prstGeom prst="ellipse">
            <a:avLst/>
          </a:prstGeom>
          <a:ln w="38100">
            <a:solidFill>
              <a:schemeClr val="bg1"/>
            </a:solidFill>
          </a:ln>
        </p:spPr>
        <p:txBody>
          <a:bodyPr anchor="ctr"/>
          <a:lstStyle>
            <a:lvl1pPr marL="7938" indent="0" algn="ctr">
              <a:buNone/>
              <a:defRPr sz="1200">
                <a:solidFill>
                  <a:schemeClr val="bg1"/>
                </a:solidFill>
              </a:defRPr>
            </a:lvl1pPr>
          </a:lstStyle>
          <a:p>
            <a:r>
              <a:rPr lang="en-US"/>
              <a:t>Click icon to add headshot</a:t>
            </a:r>
          </a:p>
        </p:txBody>
      </p:sp>
      <p:sp>
        <p:nvSpPr>
          <p:cNvPr id="12" name="Text Placeholder 7">
            <a:extLst>
              <a:ext uri="{FF2B5EF4-FFF2-40B4-BE49-F238E27FC236}">
                <a16:creationId xmlns:a16="http://schemas.microsoft.com/office/drawing/2014/main" id="{D5BAFB55-E6C5-F765-DB88-21B2FFEA3E11}"/>
              </a:ext>
            </a:extLst>
          </p:cNvPr>
          <p:cNvSpPr>
            <a:spLocks noGrp="1"/>
          </p:cNvSpPr>
          <p:nvPr>
            <p:ph type="body" sz="quarter" idx="26" hasCustomPrompt="1"/>
          </p:nvPr>
        </p:nvSpPr>
        <p:spPr>
          <a:xfrm>
            <a:off x="3302479" y="5764727"/>
            <a:ext cx="2719838" cy="276999"/>
          </a:xfrm>
          <a:prstGeom prst="rect">
            <a:avLst/>
          </a:prstGeom>
        </p:spPr>
        <p:txBody>
          <a:bodyPr wrap="square">
            <a:spAutoFit/>
          </a:bodyPr>
          <a:lstStyle>
            <a:lvl1pPr marL="0" indent="0" algn="ctr">
              <a:buNone/>
              <a:defRPr sz="1200" b="0" i="0">
                <a:solidFill>
                  <a:schemeClr val="bg1">
                    <a:lumMod val="85000"/>
                  </a:schemeClr>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lvl="0"/>
            <a:r>
              <a:rPr lang="en-US"/>
              <a:t>Title</a:t>
            </a:r>
          </a:p>
        </p:txBody>
      </p:sp>
      <p:sp>
        <p:nvSpPr>
          <p:cNvPr id="13" name="Text Placeholder 7">
            <a:extLst>
              <a:ext uri="{FF2B5EF4-FFF2-40B4-BE49-F238E27FC236}">
                <a16:creationId xmlns:a16="http://schemas.microsoft.com/office/drawing/2014/main" id="{2EE7E1FF-2470-790C-D0B6-198F2AB2EECF}"/>
              </a:ext>
            </a:extLst>
          </p:cNvPr>
          <p:cNvSpPr>
            <a:spLocks noGrp="1"/>
          </p:cNvSpPr>
          <p:nvPr>
            <p:ph type="body" sz="quarter" idx="27" hasCustomPrompt="1"/>
          </p:nvPr>
        </p:nvSpPr>
        <p:spPr>
          <a:xfrm>
            <a:off x="3302479" y="5510648"/>
            <a:ext cx="2719838" cy="307777"/>
          </a:xfrm>
          <a:prstGeom prst="rect">
            <a:avLst/>
          </a:prstGeom>
        </p:spPr>
        <p:txBody>
          <a:bodyPr wrap="square">
            <a:spAutoFit/>
          </a:bodyPr>
          <a:lstStyle>
            <a:lvl1pPr marL="0" indent="0" algn="ctr">
              <a:buNone/>
              <a:defRPr sz="1400" b="1" i="0">
                <a:solidFill>
                  <a:schemeClr val="bg1"/>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a:t>Name</a:t>
            </a:r>
          </a:p>
        </p:txBody>
      </p:sp>
      <p:sp>
        <p:nvSpPr>
          <p:cNvPr id="14" name="Picture Placeholder 9">
            <a:extLst>
              <a:ext uri="{FF2B5EF4-FFF2-40B4-BE49-F238E27FC236}">
                <a16:creationId xmlns:a16="http://schemas.microsoft.com/office/drawing/2014/main" id="{E1722736-F5D8-DDEE-EA42-7DCA2AF9507B}"/>
              </a:ext>
            </a:extLst>
          </p:cNvPr>
          <p:cNvSpPr>
            <a:spLocks noGrp="1"/>
          </p:cNvSpPr>
          <p:nvPr>
            <p:ph type="pic" sz="quarter" idx="28" hasCustomPrompt="1"/>
          </p:nvPr>
        </p:nvSpPr>
        <p:spPr>
          <a:xfrm>
            <a:off x="3900356" y="3934781"/>
            <a:ext cx="1524086" cy="1527048"/>
          </a:xfrm>
          <a:prstGeom prst="ellipse">
            <a:avLst/>
          </a:prstGeom>
          <a:ln w="38100">
            <a:solidFill>
              <a:schemeClr val="bg1"/>
            </a:solidFill>
          </a:ln>
        </p:spPr>
        <p:txBody>
          <a:bodyPr anchor="ctr"/>
          <a:lstStyle>
            <a:lvl1pPr marL="7938" indent="0" algn="ctr">
              <a:buNone/>
              <a:defRPr sz="1200">
                <a:solidFill>
                  <a:schemeClr val="bg1"/>
                </a:solidFill>
              </a:defRPr>
            </a:lvl1pPr>
          </a:lstStyle>
          <a:p>
            <a:r>
              <a:rPr lang="en-US"/>
              <a:t>Click icon to add headshot</a:t>
            </a:r>
          </a:p>
        </p:txBody>
      </p:sp>
      <p:sp>
        <p:nvSpPr>
          <p:cNvPr id="15" name="Text Placeholder 7">
            <a:extLst>
              <a:ext uri="{FF2B5EF4-FFF2-40B4-BE49-F238E27FC236}">
                <a16:creationId xmlns:a16="http://schemas.microsoft.com/office/drawing/2014/main" id="{EF5EDD91-1D03-07DC-AD88-1162EF9394C3}"/>
              </a:ext>
            </a:extLst>
          </p:cNvPr>
          <p:cNvSpPr>
            <a:spLocks noGrp="1"/>
          </p:cNvSpPr>
          <p:nvPr>
            <p:ph type="body" sz="quarter" idx="29" hasCustomPrompt="1"/>
          </p:nvPr>
        </p:nvSpPr>
        <p:spPr>
          <a:xfrm>
            <a:off x="6157257" y="5764727"/>
            <a:ext cx="2719838" cy="276999"/>
          </a:xfrm>
          <a:prstGeom prst="rect">
            <a:avLst/>
          </a:prstGeom>
        </p:spPr>
        <p:txBody>
          <a:bodyPr wrap="square">
            <a:spAutoFit/>
          </a:bodyPr>
          <a:lstStyle>
            <a:lvl1pPr marL="0" indent="0" algn="ctr">
              <a:buNone/>
              <a:defRPr sz="1200" b="0" i="0">
                <a:solidFill>
                  <a:schemeClr val="bg1">
                    <a:lumMod val="85000"/>
                  </a:schemeClr>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lvl="0"/>
            <a:r>
              <a:rPr lang="en-US"/>
              <a:t>Title</a:t>
            </a:r>
          </a:p>
        </p:txBody>
      </p:sp>
      <p:sp>
        <p:nvSpPr>
          <p:cNvPr id="16" name="Text Placeholder 7">
            <a:extLst>
              <a:ext uri="{FF2B5EF4-FFF2-40B4-BE49-F238E27FC236}">
                <a16:creationId xmlns:a16="http://schemas.microsoft.com/office/drawing/2014/main" id="{5AFEB971-DBA9-E990-7CAE-E1ED2AAA8FF1}"/>
              </a:ext>
            </a:extLst>
          </p:cNvPr>
          <p:cNvSpPr>
            <a:spLocks noGrp="1"/>
          </p:cNvSpPr>
          <p:nvPr>
            <p:ph type="body" sz="quarter" idx="30" hasCustomPrompt="1"/>
          </p:nvPr>
        </p:nvSpPr>
        <p:spPr>
          <a:xfrm>
            <a:off x="6157257" y="5510648"/>
            <a:ext cx="2719838" cy="307777"/>
          </a:xfrm>
          <a:prstGeom prst="rect">
            <a:avLst/>
          </a:prstGeom>
        </p:spPr>
        <p:txBody>
          <a:bodyPr wrap="square">
            <a:spAutoFit/>
          </a:bodyPr>
          <a:lstStyle>
            <a:lvl1pPr marL="0" indent="0" algn="ctr">
              <a:buNone/>
              <a:defRPr sz="1400" b="1" i="0">
                <a:solidFill>
                  <a:schemeClr val="bg1"/>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a:t>Name</a:t>
            </a:r>
          </a:p>
        </p:txBody>
      </p:sp>
      <p:sp>
        <p:nvSpPr>
          <p:cNvPr id="17" name="Picture Placeholder 9">
            <a:extLst>
              <a:ext uri="{FF2B5EF4-FFF2-40B4-BE49-F238E27FC236}">
                <a16:creationId xmlns:a16="http://schemas.microsoft.com/office/drawing/2014/main" id="{45AED3C9-E056-7C50-3414-F9255B619449}"/>
              </a:ext>
            </a:extLst>
          </p:cNvPr>
          <p:cNvSpPr>
            <a:spLocks noGrp="1"/>
          </p:cNvSpPr>
          <p:nvPr>
            <p:ph type="pic" sz="quarter" idx="31" hasCustomPrompt="1"/>
          </p:nvPr>
        </p:nvSpPr>
        <p:spPr>
          <a:xfrm>
            <a:off x="6755134" y="3934781"/>
            <a:ext cx="1524086" cy="1527048"/>
          </a:xfrm>
          <a:prstGeom prst="ellipse">
            <a:avLst/>
          </a:prstGeom>
          <a:ln w="38100">
            <a:solidFill>
              <a:schemeClr val="bg1"/>
            </a:solidFill>
          </a:ln>
        </p:spPr>
        <p:txBody>
          <a:bodyPr anchor="ctr"/>
          <a:lstStyle>
            <a:lvl1pPr marL="7938" indent="0" algn="ctr">
              <a:buNone/>
              <a:defRPr sz="1200">
                <a:solidFill>
                  <a:schemeClr val="bg1"/>
                </a:solidFill>
              </a:defRPr>
            </a:lvl1pPr>
          </a:lstStyle>
          <a:p>
            <a:r>
              <a:rPr lang="en-US"/>
              <a:t>Click icon to add headshot</a:t>
            </a:r>
          </a:p>
        </p:txBody>
      </p:sp>
      <p:sp>
        <p:nvSpPr>
          <p:cNvPr id="18" name="Text Placeholder 7">
            <a:extLst>
              <a:ext uri="{FF2B5EF4-FFF2-40B4-BE49-F238E27FC236}">
                <a16:creationId xmlns:a16="http://schemas.microsoft.com/office/drawing/2014/main" id="{17174ED6-04C6-72E8-8ED0-0FDB0D69A261}"/>
              </a:ext>
            </a:extLst>
          </p:cNvPr>
          <p:cNvSpPr>
            <a:spLocks noGrp="1"/>
          </p:cNvSpPr>
          <p:nvPr>
            <p:ph type="body" sz="quarter" idx="32" hasCustomPrompt="1"/>
          </p:nvPr>
        </p:nvSpPr>
        <p:spPr>
          <a:xfrm>
            <a:off x="9012035" y="5764727"/>
            <a:ext cx="2719838" cy="276999"/>
          </a:xfrm>
          <a:prstGeom prst="rect">
            <a:avLst/>
          </a:prstGeom>
        </p:spPr>
        <p:txBody>
          <a:bodyPr wrap="square">
            <a:spAutoFit/>
          </a:bodyPr>
          <a:lstStyle>
            <a:lvl1pPr marL="0" indent="0" algn="ctr">
              <a:buNone/>
              <a:defRPr sz="1200" b="0" i="0">
                <a:solidFill>
                  <a:schemeClr val="bg1">
                    <a:lumMod val="85000"/>
                  </a:schemeClr>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lvl="0"/>
            <a:r>
              <a:rPr lang="en-US"/>
              <a:t>Title</a:t>
            </a:r>
          </a:p>
        </p:txBody>
      </p:sp>
      <p:sp>
        <p:nvSpPr>
          <p:cNvPr id="19" name="Text Placeholder 7">
            <a:extLst>
              <a:ext uri="{FF2B5EF4-FFF2-40B4-BE49-F238E27FC236}">
                <a16:creationId xmlns:a16="http://schemas.microsoft.com/office/drawing/2014/main" id="{81C91E7B-F907-0C98-2956-1C2681009C05}"/>
              </a:ext>
            </a:extLst>
          </p:cNvPr>
          <p:cNvSpPr>
            <a:spLocks noGrp="1"/>
          </p:cNvSpPr>
          <p:nvPr>
            <p:ph type="body" sz="quarter" idx="33" hasCustomPrompt="1"/>
          </p:nvPr>
        </p:nvSpPr>
        <p:spPr>
          <a:xfrm>
            <a:off x="9012035" y="5510648"/>
            <a:ext cx="2719838" cy="307777"/>
          </a:xfrm>
          <a:prstGeom prst="rect">
            <a:avLst/>
          </a:prstGeom>
        </p:spPr>
        <p:txBody>
          <a:bodyPr wrap="square">
            <a:spAutoFit/>
          </a:bodyPr>
          <a:lstStyle>
            <a:lvl1pPr marL="0" indent="0" algn="ctr">
              <a:buNone/>
              <a:defRPr sz="1400" b="1" i="0">
                <a:solidFill>
                  <a:schemeClr val="bg1"/>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a:t>Name</a:t>
            </a:r>
          </a:p>
        </p:txBody>
      </p:sp>
      <p:sp>
        <p:nvSpPr>
          <p:cNvPr id="20" name="Picture Placeholder 9">
            <a:extLst>
              <a:ext uri="{FF2B5EF4-FFF2-40B4-BE49-F238E27FC236}">
                <a16:creationId xmlns:a16="http://schemas.microsoft.com/office/drawing/2014/main" id="{0740F477-2D98-010C-09C5-3D5D016A768D}"/>
              </a:ext>
            </a:extLst>
          </p:cNvPr>
          <p:cNvSpPr>
            <a:spLocks noGrp="1"/>
          </p:cNvSpPr>
          <p:nvPr>
            <p:ph type="pic" sz="quarter" idx="34" hasCustomPrompt="1"/>
          </p:nvPr>
        </p:nvSpPr>
        <p:spPr>
          <a:xfrm>
            <a:off x="9609912" y="3934781"/>
            <a:ext cx="1524086" cy="1527048"/>
          </a:xfrm>
          <a:prstGeom prst="ellipse">
            <a:avLst/>
          </a:prstGeom>
          <a:ln w="38100">
            <a:solidFill>
              <a:schemeClr val="bg1"/>
            </a:solidFill>
          </a:ln>
        </p:spPr>
        <p:txBody>
          <a:bodyPr anchor="ctr"/>
          <a:lstStyle>
            <a:lvl1pPr marL="7938" indent="0" algn="ctr">
              <a:buNone/>
              <a:defRPr sz="1200">
                <a:solidFill>
                  <a:schemeClr val="bg1"/>
                </a:solidFill>
              </a:defRPr>
            </a:lvl1pPr>
          </a:lstStyle>
          <a:p>
            <a:r>
              <a:rPr lang="en-US"/>
              <a:t>Click icon to add headshot</a:t>
            </a:r>
          </a:p>
        </p:txBody>
      </p:sp>
      <p:sp>
        <p:nvSpPr>
          <p:cNvPr id="3" name="TextBox 2">
            <a:extLst>
              <a:ext uri="{FF2B5EF4-FFF2-40B4-BE49-F238E27FC236}">
                <a16:creationId xmlns:a16="http://schemas.microsoft.com/office/drawing/2014/main" id="{43A52483-B16D-3C9B-4BE3-1D2015F21FC8}"/>
              </a:ext>
            </a:extLst>
          </p:cNvPr>
          <p:cNvSpPr txBox="1">
            <a:spLocks noChangeAspect="1"/>
          </p:cNvSpPr>
          <p:nvPr userDrawn="1"/>
        </p:nvSpPr>
        <p:spPr>
          <a:xfrm>
            <a:off x="11725097" y="6447240"/>
            <a:ext cx="227692" cy="228600"/>
          </a:xfrm>
          <a:prstGeom prst="ellipse">
            <a:avLst/>
          </a:prstGeom>
          <a:solidFill>
            <a:schemeClr val="bg1"/>
          </a:solidFill>
        </p:spPr>
        <p:txBody>
          <a:bodyPr wrap="non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9F77B881-CDA4-7041-897F-97D0053686EF}" type="slidenum">
              <a:rPr kumimoji="0" lang="en-US" sz="700" b="1" i="0" u="none" strike="noStrike" kern="1200" cap="none" spc="0" normalizeH="0" baseline="0" noProof="0" smtClean="0">
                <a:ln>
                  <a:noFill/>
                </a:ln>
                <a:solidFill>
                  <a:srgbClr val="1861F5"/>
                </a:solidFill>
                <a:effectLst/>
                <a:uLnTx/>
                <a:uFillTx/>
                <a:latin typeface="Avenir Next LT Pro"/>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700" b="1" i="0" u="none" strike="noStrike" kern="1200" cap="none" spc="0" normalizeH="0" baseline="0" noProof="0">
              <a:ln>
                <a:noFill/>
              </a:ln>
              <a:solidFill>
                <a:srgbClr val="1861F5"/>
              </a:solidFill>
              <a:effectLst/>
              <a:uLnTx/>
              <a:uFillTx/>
              <a:latin typeface="Avenir Next LT Pro"/>
              <a:ea typeface="+mn-ea"/>
              <a:cs typeface="+mn-cs"/>
            </a:endParaRPr>
          </a:p>
        </p:txBody>
      </p:sp>
      <p:pic>
        <p:nvPicPr>
          <p:cNvPr id="4" name="Picture 3" descr="Icon&#10;&#10;Description automatically generated">
            <a:extLst>
              <a:ext uri="{FF2B5EF4-FFF2-40B4-BE49-F238E27FC236}">
                <a16:creationId xmlns:a16="http://schemas.microsoft.com/office/drawing/2014/main" id="{E40EA63D-F0A9-1D66-EF49-3E0F901A32D2}"/>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260548" y="6251542"/>
            <a:ext cx="292100" cy="368300"/>
          </a:xfrm>
          <a:prstGeom prst="rect">
            <a:avLst/>
          </a:prstGeom>
        </p:spPr>
      </p:pic>
      <p:sp>
        <p:nvSpPr>
          <p:cNvPr id="21" name="TextBox 20">
            <a:extLst>
              <a:ext uri="{FF2B5EF4-FFF2-40B4-BE49-F238E27FC236}">
                <a16:creationId xmlns:a16="http://schemas.microsoft.com/office/drawing/2014/main" id="{959276FB-81CB-6349-E3B7-222B315636D9}"/>
              </a:ext>
            </a:extLst>
          </p:cNvPr>
          <p:cNvSpPr txBox="1">
            <a:spLocks noChangeArrowheads="1"/>
          </p:cNvSpPr>
          <p:nvPr userDrawn="1"/>
        </p:nvSpPr>
        <p:spPr bwMode="auto">
          <a:xfrm>
            <a:off x="691527" y="6544036"/>
            <a:ext cx="5726286" cy="923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sz="1800">
                <a:solidFill>
                  <a:srgbClr val="000000"/>
                </a:solidFill>
              </a:defRPr>
            </a:pPr>
            <a:r>
              <a:rPr kumimoji="0" lang="ga-IE" sz="600" b="0" i="0" u="none" strike="noStrike" kern="1200" cap="none" spc="0" normalizeH="0" baseline="0" noProof="0">
                <a:ln>
                  <a:noFill/>
                </a:ln>
                <a:solidFill>
                  <a:srgbClr val="FFFFFF">
                    <a:lumMod val="85000"/>
                  </a:srgbClr>
                </a:solidFill>
                <a:effectLst/>
                <a:uLnTx/>
                <a:uFillTx/>
                <a:latin typeface="Avenir Next LT Pro"/>
                <a:ea typeface="ＭＳ Ｐゴシック" charset="0"/>
              </a:rPr>
              <a:t>© 2023 Epsilon Data Management, LLC. All rights reserved. Proprietary and confidential. V-1.31.23</a:t>
            </a:r>
          </a:p>
        </p:txBody>
      </p:sp>
    </p:spTree>
    <p:extLst>
      <p:ext uri="{BB962C8B-B14F-4D97-AF65-F5344CB8AC3E}">
        <p14:creationId xmlns:p14="http://schemas.microsoft.com/office/powerpoint/2010/main" val="228794433"/>
      </p:ext>
    </p:extLst>
  </p:cSld>
  <p:clrMapOvr>
    <a:masterClrMapping/>
  </p:clrMapOvr>
  <p:extLst>
    <p:ext uri="{DCECCB84-F9BA-43D5-87BE-67443E8EF086}">
      <p15:sldGuideLst xmlns:p15="http://schemas.microsoft.com/office/powerpoint/2012/main">
        <p15:guide id="1" orient="horz" pos="216">
          <p15:clr>
            <a:srgbClr val="FBAE40"/>
          </p15:clr>
        </p15:guide>
      </p15:sldGuideLst>
    </p:ext>
  </p:extLst>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1_Two Column">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678F2DDA-84BA-0809-50FD-D38BEA671F00}"/>
              </a:ext>
            </a:extLst>
          </p:cNvPr>
          <p:cNvSpPr>
            <a:spLocks noGrp="1"/>
          </p:cNvSpPr>
          <p:nvPr>
            <p:ph type="body" sz="quarter" idx="11"/>
          </p:nvPr>
        </p:nvSpPr>
        <p:spPr>
          <a:xfrm>
            <a:off x="228599" y="1463040"/>
            <a:ext cx="5726417" cy="408570"/>
          </a:xfrm>
          <a:prstGeom prst="rect">
            <a:avLst/>
          </a:prstGeom>
        </p:spPr>
        <p:txBody>
          <a:bodyPr anchor="t"/>
          <a:lstStyle>
            <a:lvl1pPr marL="0" indent="0">
              <a:buNone/>
              <a:defRPr b="1" i="0">
                <a:solidFill>
                  <a:schemeClr val="accent2"/>
                </a:solidFill>
                <a:latin typeface="+mj-lt"/>
              </a:defRPr>
            </a:lvl1pPr>
            <a:lvl2pPr marL="457200" indent="0">
              <a:buNone/>
              <a:defRPr b="1" i="0">
                <a:latin typeface="Avenir Next LT Pro Demi" panose="020B0504020202020204" pitchFamily="34" charset="77"/>
              </a:defRPr>
            </a:lvl2pPr>
            <a:lvl3pPr marL="914400" indent="0">
              <a:buNone/>
              <a:defRPr b="1" i="0">
                <a:latin typeface="Avenir Next LT Pro Demi" panose="020B0504020202020204" pitchFamily="34" charset="77"/>
              </a:defRPr>
            </a:lvl3pPr>
            <a:lvl4pPr marL="1371600" indent="0">
              <a:buNone/>
              <a:defRPr b="1" i="0">
                <a:latin typeface="Avenir Next LT Pro Demi" panose="020B0504020202020204" pitchFamily="34" charset="77"/>
              </a:defRPr>
            </a:lvl4pPr>
            <a:lvl5pPr marL="1828800" indent="0">
              <a:buNone/>
              <a:defRPr b="1" i="0">
                <a:latin typeface="Avenir Next LT Pro Demi" panose="020B0504020202020204" pitchFamily="34" charset="77"/>
              </a:defRPr>
            </a:lvl5pPr>
          </a:lstStyle>
          <a:p>
            <a:pPr lvl="0"/>
            <a:r>
              <a:rPr lang="en-US"/>
              <a:t>Click to edit Master text styles</a:t>
            </a:r>
          </a:p>
        </p:txBody>
      </p:sp>
      <p:sp>
        <p:nvSpPr>
          <p:cNvPr id="8" name="Text Placeholder 4">
            <a:extLst>
              <a:ext uri="{FF2B5EF4-FFF2-40B4-BE49-F238E27FC236}">
                <a16:creationId xmlns:a16="http://schemas.microsoft.com/office/drawing/2014/main" id="{10E8FF0D-5EB3-44AA-5DBC-14DC1ABAE14F}"/>
              </a:ext>
            </a:extLst>
          </p:cNvPr>
          <p:cNvSpPr>
            <a:spLocks noGrp="1"/>
          </p:cNvSpPr>
          <p:nvPr>
            <p:ph type="body" sz="quarter" idx="13"/>
          </p:nvPr>
        </p:nvSpPr>
        <p:spPr>
          <a:xfrm>
            <a:off x="6236480" y="1463040"/>
            <a:ext cx="5666785" cy="408570"/>
          </a:xfrm>
          <a:prstGeom prst="rect">
            <a:avLst/>
          </a:prstGeom>
        </p:spPr>
        <p:txBody>
          <a:bodyPr anchor="t"/>
          <a:lstStyle>
            <a:lvl1pPr marL="0" indent="0">
              <a:buNone/>
              <a:defRPr b="1" i="0">
                <a:solidFill>
                  <a:schemeClr val="accent2"/>
                </a:solidFill>
                <a:latin typeface="+mj-lt"/>
              </a:defRPr>
            </a:lvl1pPr>
            <a:lvl2pPr marL="457200" indent="0">
              <a:buNone/>
              <a:defRPr b="1" i="0">
                <a:latin typeface="Avenir Next LT Pro Demi" panose="020B0504020202020204" pitchFamily="34" charset="77"/>
              </a:defRPr>
            </a:lvl2pPr>
            <a:lvl3pPr marL="914400" indent="0">
              <a:buNone/>
              <a:defRPr b="1" i="0">
                <a:latin typeface="Avenir Next LT Pro Demi" panose="020B0504020202020204" pitchFamily="34" charset="77"/>
              </a:defRPr>
            </a:lvl3pPr>
            <a:lvl4pPr marL="1371600" indent="0">
              <a:buNone/>
              <a:defRPr b="1" i="0">
                <a:latin typeface="Avenir Next LT Pro Demi" panose="020B0504020202020204" pitchFamily="34" charset="77"/>
              </a:defRPr>
            </a:lvl4pPr>
            <a:lvl5pPr marL="1828800" indent="0">
              <a:buNone/>
              <a:defRPr b="1" i="0">
                <a:latin typeface="Avenir Next LT Pro Demi" panose="020B0504020202020204" pitchFamily="34" charset="77"/>
              </a:defRPr>
            </a:lvl5pPr>
          </a:lstStyle>
          <a:p>
            <a:pPr lvl="0"/>
            <a:r>
              <a:rPr lang="en-US"/>
              <a:t>Click to edit Master text styles</a:t>
            </a:r>
          </a:p>
        </p:txBody>
      </p:sp>
      <p:sp>
        <p:nvSpPr>
          <p:cNvPr id="4" name="TextBox 3">
            <a:extLst>
              <a:ext uri="{FF2B5EF4-FFF2-40B4-BE49-F238E27FC236}">
                <a16:creationId xmlns:a16="http://schemas.microsoft.com/office/drawing/2014/main" id="{4E650B3F-72F5-F33A-0E7B-C1C71CB82BA3}"/>
              </a:ext>
            </a:extLst>
          </p:cNvPr>
          <p:cNvSpPr txBox="1">
            <a:spLocks noChangeAspect="1"/>
          </p:cNvSpPr>
          <p:nvPr userDrawn="1"/>
        </p:nvSpPr>
        <p:spPr>
          <a:xfrm>
            <a:off x="11722608" y="6446520"/>
            <a:ext cx="227692" cy="228600"/>
          </a:xfrm>
          <a:prstGeom prst="ellipse">
            <a:avLst/>
          </a:prstGeom>
          <a:solidFill>
            <a:schemeClr val="accent1"/>
          </a:solidFill>
        </p:spPr>
        <p:txBody>
          <a:bodyPr wrap="none" rtlCol="0" anchor="ctr">
            <a:noAutofit/>
          </a:bodyPr>
          <a:lstStyle/>
          <a:p>
            <a:pPr algn="ctr"/>
            <a:fld id="{9F77B881-CDA4-7041-897F-97D0053686EF}" type="slidenum">
              <a:rPr lang="en-US" sz="700" b="1" i="0" smtClean="0">
                <a:solidFill>
                  <a:schemeClr val="bg1"/>
                </a:solidFill>
                <a:latin typeface="+mn-lt"/>
              </a:rPr>
              <a:pPr algn="ctr"/>
              <a:t>‹#›</a:t>
            </a:fld>
            <a:endParaRPr lang="en-US" sz="700" b="1" i="0">
              <a:solidFill>
                <a:schemeClr val="bg1"/>
              </a:solidFill>
              <a:latin typeface="+mn-lt"/>
            </a:endParaRPr>
          </a:p>
        </p:txBody>
      </p:sp>
      <p:sp>
        <p:nvSpPr>
          <p:cNvPr id="6" name="Title 5">
            <a:extLst>
              <a:ext uri="{FF2B5EF4-FFF2-40B4-BE49-F238E27FC236}">
                <a16:creationId xmlns:a16="http://schemas.microsoft.com/office/drawing/2014/main" id="{B345FCB7-B3A7-101E-C96E-6295B60609E5}"/>
              </a:ext>
            </a:extLst>
          </p:cNvPr>
          <p:cNvSpPr>
            <a:spLocks noGrp="1"/>
          </p:cNvSpPr>
          <p:nvPr>
            <p:ph type="title"/>
          </p:nvPr>
        </p:nvSpPr>
        <p:spPr>
          <a:xfrm>
            <a:off x="237744" y="283464"/>
            <a:ext cx="11649456" cy="1159192"/>
          </a:xfrm>
        </p:spPr>
        <p:txBody>
          <a:bodyPr/>
          <a:lstStyle/>
          <a:p>
            <a:r>
              <a:rPr lang="en-US"/>
              <a:t>Click to edit Master title style</a:t>
            </a:r>
          </a:p>
        </p:txBody>
      </p:sp>
      <p:pic>
        <p:nvPicPr>
          <p:cNvPr id="10" name="Picture 9">
            <a:extLst>
              <a:ext uri="{FF2B5EF4-FFF2-40B4-BE49-F238E27FC236}">
                <a16:creationId xmlns:a16="http://schemas.microsoft.com/office/drawing/2014/main" id="{C1083CEA-B2E2-DBB4-9C7C-ABB9535F6D7E}"/>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256032" y="6254496"/>
            <a:ext cx="292100" cy="368300"/>
          </a:xfrm>
          <a:prstGeom prst="rect">
            <a:avLst/>
          </a:prstGeom>
        </p:spPr>
      </p:pic>
      <p:sp>
        <p:nvSpPr>
          <p:cNvPr id="11" name="TextBox 10">
            <a:extLst>
              <a:ext uri="{FF2B5EF4-FFF2-40B4-BE49-F238E27FC236}">
                <a16:creationId xmlns:a16="http://schemas.microsoft.com/office/drawing/2014/main" id="{6A3AA0CD-09FF-7E86-B9F2-DBEE24F272D0}"/>
              </a:ext>
            </a:extLst>
          </p:cNvPr>
          <p:cNvSpPr txBox="1">
            <a:spLocks noChangeArrowheads="1"/>
          </p:cNvSpPr>
          <p:nvPr userDrawn="1"/>
        </p:nvSpPr>
        <p:spPr bwMode="auto">
          <a:xfrm>
            <a:off x="691527" y="6544036"/>
            <a:ext cx="5726286" cy="923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marL="0" lvl="0" indent="0" algn="l">
              <a:lnSpc>
                <a:spcPct val="100000"/>
              </a:lnSpc>
              <a:defRPr sz="1800">
                <a:solidFill>
                  <a:srgbClr val="000000"/>
                </a:solidFill>
              </a:defRPr>
            </a:pPr>
            <a:r>
              <a:rPr lang="ga-IE" sz="600" b="0" i="0" baseline="0">
                <a:solidFill>
                  <a:schemeClr val="bg1">
                    <a:lumMod val="85000"/>
                  </a:schemeClr>
                </a:solidFill>
                <a:latin typeface="+mn-lt"/>
              </a:rPr>
              <a:t>© 2023 Epsilon Data Management, LLC. All rights reserved. Proprietary and confidential.</a:t>
            </a:r>
          </a:p>
        </p:txBody>
      </p:sp>
      <p:sp>
        <p:nvSpPr>
          <p:cNvPr id="2" name="Rectangle 1">
            <a:extLst>
              <a:ext uri="{FF2B5EF4-FFF2-40B4-BE49-F238E27FC236}">
                <a16:creationId xmlns:a16="http://schemas.microsoft.com/office/drawing/2014/main" id="{33615B68-796E-4524-DB6D-57C68CBBD133}"/>
              </a:ext>
            </a:extLst>
          </p:cNvPr>
          <p:cNvSpPr/>
          <p:nvPr userDrawn="1"/>
        </p:nvSpPr>
        <p:spPr>
          <a:xfrm rot="5400000" flipV="1">
            <a:off x="8726424" y="3392424"/>
            <a:ext cx="6858000" cy="73152"/>
          </a:xfrm>
          <a:prstGeom prst="rect">
            <a:avLst/>
          </a:prstGeom>
          <a:gradFill flip="none" rotWithShape="1">
            <a:gsLst>
              <a:gs pos="68000">
                <a:schemeClr val="accent2"/>
              </a:gs>
              <a:gs pos="8000">
                <a:schemeClr val="accent5"/>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Content Placeholder 14">
            <a:extLst>
              <a:ext uri="{FF2B5EF4-FFF2-40B4-BE49-F238E27FC236}">
                <a16:creationId xmlns:a16="http://schemas.microsoft.com/office/drawing/2014/main" id="{7551BC16-8E0E-F16B-C8B1-948BE04E1F8F}"/>
              </a:ext>
            </a:extLst>
          </p:cNvPr>
          <p:cNvSpPr>
            <a:spLocks noGrp="1"/>
          </p:cNvSpPr>
          <p:nvPr>
            <p:ph sz="quarter" idx="14"/>
          </p:nvPr>
        </p:nvSpPr>
        <p:spPr>
          <a:xfrm>
            <a:off x="229235" y="1871610"/>
            <a:ext cx="5726286" cy="43466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14">
            <a:extLst>
              <a:ext uri="{FF2B5EF4-FFF2-40B4-BE49-F238E27FC236}">
                <a16:creationId xmlns:a16="http://schemas.microsoft.com/office/drawing/2014/main" id="{6CF30A79-C9C9-C99F-14FB-6CF4D2981E33}"/>
              </a:ext>
            </a:extLst>
          </p:cNvPr>
          <p:cNvSpPr>
            <a:spLocks noGrp="1"/>
          </p:cNvSpPr>
          <p:nvPr>
            <p:ph sz="quarter" idx="15"/>
          </p:nvPr>
        </p:nvSpPr>
        <p:spPr>
          <a:xfrm>
            <a:off x="6236481" y="1871610"/>
            <a:ext cx="5650719" cy="43466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39265414"/>
      </p:ext>
    </p:extLst>
  </p:cSld>
  <p:clrMapOvr>
    <a:masterClrMapping/>
  </p:clrMapOvr>
  <p:extLst>
    <p:ext uri="{DCECCB84-F9BA-43D5-87BE-67443E8EF086}">
      <p15:sldGuideLst xmlns:p15="http://schemas.microsoft.com/office/powerpoint/2012/main">
        <p15:guide id="1" orient="horz" pos="216">
          <p15:clr>
            <a:srgbClr val="FBAE40"/>
          </p15:clr>
        </p15:guide>
        <p15:guide id="2" pos="3840">
          <p15:clr>
            <a:srgbClr val="FBAE40"/>
          </p15:clr>
        </p15:guide>
      </p15:sldGuideLst>
    </p:ext>
  </p:extLs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2_Two Column Blu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BCABFE3-C5B1-C2B3-9C47-7264D5D2F6A8}"/>
              </a:ext>
            </a:extLst>
          </p:cNvPr>
          <p:cNvSpPr/>
          <p:nvPr userDrawn="1"/>
        </p:nvSpPr>
        <p:spPr>
          <a:xfrm flipH="1">
            <a:off x="6096000" y="0"/>
            <a:ext cx="6096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4">
            <a:extLst>
              <a:ext uri="{FF2B5EF4-FFF2-40B4-BE49-F238E27FC236}">
                <a16:creationId xmlns:a16="http://schemas.microsoft.com/office/drawing/2014/main" id="{678F2DDA-84BA-0809-50FD-D38BEA671F00}"/>
              </a:ext>
            </a:extLst>
          </p:cNvPr>
          <p:cNvSpPr>
            <a:spLocks noGrp="1"/>
          </p:cNvSpPr>
          <p:nvPr>
            <p:ph type="body" sz="quarter" idx="11"/>
          </p:nvPr>
        </p:nvSpPr>
        <p:spPr>
          <a:xfrm>
            <a:off x="237744" y="1463040"/>
            <a:ext cx="5563436" cy="408570"/>
          </a:xfrm>
          <a:prstGeom prst="rect">
            <a:avLst/>
          </a:prstGeom>
        </p:spPr>
        <p:txBody>
          <a:bodyPr anchor="t"/>
          <a:lstStyle>
            <a:lvl1pPr marL="0" indent="0">
              <a:buNone/>
              <a:defRPr b="1" i="0">
                <a:solidFill>
                  <a:schemeClr val="tx1"/>
                </a:solidFill>
                <a:latin typeface="+mj-lt"/>
              </a:defRPr>
            </a:lvl1pPr>
            <a:lvl2pPr marL="457200" indent="0">
              <a:buNone/>
              <a:defRPr b="1" i="0">
                <a:latin typeface="Avenir Next LT Pro Demi" panose="020B0504020202020204" pitchFamily="34" charset="77"/>
              </a:defRPr>
            </a:lvl2pPr>
            <a:lvl3pPr marL="914400" indent="0">
              <a:buNone/>
              <a:defRPr b="1" i="0">
                <a:latin typeface="Avenir Next LT Pro Demi" panose="020B0504020202020204" pitchFamily="34" charset="77"/>
              </a:defRPr>
            </a:lvl3pPr>
            <a:lvl4pPr marL="1371600" indent="0">
              <a:buNone/>
              <a:defRPr b="1" i="0">
                <a:latin typeface="Avenir Next LT Pro Demi" panose="020B0504020202020204" pitchFamily="34" charset="77"/>
              </a:defRPr>
            </a:lvl4pPr>
            <a:lvl5pPr marL="1828800" indent="0">
              <a:buNone/>
              <a:defRPr b="1" i="0">
                <a:latin typeface="Avenir Next LT Pro Demi" panose="020B0504020202020204" pitchFamily="34" charset="77"/>
              </a:defRPr>
            </a:lvl5pPr>
          </a:lstStyle>
          <a:p>
            <a:pPr lvl="0"/>
            <a:r>
              <a:rPr lang="en-US"/>
              <a:t>Click to edit Master text styles</a:t>
            </a:r>
          </a:p>
        </p:txBody>
      </p:sp>
      <p:sp>
        <p:nvSpPr>
          <p:cNvPr id="8" name="Text Placeholder 4">
            <a:extLst>
              <a:ext uri="{FF2B5EF4-FFF2-40B4-BE49-F238E27FC236}">
                <a16:creationId xmlns:a16="http://schemas.microsoft.com/office/drawing/2014/main" id="{10E8FF0D-5EB3-44AA-5DBC-14DC1ABAE14F}"/>
              </a:ext>
            </a:extLst>
          </p:cNvPr>
          <p:cNvSpPr>
            <a:spLocks noGrp="1"/>
          </p:cNvSpPr>
          <p:nvPr>
            <p:ph type="body" sz="quarter" idx="13"/>
          </p:nvPr>
        </p:nvSpPr>
        <p:spPr>
          <a:xfrm>
            <a:off x="6417268" y="1463040"/>
            <a:ext cx="5431832" cy="408570"/>
          </a:xfrm>
          <a:prstGeom prst="rect">
            <a:avLst/>
          </a:prstGeom>
        </p:spPr>
        <p:txBody>
          <a:bodyPr anchor="t"/>
          <a:lstStyle>
            <a:lvl1pPr marL="0" indent="0">
              <a:buNone/>
              <a:defRPr b="1" i="0">
                <a:solidFill>
                  <a:schemeClr val="bg1"/>
                </a:solidFill>
                <a:latin typeface="+mj-lt"/>
              </a:defRPr>
            </a:lvl1pPr>
            <a:lvl2pPr marL="457200" indent="0">
              <a:buNone/>
              <a:defRPr b="1" i="0">
                <a:latin typeface="Avenir Next LT Pro Demi" panose="020B0504020202020204" pitchFamily="34" charset="77"/>
              </a:defRPr>
            </a:lvl2pPr>
            <a:lvl3pPr marL="914400" indent="0">
              <a:buNone/>
              <a:defRPr b="1" i="0">
                <a:latin typeface="Avenir Next LT Pro Demi" panose="020B0504020202020204" pitchFamily="34" charset="77"/>
              </a:defRPr>
            </a:lvl3pPr>
            <a:lvl4pPr marL="1371600" indent="0">
              <a:buNone/>
              <a:defRPr b="1" i="0">
                <a:latin typeface="Avenir Next LT Pro Demi" panose="020B0504020202020204" pitchFamily="34" charset="77"/>
              </a:defRPr>
            </a:lvl4pPr>
            <a:lvl5pPr marL="1828800" indent="0">
              <a:buNone/>
              <a:defRPr b="1" i="0">
                <a:latin typeface="Avenir Next LT Pro Demi" panose="020B0504020202020204" pitchFamily="34" charset="77"/>
              </a:defRPr>
            </a:lvl5pPr>
          </a:lstStyle>
          <a:p>
            <a:pPr lvl="0"/>
            <a:r>
              <a:rPr lang="en-US"/>
              <a:t>Click to edit Master text styles</a:t>
            </a:r>
          </a:p>
        </p:txBody>
      </p:sp>
      <p:sp>
        <p:nvSpPr>
          <p:cNvPr id="11" name="Title 10">
            <a:extLst>
              <a:ext uri="{FF2B5EF4-FFF2-40B4-BE49-F238E27FC236}">
                <a16:creationId xmlns:a16="http://schemas.microsoft.com/office/drawing/2014/main" id="{E3837B6E-01D6-AEE3-DC93-67607FCD2C12}"/>
              </a:ext>
            </a:extLst>
          </p:cNvPr>
          <p:cNvSpPr>
            <a:spLocks noGrp="1"/>
          </p:cNvSpPr>
          <p:nvPr>
            <p:ph type="title"/>
          </p:nvPr>
        </p:nvSpPr>
        <p:spPr>
          <a:xfrm>
            <a:off x="237744" y="283464"/>
            <a:ext cx="5563435" cy="1159192"/>
          </a:xfrm>
        </p:spPr>
        <p:txBody>
          <a:bodyPr/>
          <a:lstStyle/>
          <a:p>
            <a:r>
              <a:rPr lang="en-US"/>
              <a:t>Click to edit Master title style</a:t>
            </a:r>
          </a:p>
        </p:txBody>
      </p:sp>
      <p:pic>
        <p:nvPicPr>
          <p:cNvPr id="10" name="Picture 9">
            <a:extLst>
              <a:ext uri="{FF2B5EF4-FFF2-40B4-BE49-F238E27FC236}">
                <a16:creationId xmlns:a16="http://schemas.microsoft.com/office/drawing/2014/main" id="{58B226B9-DA3F-BBE7-FDCB-8BC72194A61F}"/>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256032" y="6254496"/>
            <a:ext cx="292100" cy="368300"/>
          </a:xfrm>
          <a:prstGeom prst="rect">
            <a:avLst/>
          </a:prstGeom>
        </p:spPr>
      </p:pic>
      <p:sp>
        <p:nvSpPr>
          <p:cNvPr id="12" name="TextBox 11">
            <a:extLst>
              <a:ext uri="{FF2B5EF4-FFF2-40B4-BE49-F238E27FC236}">
                <a16:creationId xmlns:a16="http://schemas.microsoft.com/office/drawing/2014/main" id="{98DBCCBE-6894-75EA-DD99-71C2A7C8D21B}"/>
              </a:ext>
            </a:extLst>
          </p:cNvPr>
          <p:cNvSpPr txBox="1">
            <a:spLocks noChangeArrowheads="1"/>
          </p:cNvSpPr>
          <p:nvPr userDrawn="1"/>
        </p:nvSpPr>
        <p:spPr bwMode="auto">
          <a:xfrm>
            <a:off x="691527" y="6544036"/>
            <a:ext cx="5726286" cy="923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marL="0" lvl="0" indent="0" algn="l">
              <a:lnSpc>
                <a:spcPct val="100000"/>
              </a:lnSpc>
              <a:defRPr sz="1800">
                <a:solidFill>
                  <a:srgbClr val="000000"/>
                </a:solidFill>
              </a:defRPr>
            </a:pPr>
            <a:r>
              <a:rPr lang="ga-IE" sz="600" b="0" i="0" baseline="0">
                <a:solidFill>
                  <a:schemeClr val="bg1">
                    <a:lumMod val="85000"/>
                  </a:schemeClr>
                </a:solidFill>
                <a:latin typeface="+mn-lt"/>
              </a:rPr>
              <a:t>© 2023 Epsilon Data Management, LLC. All rights reserved. Proprietary and confidential.</a:t>
            </a:r>
          </a:p>
        </p:txBody>
      </p:sp>
      <p:sp>
        <p:nvSpPr>
          <p:cNvPr id="13" name="TextBox 12">
            <a:extLst>
              <a:ext uri="{FF2B5EF4-FFF2-40B4-BE49-F238E27FC236}">
                <a16:creationId xmlns:a16="http://schemas.microsoft.com/office/drawing/2014/main" id="{99B1FAF2-0107-2583-481A-9AB3DAABE6C5}"/>
              </a:ext>
            </a:extLst>
          </p:cNvPr>
          <p:cNvSpPr txBox="1">
            <a:spLocks noChangeAspect="1"/>
          </p:cNvSpPr>
          <p:nvPr userDrawn="1"/>
        </p:nvSpPr>
        <p:spPr>
          <a:xfrm>
            <a:off x="11725097" y="6447240"/>
            <a:ext cx="227692" cy="228600"/>
          </a:xfrm>
          <a:prstGeom prst="ellipse">
            <a:avLst/>
          </a:prstGeom>
          <a:solidFill>
            <a:schemeClr val="bg1"/>
          </a:solidFill>
        </p:spPr>
        <p:txBody>
          <a:bodyPr wrap="none" rtlCol="0" anchor="ctr">
            <a:noAutofit/>
          </a:bodyPr>
          <a:lstStyle/>
          <a:p>
            <a:pPr algn="ctr"/>
            <a:fld id="{9F77B881-CDA4-7041-897F-97D0053686EF}" type="slidenum">
              <a:rPr lang="en-US" sz="700" b="1" i="0" smtClean="0">
                <a:solidFill>
                  <a:schemeClr val="accent1"/>
                </a:solidFill>
                <a:latin typeface="+mn-lt"/>
              </a:rPr>
              <a:pPr algn="ctr"/>
              <a:t>‹#›</a:t>
            </a:fld>
            <a:endParaRPr lang="en-US" sz="700" b="1" i="0">
              <a:solidFill>
                <a:schemeClr val="accent1"/>
              </a:solidFill>
              <a:latin typeface="+mn-lt"/>
            </a:endParaRPr>
          </a:p>
        </p:txBody>
      </p:sp>
      <p:sp>
        <p:nvSpPr>
          <p:cNvPr id="18" name="Content Placeholder 17">
            <a:extLst>
              <a:ext uri="{FF2B5EF4-FFF2-40B4-BE49-F238E27FC236}">
                <a16:creationId xmlns:a16="http://schemas.microsoft.com/office/drawing/2014/main" id="{79B41C33-DB17-832E-C18B-F360C3A0C57A}"/>
              </a:ext>
            </a:extLst>
          </p:cNvPr>
          <p:cNvSpPr>
            <a:spLocks noGrp="1"/>
          </p:cNvSpPr>
          <p:nvPr>
            <p:ph sz="quarter" idx="14"/>
          </p:nvPr>
        </p:nvSpPr>
        <p:spPr>
          <a:xfrm>
            <a:off x="237744" y="1871610"/>
            <a:ext cx="5562600" cy="43831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Content Placeholder 17">
            <a:extLst>
              <a:ext uri="{FF2B5EF4-FFF2-40B4-BE49-F238E27FC236}">
                <a16:creationId xmlns:a16="http://schemas.microsoft.com/office/drawing/2014/main" id="{653F9CF3-78B7-3388-1572-A4F46FD6B693}"/>
              </a:ext>
            </a:extLst>
          </p:cNvPr>
          <p:cNvSpPr>
            <a:spLocks noGrp="1"/>
          </p:cNvSpPr>
          <p:nvPr>
            <p:ph sz="quarter" idx="15"/>
          </p:nvPr>
        </p:nvSpPr>
        <p:spPr>
          <a:xfrm>
            <a:off x="6417267" y="1871610"/>
            <a:ext cx="5454058" cy="4383140"/>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30071407"/>
      </p:ext>
    </p:extLst>
  </p:cSld>
  <p:clrMapOvr>
    <a:masterClrMapping/>
  </p:clrMapOvr>
  <p:extLst>
    <p:ext uri="{DCECCB84-F9BA-43D5-87BE-67443E8EF086}">
      <p15:sldGuideLst xmlns:p15="http://schemas.microsoft.com/office/powerpoint/2012/main">
        <p15:guide id="1" orient="horz" pos="216">
          <p15:clr>
            <a:srgbClr val="FBAE40"/>
          </p15:clr>
        </p15:guide>
      </p15:sldGuideLst>
    </p:ext>
  </p:extLs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1_Presenter Slide 4 people blu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F4D4075-54D7-6A6A-50E8-3281100CF6C9}"/>
              </a:ext>
            </a:extLst>
          </p:cNvPr>
          <p:cNvSpPr/>
          <p:nvPr userDrawn="1"/>
        </p:nvSpPr>
        <p:spPr>
          <a:xfrm>
            <a:off x="0" y="0"/>
            <a:ext cx="12192000" cy="3429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7">
            <a:extLst>
              <a:ext uri="{FF2B5EF4-FFF2-40B4-BE49-F238E27FC236}">
                <a16:creationId xmlns:a16="http://schemas.microsoft.com/office/drawing/2014/main" id="{D256BAFC-DF95-BFCA-DBF8-7226DB800469}"/>
              </a:ext>
            </a:extLst>
          </p:cNvPr>
          <p:cNvSpPr>
            <a:spLocks noGrp="1"/>
          </p:cNvSpPr>
          <p:nvPr>
            <p:ph type="body" sz="quarter" idx="11" hasCustomPrompt="1"/>
          </p:nvPr>
        </p:nvSpPr>
        <p:spPr>
          <a:xfrm>
            <a:off x="447701" y="4875121"/>
            <a:ext cx="2719838" cy="307777"/>
          </a:xfrm>
          <a:prstGeom prst="rect">
            <a:avLst/>
          </a:prstGeom>
        </p:spPr>
        <p:txBody>
          <a:bodyPr wrap="square">
            <a:spAutoFit/>
          </a:bodyPr>
          <a:lstStyle>
            <a:lvl1pPr marL="0" indent="0" algn="ctr">
              <a:buNone/>
              <a:defRPr sz="1400" b="0" i="0">
                <a:latin typeface="+mn-lt"/>
              </a:defRPr>
            </a:lvl1pPr>
            <a:lvl2pPr marL="457200" indent="0">
              <a:buNone/>
              <a:defRPr/>
            </a:lvl2pPr>
            <a:lvl3pPr marL="914400" indent="0">
              <a:buNone/>
              <a:defRPr/>
            </a:lvl3pPr>
            <a:lvl4pPr marL="1371600" indent="0">
              <a:buNone/>
              <a:defRPr/>
            </a:lvl4pPr>
            <a:lvl5pPr marL="1828800" indent="0">
              <a:buNone/>
              <a:defRPr/>
            </a:lvl5pPr>
          </a:lstStyle>
          <a:p>
            <a:pPr lvl="0"/>
            <a:r>
              <a:rPr lang="en-US"/>
              <a:t>Title</a:t>
            </a:r>
          </a:p>
        </p:txBody>
      </p:sp>
      <p:sp>
        <p:nvSpPr>
          <p:cNvPr id="9" name="Text Placeholder 7">
            <a:extLst>
              <a:ext uri="{FF2B5EF4-FFF2-40B4-BE49-F238E27FC236}">
                <a16:creationId xmlns:a16="http://schemas.microsoft.com/office/drawing/2014/main" id="{4778F3F7-44C7-126F-40FB-1C988B6EEE7A}"/>
              </a:ext>
            </a:extLst>
          </p:cNvPr>
          <p:cNvSpPr>
            <a:spLocks noGrp="1"/>
          </p:cNvSpPr>
          <p:nvPr>
            <p:ph type="body" sz="quarter" idx="12" hasCustomPrompt="1"/>
          </p:nvPr>
        </p:nvSpPr>
        <p:spPr>
          <a:xfrm>
            <a:off x="447701" y="4573626"/>
            <a:ext cx="2719838" cy="338554"/>
          </a:xfrm>
          <a:prstGeom prst="rect">
            <a:avLst/>
          </a:prstGeom>
        </p:spPr>
        <p:txBody>
          <a:bodyPr wrap="square" anchor="b">
            <a:spAutoFit/>
          </a:bodyPr>
          <a:lstStyle>
            <a:lvl1pPr marL="0" indent="0" algn="ctr">
              <a:spcAft>
                <a:spcPts val="0"/>
              </a:spcAft>
              <a:buNone/>
              <a:defRPr sz="1600" b="1" i="0">
                <a:solidFill>
                  <a:schemeClr val="accent2"/>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a:t>Name</a:t>
            </a:r>
          </a:p>
        </p:txBody>
      </p:sp>
      <p:sp>
        <p:nvSpPr>
          <p:cNvPr id="10" name="Picture Placeholder 9">
            <a:extLst>
              <a:ext uri="{FF2B5EF4-FFF2-40B4-BE49-F238E27FC236}">
                <a16:creationId xmlns:a16="http://schemas.microsoft.com/office/drawing/2014/main" id="{B00EE88F-AE7C-C386-1C73-1F5897B651A9}"/>
              </a:ext>
            </a:extLst>
          </p:cNvPr>
          <p:cNvSpPr>
            <a:spLocks noGrp="1"/>
          </p:cNvSpPr>
          <p:nvPr>
            <p:ph type="pic" sz="quarter" idx="13" hasCustomPrompt="1"/>
          </p:nvPr>
        </p:nvSpPr>
        <p:spPr>
          <a:xfrm>
            <a:off x="864858" y="2427766"/>
            <a:ext cx="1885524" cy="1887555"/>
          </a:xfrm>
          <a:prstGeom prst="ellipse">
            <a:avLst/>
          </a:prstGeom>
          <a:solidFill>
            <a:schemeClr val="bg1">
              <a:lumMod val="95000"/>
            </a:schemeClr>
          </a:solidFill>
          <a:ln w="38100">
            <a:solidFill>
              <a:schemeClr val="bg1"/>
            </a:solidFill>
          </a:ln>
        </p:spPr>
        <p:txBody>
          <a:bodyPr anchor="ctr"/>
          <a:lstStyle>
            <a:lvl1pPr marL="7938" indent="0" algn="ctr">
              <a:buNone/>
              <a:defRPr sz="1200"/>
            </a:lvl1pPr>
          </a:lstStyle>
          <a:p>
            <a:r>
              <a:rPr lang="en-US"/>
              <a:t>Click icon to add headshot</a:t>
            </a:r>
          </a:p>
        </p:txBody>
      </p:sp>
      <p:sp>
        <p:nvSpPr>
          <p:cNvPr id="28" name="Text Placeholder 7">
            <a:extLst>
              <a:ext uri="{FF2B5EF4-FFF2-40B4-BE49-F238E27FC236}">
                <a16:creationId xmlns:a16="http://schemas.microsoft.com/office/drawing/2014/main" id="{BAE3F959-C6F8-0682-FBC2-4F1BC30213E4}"/>
              </a:ext>
            </a:extLst>
          </p:cNvPr>
          <p:cNvSpPr>
            <a:spLocks noGrp="1"/>
          </p:cNvSpPr>
          <p:nvPr>
            <p:ph type="body" sz="quarter" idx="14" hasCustomPrompt="1"/>
          </p:nvPr>
        </p:nvSpPr>
        <p:spPr>
          <a:xfrm>
            <a:off x="3302479" y="4875121"/>
            <a:ext cx="2719838" cy="307777"/>
          </a:xfrm>
          <a:prstGeom prst="rect">
            <a:avLst/>
          </a:prstGeom>
        </p:spPr>
        <p:txBody>
          <a:bodyPr wrap="square">
            <a:spAutoFit/>
          </a:bodyPr>
          <a:lstStyle>
            <a:lvl1pPr marL="0" indent="0" algn="ctr">
              <a:buNone/>
              <a:defRPr sz="1400" b="0" i="0">
                <a:latin typeface="+mn-lt"/>
              </a:defRPr>
            </a:lvl1pPr>
            <a:lvl2pPr marL="457200" indent="0">
              <a:buNone/>
              <a:defRPr/>
            </a:lvl2pPr>
            <a:lvl3pPr marL="914400" indent="0">
              <a:buNone/>
              <a:defRPr/>
            </a:lvl3pPr>
            <a:lvl4pPr marL="1371600" indent="0">
              <a:buNone/>
              <a:defRPr/>
            </a:lvl4pPr>
            <a:lvl5pPr marL="1828800" indent="0">
              <a:buNone/>
              <a:defRPr/>
            </a:lvl5pPr>
          </a:lstStyle>
          <a:p>
            <a:pPr lvl="0"/>
            <a:r>
              <a:rPr lang="en-US"/>
              <a:t>Title</a:t>
            </a:r>
          </a:p>
        </p:txBody>
      </p:sp>
      <p:sp>
        <p:nvSpPr>
          <p:cNvPr id="29" name="Text Placeholder 7">
            <a:extLst>
              <a:ext uri="{FF2B5EF4-FFF2-40B4-BE49-F238E27FC236}">
                <a16:creationId xmlns:a16="http://schemas.microsoft.com/office/drawing/2014/main" id="{E6F3F84E-33AA-07DC-69BF-39CA8541767B}"/>
              </a:ext>
            </a:extLst>
          </p:cNvPr>
          <p:cNvSpPr>
            <a:spLocks noGrp="1"/>
          </p:cNvSpPr>
          <p:nvPr>
            <p:ph type="body" sz="quarter" idx="15" hasCustomPrompt="1"/>
          </p:nvPr>
        </p:nvSpPr>
        <p:spPr>
          <a:xfrm>
            <a:off x="3302479" y="4573626"/>
            <a:ext cx="2719838" cy="338554"/>
          </a:xfrm>
          <a:prstGeom prst="rect">
            <a:avLst/>
          </a:prstGeom>
        </p:spPr>
        <p:txBody>
          <a:bodyPr wrap="square" anchor="b">
            <a:spAutoFit/>
          </a:bodyPr>
          <a:lstStyle>
            <a:lvl1pPr marL="0" indent="0" algn="ctr">
              <a:spcAft>
                <a:spcPts val="0"/>
              </a:spcAft>
              <a:buNone/>
              <a:defRPr sz="1600" b="1" i="0">
                <a:solidFill>
                  <a:schemeClr val="accent2"/>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a:t>Name</a:t>
            </a:r>
          </a:p>
        </p:txBody>
      </p:sp>
      <p:sp>
        <p:nvSpPr>
          <p:cNvPr id="30" name="Picture Placeholder 9">
            <a:extLst>
              <a:ext uri="{FF2B5EF4-FFF2-40B4-BE49-F238E27FC236}">
                <a16:creationId xmlns:a16="http://schemas.microsoft.com/office/drawing/2014/main" id="{91DC5A23-7B00-058F-528E-A343453540E3}"/>
              </a:ext>
            </a:extLst>
          </p:cNvPr>
          <p:cNvSpPr>
            <a:spLocks noGrp="1"/>
          </p:cNvSpPr>
          <p:nvPr>
            <p:ph type="pic" sz="quarter" idx="16" hasCustomPrompt="1"/>
          </p:nvPr>
        </p:nvSpPr>
        <p:spPr>
          <a:xfrm>
            <a:off x="3719636" y="2427766"/>
            <a:ext cx="1885524" cy="1887555"/>
          </a:xfrm>
          <a:prstGeom prst="ellipse">
            <a:avLst/>
          </a:prstGeom>
          <a:solidFill>
            <a:schemeClr val="bg1">
              <a:lumMod val="95000"/>
            </a:schemeClr>
          </a:solidFill>
          <a:ln w="38100">
            <a:solidFill>
              <a:schemeClr val="bg1"/>
            </a:solidFill>
          </a:ln>
        </p:spPr>
        <p:txBody>
          <a:bodyPr anchor="ctr"/>
          <a:lstStyle>
            <a:lvl1pPr marL="7938" indent="0" algn="ctr">
              <a:buNone/>
              <a:defRPr sz="1200"/>
            </a:lvl1pPr>
          </a:lstStyle>
          <a:p>
            <a:r>
              <a:rPr lang="en-US"/>
              <a:t>Click icon to add headshot</a:t>
            </a:r>
          </a:p>
        </p:txBody>
      </p:sp>
      <p:sp>
        <p:nvSpPr>
          <p:cNvPr id="31" name="Text Placeholder 7">
            <a:extLst>
              <a:ext uri="{FF2B5EF4-FFF2-40B4-BE49-F238E27FC236}">
                <a16:creationId xmlns:a16="http://schemas.microsoft.com/office/drawing/2014/main" id="{09A3A5A3-C2EA-2FFE-C3E1-C3EF426C05AB}"/>
              </a:ext>
            </a:extLst>
          </p:cNvPr>
          <p:cNvSpPr>
            <a:spLocks noGrp="1"/>
          </p:cNvSpPr>
          <p:nvPr>
            <p:ph type="body" sz="quarter" idx="17" hasCustomPrompt="1"/>
          </p:nvPr>
        </p:nvSpPr>
        <p:spPr>
          <a:xfrm>
            <a:off x="6157257" y="4875121"/>
            <a:ext cx="2719838" cy="307777"/>
          </a:xfrm>
          <a:prstGeom prst="rect">
            <a:avLst/>
          </a:prstGeom>
        </p:spPr>
        <p:txBody>
          <a:bodyPr wrap="square">
            <a:spAutoFit/>
          </a:bodyPr>
          <a:lstStyle>
            <a:lvl1pPr marL="0" indent="0" algn="ctr">
              <a:buNone/>
              <a:defRPr sz="1400" b="0" i="0">
                <a:latin typeface="+mn-lt"/>
              </a:defRPr>
            </a:lvl1pPr>
            <a:lvl2pPr marL="457200" indent="0">
              <a:buNone/>
              <a:defRPr/>
            </a:lvl2pPr>
            <a:lvl3pPr marL="914400" indent="0">
              <a:buNone/>
              <a:defRPr/>
            </a:lvl3pPr>
            <a:lvl4pPr marL="1371600" indent="0">
              <a:buNone/>
              <a:defRPr/>
            </a:lvl4pPr>
            <a:lvl5pPr marL="1828800" indent="0">
              <a:buNone/>
              <a:defRPr/>
            </a:lvl5pPr>
          </a:lstStyle>
          <a:p>
            <a:pPr lvl="0"/>
            <a:r>
              <a:rPr lang="en-US"/>
              <a:t>Title</a:t>
            </a:r>
          </a:p>
        </p:txBody>
      </p:sp>
      <p:sp>
        <p:nvSpPr>
          <p:cNvPr id="32" name="Text Placeholder 7">
            <a:extLst>
              <a:ext uri="{FF2B5EF4-FFF2-40B4-BE49-F238E27FC236}">
                <a16:creationId xmlns:a16="http://schemas.microsoft.com/office/drawing/2014/main" id="{BED2E2B4-1AE0-7D02-7D16-77F9221401C9}"/>
              </a:ext>
            </a:extLst>
          </p:cNvPr>
          <p:cNvSpPr>
            <a:spLocks noGrp="1"/>
          </p:cNvSpPr>
          <p:nvPr>
            <p:ph type="body" sz="quarter" idx="18" hasCustomPrompt="1"/>
          </p:nvPr>
        </p:nvSpPr>
        <p:spPr>
          <a:xfrm>
            <a:off x="6157257" y="4573626"/>
            <a:ext cx="2719838" cy="338554"/>
          </a:xfrm>
          <a:prstGeom prst="rect">
            <a:avLst/>
          </a:prstGeom>
        </p:spPr>
        <p:txBody>
          <a:bodyPr wrap="square" anchor="b">
            <a:spAutoFit/>
          </a:bodyPr>
          <a:lstStyle>
            <a:lvl1pPr marL="0" indent="0" algn="ctr">
              <a:spcAft>
                <a:spcPts val="0"/>
              </a:spcAft>
              <a:buNone/>
              <a:defRPr sz="1600" b="1" i="0">
                <a:solidFill>
                  <a:schemeClr val="accent2"/>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a:t>Name</a:t>
            </a:r>
          </a:p>
        </p:txBody>
      </p:sp>
      <p:sp>
        <p:nvSpPr>
          <p:cNvPr id="33" name="Picture Placeholder 9">
            <a:extLst>
              <a:ext uri="{FF2B5EF4-FFF2-40B4-BE49-F238E27FC236}">
                <a16:creationId xmlns:a16="http://schemas.microsoft.com/office/drawing/2014/main" id="{6280DC09-E9DA-E0B2-477E-90EA181D0DC9}"/>
              </a:ext>
            </a:extLst>
          </p:cNvPr>
          <p:cNvSpPr>
            <a:spLocks noGrp="1"/>
          </p:cNvSpPr>
          <p:nvPr>
            <p:ph type="pic" sz="quarter" idx="19" hasCustomPrompt="1"/>
          </p:nvPr>
        </p:nvSpPr>
        <p:spPr>
          <a:xfrm>
            <a:off x="6574414" y="2427766"/>
            <a:ext cx="1885524" cy="1887555"/>
          </a:xfrm>
          <a:prstGeom prst="ellipse">
            <a:avLst/>
          </a:prstGeom>
          <a:solidFill>
            <a:schemeClr val="bg1">
              <a:lumMod val="95000"/>
            </a:schemeClr>
          </a:solidFill>
          <a:ln w="38100">
            <a:solidFill>
              <a:schemeClr val="bg1"/>
            </a:solidFill>
          </a:ln>
        </p:spPr>
        <p:txBody>
          <a:bodyPr anchor="ctr"/>
          <a:lstStyle>
            <a:lvl1pPr marL="7938" indent="0" algn="ctr">
              <a:buNone/>
              <a:defRPr sz="1200"/>
            </a:lvl1pPr>
          </a:lstStyle>
          <a:p>
            <a:r>
              <a:rPr lang="en-US"/>
              <a:t>Click icon to add headshot</a:t>
            </a:r>
          </a:p>
        </p:txBody>
      </p:sp>
      <p:sp>
        <p:nvSpPr>
          <p:cNvPr id="34" name="Text Placeholder 7">
            <a:extLst>
              <a:ext uri="{FF2B5EF4-FFF2-40B4-BE49-F238E27FC236}">
                <a16:creationId xmlns:a16="http://schemas.microsoft.com/office/drawing/2014/main" id="{9F21542E-FF09-7F51-CD09-7FB0DE1FE1EE}"/>
              </a:ext>
            </a:extLst>
          </p:cNvPr>
          <p:cNvSpPr>
            <a:spLocks noGrp="1"/>
          </p:cNvSpPr>
          <p:nvPr>
            <p:ph type="body" sz="quarter" idx="20" hasCustomPrompt="1"/>
          </p:nvPr>
        </p:nvSpPr>
        <p:spPr>
          <a:xfrm>
            <a:off x="9012035" y="4875121"/>
            <a:ext cx="2719838" cy="307777"/>
          </a:xfrm>
          <a:prstGeom prst="rect">
            <a:avLst/>
          </a:prstGeom>
        </p:spPr>
        <p:txBody>
          <a:bodyPr wrap="square">
            <a:spAutoFit/>
          </a:bodyPr>
          <a:lstStyle>
            <a:lvl1pPr marL="0" indent="0" algn="ctr">
              <a:buNone/>
              <a:defRPr sz="1400" b="0" i="0">
                <a:latin typeface="+mn-lt"/>
              </a:defRPr>
            </a:lvl1pPr>
            <a:lvl2pPr marL="457200" indent="0">
              <a:buNone/>
              <a:defRPr/>
            </a:lvl2pPr>
            <a:lvl3pPr marL="914400" indent="0">
              <a:buNone/>
              <a:defRPr/>
            </a:lvl3pPr>
            <a:lvl4pPr marL="1371600" indent="0">
              <a:buNone/>
              <a:defRPr/>
            </a:lvl4pPr>
            <a:lvl5pPr marL="1828800" indent="0">
              <a:buNone/>
              <a:defRPr/>
            </a:lvl5pPr>
          </a:lstStyle>
          <a:p>
            <a:pPr lvl="0"/>
            <a:r>
              <a:rPr lang="en-US"/>
              <a:t>Title</a:t>
            </a:r>
          </a:p>
        </p:txBody>
      </p:sp>
      <p:sp>
        <p:nvSpPr>
          <p:cNvPr id="35" name="Text Placeholder 7">
            <a:extLst>
              <a:ext uri="{FF2B5EF4-FFF2-40B4-BE49-F238E27FC236}">
                <a16:creationId xmlns:a16="http://schemas.microsoft.com/office/drawing/2014/main" id="{AA5D26A2-3A2D-129A-D37C-3731AEB15118}"/>
              </a:ext>
            </a:extLst>
          </p:cNvPr>
          <p:cNvSpPr>
            <a:spLocks noGrp="1"/>
          </p:cNvSpPr>
          <p:nvPr>
            <p:ph type="body" sz="quarter" idx="21" hasCustomPrompt="1"/>
          </p:nvPr>
        </p:nvSpPr>
        <p:spPr>
          <a:xfrm>
            <a:off x="9012035" y="4573626"/>
            <a:ext cx="2719838" cy="338554"/>
          </a:xfrm>
          <a:prstGeom prst="rect">
            <a:avLst/>
          </a:prstGeom>
        </p:spPr>
        <p:txBody>
          <a:bodyPr wrap="square" anchor="b">
            <a:spAutoFit/>
          </a:bodyPr>
          <a:lstStyle>
            <a:lvl1pPr marL="0" indent="0" algn="ctr">
              <a:spcAft>
                <a:spcPts val="0"/>
              </a:spcAft>
              <a:buNone/>
              <a:defRPr sz="1600" b="1" i="0">
                <a:solidFill>
                  <a:schemeClr val="accent2"/>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a:t>Name</a:t>
            </a:r>
          </a:p>
        </p:txBody>
      </p:sp>
      <p:sp>
        <p:nvSpPr>
          <p:cNvPr id="36" name="Picture Placeholder 9">
            <a:extLst>
              <a:ext uri="{FF2B5EF4-FFF2-40B4-BE49-F238E27FC236}">
                <a16:creationId xmlns:a16="http://schemas.microsoft.com/office/drawing/2014/main" id="{4C0D3DE0-2FE9-2E46-2DDF-382521FC49CE}"/>
              </a:ext>
            </a:extLst>
          </p:cNvPr>
          <p:cNvSpPr>
            <a:spLocks noGrp="1"/>
          </p:cNvSpPr>
          <p:nvPr>
            <p:ph type="pic" sz="quarter" idx="22" hasCustomPrompt="1"/>
          </p:nvPr>
        </p:nvSpPr>
        <p:spPr>
          <a:xfrm>
            <a:off x="9429192" y="2427766"/>
            <a:ext cx="1885524" cy="1887555"/>
          </a:xfrm>
          <a:prstGeom prst="ellipse">
            <a:avLst/>
          </a:prstGeom>
          <a:solidFill>
            <a:schemeClr val="bg1">
              <a:lumMod val="95000"/>
            </a:schemeClr>
          </a:solidFill>
          <a:ln w="38100">
            <a:solidFill>
              <a:schemeClr val="bg1"/>
            </a:solidFill>
          </a:ln>
        </p:spPr>
        <p:txBody>
          <a:bodyPr anchor="ctr"/>
          <a:lstStyle>
            <a:lvl1pPr marL="7938" indent="0" algn="ctr">
              <a:buNone/>
              <a:defRPr sz="1200"/>
            </a:lvl1pPr>
          </a:lstStyle>
          <a:p>
            <a:r>
              <a:rPr lang="en-US"/>
              <a:t>Click icon to add headshot</a:t>
            </a:r>
          </a:p>
        </p:txBody>
      </p:sp>
      <p:sp>
        <p:nvSpPr>
          <p:cNvPr id="37" name="Title 36">
            <a:extLst>
              <a:ext uri="{FF2B5EF4-FFF2-40B4-BE49-F238E27FC236}">
                <a16:creationId xmlns:a16="http://schemas.microsoft.com/office/drawing/2014/main" id="{D9670E94-D140-B500-FBCF-AABE7EEBABAE}"/>
              </a:ext>
            </a:extLst>
          </p:cNvPr>
          <p:cNvSpPr>
            <a:spLocks noGrp="1"/>
          </p:cNvSpPr>
          <p:nvPr>
            <p:ph type="title"/>
          </p:nvPr>
        </p:nvSpPr>
        <p:spPr>
          <a:xfrm>
            <a:off x="237744" y="283464"/>
            <a:ext cx="11566478" cy="936620"/>
          </a:xfrm>
        </p:spPr>
        <p:txBody>
          <a:bodyPr anchor="t"/>
          <a:lstStyle>
            <a:lvl1pPr>
              <a:defRPr>
                <a:solidFill>
                  <a:schemeClr val="bg1"/>
                </a:solidFill>
              </a:defRPr>
            </a:lvl1pPr>
          </a:lstStyle>
          <a:p>
            <a:r>
              <a:rPr lang="en-US"/>
              <a:t>Click to edit Master title style</a:t>
            </a:r>
          </a:p>
        </p:txBody>
      </p:sp>
      <p:pic>
        <p:nvPicPr>
          <p:cNvPr id="6" name="Picture 5">
            <a:extLst>
              <a:ext uri="{FF2B5EF4-FFF2-40B4-BE49-F238E27FC236}">
                <a16:creationId xmlns:a16="http://schemas.microsoft.com/office/drawing/2014/main" id="{F56897B0-7EF6-866D-0182-9741523E2FFE}"/>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256032" y="6254496"/>
            <a:ext cx="292100" cy="368300"/>
          </a:xfrm>
          <a:prstGeom prst="rect">
            <a:avLst/>
          </a:prstGeom>
        </p:spPr>
      </p:pic>
      <p:sp>
        <p:nvSpPr>
          <p:cNvPr id="7" name="TextBox 6">
            <a:extLst>
              <a:ext uri="{FF2B5EF4-FFF2-40B4-BE49-F238E27FC236}">
                <a16:creationId xmlns:a16="http://schemas.microsoft.com/office/drawing/2014/main" id="{C4549FE0-17A2-51D8-6E18-E5518AFECB20}"/>
              </a:ext>
            </a:extLst>
          </p:cNvPr>
          <p:cNvSpPr txBox="1">
            <a:spLocks noChangeArrowheads="1"/>
          </p:cNvSpPr>
          <p:nvPr userDrawn="1"/>
        </p:nvSpPr>
        <p:spPr bwMode="auto">
          <a:xfrm>
            <a:off x="691527" y="6544036"/>
            <a:ext cx="5726286" cy="923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marL="0" lvl="0" indent="0" algn="l">
              <a:lnSpc>
                <a:spcPct val="100000"/>
              </a:lnSpc>
              <a:defRPr sz="1800">
                <a:solidFill>
                  <a:srgbClr val="000000"/>
                </a:solidFill>
              </a:defRPr>
            </a:pPr>
            <a:r>
              <a:rPr lang="ga-IE" sz="600" b="0" i="0" baseline="0">
                <a:solidFill>
                  <a:schemeClr val="bg1">
                    <a:lumMod val="85000"/>
                  </a:schemeClr>
                </a:solidFill>
                <a:latin typeface="+mn-lt"/>
              </a:rPr>
              <a:t>© 2023 Epsilon Data Management, LLC. All rights reserved. Proprietary and confidential.</a:t>
            </a:r>
          </a:p>
        </p:txBody>
      </p:sp>
      <p:sp>
        <p:nvSpPr>
          <p:cNvPr id="11" name="TextBox 10">
            <a:extLst>
              <a:ext uri="{FF2B5EF4-FFF2-40B4-BE49-F238E27FC236}">
                <a16:creationId xmlns:a16="http://schemas.microsoft.com/office/drawing/2014/main" id="{F88E0E73-5C7A-A23A-299E-49D5A6A45555}"/>
              </a:ext>
            </a:extLst>
          </p:cNvPr>
          <p:cNvSpPr txBox="1">
            <a:spLocks noChangeAspect="1"/>
          </p:cNvSpPr>
          <p:nvPr userDrawn="1"/>
        </p:nvSpPr>
        <p:spPr>
          <a:xfrm>
            <a:off x="11722608" y="6446520"/>
            <a:ext cx="227692" cy="228600"/>
          </a:xfrm>
          <a:prstGeom prst="ellipse">
            <a:avLst/>
          </a:prstGeom>
          <a:solidFill>
            <a:schemeClr val="accent1"/>
          </a:solidFill>
        </p:spPr>
        <p:txBody>
          <a:bodyPr wrap="none" rtlCol="0" anchor="ctr">
            <a:noAutofit/>
          </a:bodyPr>
          <a:lstStyle/>
          <a:p>
            <a:pPr algn="ctr"/>
            <a:fld id="{9F77B881-CDA4-7041-897F-97D0053686EF}" type="slidenum">
              <a:rPr lang="en-US" sz="700" b="1" i="0" smtClean="0">
                <a:solidFill>
                  <a:schemeClr val="bg1"/>
                </a:solidFill>
                <a:latin typeface="+mn-lt"/>
              </a:rPr>
              <a:pPr algn="ctr"/>
              <a:t>‹#›</a:t>
            </a:fld>
            <a:endParaRPr lang="en-US" sz="700" b="1" i="0">
              <a:solidFill>
                <a:schemeClr val="bg1"/>
              </a:solidFill>
              <a:latin typeface="+mn-lt"/>
            </a:endParaRPr>
          </a:p>
        </p:txBody>
      </p:sp>
    </p:spTree>
    <p:extLst>
      <p:ext uri="{BB962C8B-B14F-4D97-AF65-F5344CB8AC3E}">
        <p14:creationId xmlns:p14="http://schemas.microsoft.com/office/powerpoint/2010/main" val="1342666082"/>
      </p:ext>
    </p:extLst>
  </p:cSld>
  <p:clrMapOvr>
    <a:masterClrMapping/>
  </p:clrMapOvr>
  <p:extLst>
    <p:ext uri="{DCECCB84-F9BA-43D5-87BE-67443E8EF086}">
      <p15:sldGuideLst xmlns:p15="http://schemas.microsoft.com/office/powerpoint/2012/main">
        <p15:guide id="1" orient="horz" pos="216">
          <p15:clr>
            <a:srgbClr val="FBAE40"/>
          </p15:clr>
        </p15:guide>
      </p15:sldGuideLst>
    </p:ext>
  </p:extLs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1_Presenter Slide 8 people blue">
    <p:bg>
      <p:bgPr>
        <a:solidFill>
          <a:schemeClr val="accent1"/>
        </a:solidFill>
        <a:effectLst/>
      </p:bgPr>
    </p:bg>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D256BAFC-DF95-BFCA-DBF8-7226DB800469}"/>
              </a:ext>
            </a:extLst>
          </p:cNvPr>
          <p:cNvSpPr>
            <a:spLocks noGrp="1"/>
          </p:cNvSpPr>
          <p:nvPr>
            <p:ph type="body" sz="quarter" idx="11" hasCustomPrompt="1"/>
          </p:nvPr>
        </p:nvSpPr>
        <p:spPr>
          <a:xfrm>
            <a:off x="447701" y="3340648"/>
            <a:ext cx="2719838" cy="276999"/>
          </a:xfrm>
          <a:prstGeom prst="rect">
            <a:avLst/>
          </a:prstGeom>
        </p:spPr>
        <p:txBody>
          <a:bodyPr wrap="square">
            <a:spAutoFit/>
          </a:bodyPr>
          <a:lstStyle>
            <a:lvl1pPr marL="0" indent="0" algn="ctr">
              <a:buNone/>
              <a:defRPr sz="1200" b="0" i="0">
                <a:solidFill>
                  <a:schemeClr val="bg1">
                    <a:lumMod val="85000"/>
                  </a:schemeClr>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lvl="0"/>
            <a:r>
              <a:rPr lang="en-US"/>
              <a:t>Title</a:t>
            </a:r>
          </a:p>
        </p:txBody>
      </p:sp>
      <p:sp>
        <p:nvSpPr>
          <p:cNvPr id="9" name="Text Placeholder 7">
            <a:extLst>
              <a:ext uri="{FF2B5EF4-FFF2-40B4-BE49-F238E27FC236}">
                <a16:creationId xmlns:a16="http://schemas.microsoft.com/office/drawing/2014/main" id="{4778F3F7-44C7-126F-40FB-1C988B6EEE7A}"/>
              </a:ext>
            </a:extLst>
          </p:cNvPr>
          <p:cNvSpPr>
            <a:spLocks noGrp="1"/>
          </p:cNvSpPr>
          <p:nvPr>
            <p:ph type="body" sz="quarter" idx="12" hasCustomPrompt="1"/>
          </p:nvPr>
        </p:nvSpPr>
        <p:spPr>
          <a:xfrm>
            <a:off x="447701" y="3086569"/>
            <a:ext cx="2719838" cy="307777"/>
          </a:xfrm>
          <a:prstGeom prst="rect">
            <a:avLst/>
          </a:prstGeom>
        </p:spPr>
        <p:txBody>
          <a:bodyPr wrap="square">
            <a:spAutoFit/>
          </a:bodyPr>
          <a:lstStyle>
            <a:lvl1pPr marL="0" indent="0" algn="ctr">
              <a:buNone/>
              <a:defRPr sz="1400" b="1" i="0">
                <a:solidFill>
                  <a:schemeClr val="bg1"/>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a:t>Name</a:t>
            </a:r>
          </a:p>
        </p:txBody>
      </p:sp>
      <p:sp>
        <p:nvSpPr>
          <p:cNvPr id="10" name="Picture Placeholder 9">
            <a:extLst>
              <a:ext uri="{FF2B5EF4-FFF2-40B4-BE49-F238E27FC236}">
                <a16:creationId xmlns:a16="http://schemas.microsoft.com/office/drawing/2014/main" id="{B00EE88F-AE7C-C386-1C73-1F5897B651A9}"/>
              </a:ext>
            </a:extLst>
          </p:cNvPr>
          <p:cNvSpPr>
            <a:spLocks noGrp="1"/>
          </p:cNvSpPr>
          <p:nvPr>
            <p:ph type="pic" sz="quarter" idx="13" hasCustomPrompt="1"/>
          </p:nvPr>
        </p:nvSpPr>
        <p:spPr>
          <a:xfrm>
            <a:off x="1045578" y="1510702"/>
            <a:ext cx="1524086" cy="1527048"/>
          </a:xfrm>
          <a:prstGeom prst="ellipse">
            <a:avLst/>
          </a:prstGeom>
          <a:ln w="38100">
            <a:solidFill>
              <a:schemeClr val="bg1"/>
            </a:solidFill>
          </a:ln>
        </p:spPr>
        <p:txBody>
          <a:bodyPr anchor="ctr"/>
          <a:lstStyle>
            <a:lvl1pPr marL="7938" indent="0" algn="ctr">
              <a:buNone/>
              <a:defRPr sz="1200">
                <a:solidFill>
                  <a:schemeClr val="bg1"/>
                </a:solidFill>
              </a:defRPr>
            </a:lvl1pPr>
          </a:lstStyle>
          <a:p>
            <a:r>
              <a:rPr lang="en-US"/>
              <a:t>Click icon to add headshot</a:t>
            </a:r>
          </a:p>
        </p:txBody>
      </p:sp>
      <p:sp>
        <p:nvSpPr>
          <p:cNvPr id="28" name="Text Placeholder 7">
            <a:extLst>
              <a:ext uri="{FF2B5EF4-FFF2-40B4-BE49-F238E27FC236}">
                <a16:creationId xmlns:a16="http://schemas.microsoft.com/office/drawing/2014/main" id="{BAE3F959-C6F8-0682-FBC2-4F1BC30213E4}"/>
              </a:ext>
            </a:extLst>
          </p:cNvPr>
          <p:cNvSpPr>
            <a:spLocks noGrp="1"/>
          </p:cNvSpPr>
          <p:nvPr>
            <p:ph type="body" sz="quarter" idx="14" hasCustomPrompt="1"/>
          </p:nvPr>
        </p:nvSpPr>
        <p:spPr>
          <a:xfrm>
            <a:off x="3302479" y="3340648"/>
            <a:ext cx="2719838" cy="276999"/>
          </a:xfrm>
          <a:prstGeom prst="rect">
            <a:avLst/>
          </a:prstGeom>
        </p:spPr>
        <p:txBody>
          <a:bodyPr wrap="square">
            <a:spAutoFit/>
          </a:bodyPr>
          <a:lstStyle>
            <a:lvl1pPr marL="0" indent="0" algn="ctr">
              <a:buNone/>
              <a:defRPr sz="1200" b="0" i="0">
                <a:solidFill>
                  <a:schemeClr val="bg1">
                    <a:lumMod val="85000"/>
                  </a:schemeClr>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lvl="0"/>
            <a:r>
              <a:rPr lang="en-US"/>
              <a:t>Title</a:t>
            </a:r>
          </a:p>
        </p:txBody>
      </p:sp>
      <p:sp>
        <p:nvSpPr>
          <p:cNvPr id="29" name="Text Placeholder 7">
            <a:extLst>
              <a:ext uri="{FF2B5EF4-FFF2-40B4-BE49-F238E27FC236}">
                <a16:creationId xmlns:a16="http://schemas.microsoft.com/office/drawing/2014/main" id="{E6F3F84E-33AA-07DC-69BF-39CA8541767B}"/>
              </a:ext>
            </a:extLst>
          </p:cNvPr>
          <p:cNvSpPr>
            <a:spLocks noGrp="1"/>
          </p:cNvSpPr>
          <p:nvPr>
            <p:ph type="body" sz="quarter" idx="15" hasCustomPrompt="1"/>
          </p:nvPr>
        </p:nvSpPr>
        <p:spPr>
          <a:xfrm>
            <a:off x="3302479" y="3086569"/>
            <a:ext cx="2719838" cy="307777"/>
          </a:xfrm>
          <a:prstGeom prst="rect">
            <a:avLst/>
          </a:prstGeom>
        </p:spPr>
        <p:txBody>
          <a:bodyPr wrap="square">
            <a:spAutoFit/>
          </a:bodyPr>
          <a:lstStyle>
            <a:lvl1pPr marL="0" indent="0" algn="ctr">
              <a:buNone/>
              <a:defRPr sz="1400" b="1" i="0">
                <a:solidFill>
                  <a:schemeClr val="bg1"/>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a:t>Name</a:t>
            </a:r>
          </a:p>
        </p:txBody>
      </p:sp>
      <p:sp>
        <p:nvSpPr>
          <p:cNvPr id="30" name="Picture Placeholder 9">
            <a:extLst>
              <a:ext uri="{FF2B5EF4-FFF2-40B4-BE49-F238E27FC236}">
                <a16:creationId xmlns:a16="http://schemas.microsoft.com/office/drawing/2014/main" id="{91DC5A23-7B00-058F-528E-A343453540E3}"/>
              </a:ext>
            </a:extLst>
          </p:cNvPr>
          <p:cNvSpPr>
            <a:spLocks noGrp="1"/>
          </p:cNvSpPr>
          <p:nvPr>
            <p:ph type="pic" sz="quarter" idx="16" hasCustomPrompt="1"/>
          </p:nvPr>
        </p:nvSpPr>
        <p:spPr>
          <a:xfrm>
            <a:off x="3900356" y="1510702"/>
            <a:ext cx="1524086" cy="1527048"/>
          </a:xfrm>
          <a:prstGeom prst="ellipse">
            <a:avLst/>
          </a:prstGeom>
          <a:ln w="38100">
            <a:solidFill>
              <a:schemeClr val="bg1"/>
            </a:solidFill>
          </a:ln>
        </p:spPr>
        <p:txBody>
          <a:bodyPr anchor="ctr"/>
          <a:lstStyle>
            <a:lvl1pPr marL="7938" indent="0" algn="ctr">
              <a:buNone/>
              <a:defRPr sz="1200">
                <a:solidFill>
                  <a:schemeClr val="bg1"/>
                </a:solidFill>
              </a:defRPr>
            </a:lvl1pPr>
          </a:lstStyle>
          <a:p>
            <a:r>
              <a:rPr lang="en-US"/>
              <a:t>Click icon to add headshot</a:t>
            </a:r>
          </a:p>
        </p:txBody>
      </p:sp>
      <p:sp>
        <p:nvSpPr>
          <p:cNvPr id="31" name="Text Placeholder 7">
            <a:extLst>
              <a:ext uri="{FF2B5EF4-FFF2-40B4-BE49-F238E27FC236}">
                <a16:creationId xmlns:a16="http://schemas.microsoft.com/office/drawing/2014/main" id="{09A3A5A3-C2EA-2FFE-C3E1-C3EF426C05AB}"/>
              </a:ext>
            </a:extLst>
          </p:cNvPr>
          <p:cNvSpPr>
            <a:spLocks noGrp="1"/>
          </p:cNvSpPr>
          <p:nvPr>
            <p:ph type="body" sz="quarter" idx="17" hasCustomPrompt="1"/>
          </p:nvPr>
        </p:nvSpPr>
        <p:spPr>
          <a:xfrm>
            <a:off x="6157257" y="3340648"/>
            <a:ext cx="2719838" cy="276999"/>
          </a:xfrm>
          <a:prstGeom prst="rect">
            <a:avLst/>
          </a:prstGeom>
        </p:spPr>
        <p:txBody>
          <a:bodyPr wrap="square">
            <a:spAutoFit/>
          </a:bodyPr>
          <a:lstStyle>
            <a:lvl1pPr marL="0" indent="0" algn="ctr">
              <a:buNone/>
              <a:defRPr sz="1200" b="0" i="0">
                <a:solidFill>
                  <a:schemeClr val="bg1">
                    <a:lumMod val="85000"/>
                  </a:schemeClr>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lvl="0"/>
            <a:r>
              <a:rPr lang="en-US"/>
              <a:t>Title</a:t>
            </a:r>
          </a:p>
        </p:txBody>
      </p:sp>
      <p:sp>
        <p:nvSpPr>
          <p:cNvPr id="32" name="Text Placeholder 7">
            <a:extLst>
              <a:ext uri="{FF2B5EF4-FFF2-40B4-BE49-F238E27FC236}">
                <a16:creationId xmlns:a16="http://schemas.microsoft.com/office/drawing/2014/main" id="{BED2E2B4-1AE0-7D02-7D16-77F9221401C9}"/>
              </a:ext>
            </a:extLst>
          </p:cNvPr>
          <p:cNvSpPr>
            <a:spLocks noGrp="1"/>
          </p:cNvSpPr>
          <p:nvPr>
            <p:ph type="body" sz="quarter" idx="18" hasCustomPrompt="1"/>
          </p:nvPr>
        </p:nvSpPr>
        <p:spPr>
          <a:xfrm>
            <a:off x="6157257" y="3086569"/>
            <a:ext cx="2719838" cy="307777"/>
          </a:xfrm>
          <a:prstGeom prst="rect">
            <a:avLst/>
          </a:prstGeom>
        </p:spPr>
        <p:txBody>
          <a:bodyPr wrap="square">
            <a:spAutoFit/>
          </a:bodyPr>
          <a:lstStyle>
            <a:lvl1pPr marL="0" indent="0" algn="ctr">
              <a:buNone/>
              <a:defRPr sz="1400" b="1" i="0">
                <a:solidFill>
                  <a:schemeClr val="bg1"/>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a:t>Name</a:t>
            </a:r>
          </a:p>
        </p:txBody>
      </p:sp>
      <p:sp>
        <p:nvSpPr>
          <p:cNvPr id="33" name="Picture Placeholder 9">
            <a:extLst>
              <a:ext uri="{FF2B5EF4-FFF2-40B4-BE49-F238E27FC236}">
                <a16:creationId xmlns:a16="http://schemas.microsoft.com/office/drawing/2014/main" id="{6280DC09-E9DA-E0B2-477E-90EA181D0DC9}"/>
              </a:ext>
            </a:extLst>
          </p:cNvPr>
          <p:cNvSpPr>
            <a:spLocks noGrp="1"/>
          </p:cNvSpPr>
          <p:nvPr>
            <p:ph type="pic" sz="quarter" idx="19" hasCustomPrompt="1"/>
          </p:nvPr>
        </p:nvSpPr>
        <p:spPr>
          <a:xfrm>
            <a:off x="6755134" y="1510702"/>
            <a:ext cx="1524086" cy="1527048"/>
          </a:xfrm>
          <a:prstGeom prst="ellipse">
            <a:avLst/>
          </a:prstGeom>
          <a:ln w="38100">
            <a:solidFill>
              <a:schemeClr val="bg1"/>
            </a:solidFill>
          </a:ln>
        </p:spPr>
        <p:txBody>
          <a:bodyPr anchor="ctr"/>
          <a:lstStyle>
            <a:lvl1pPr marL="7938" indent="0" algn="ctr">
              <a:buNone/>
              <a:defRPr sz="1200">
                <a:solidFill>
                  <a:schemeClr val="bg1"/>
                </a:solidFill>
              </a:defRPr>
            </a:lvl1pPr>
          </a:lstStyle>
          <a:p>
            <a:r>
              <a:rPr lang="en-US"/>
              <a:t>Click icon to add headshot</a:t>
            </a:r>
          </a:p>
        </p:txBody>
      </p:sp>
      <p:sp>
        <p:nvSpPr>
          <p:cNvPr id="34" name="Text Placeholder 7">
            <a:extLst>
              <a:ext uri="{FF2B5EF4-FFF2-40B4-BE49-F238E27FC236}">
                <a16:creationId xmlns:a16="http://schemas.microsoft.com/office/drawing/2014/main" id="{9F21542E-FF09-7F51-CD09-7FB0DE1FE1EE}"/>
              </a:ext>
            </a:extLst>
          </p:cNvPr>
          <p:cNvSpPr>
            <a:spLocks noGrp="1"/>
          </p:cNvSpPr>
          <p:nvPr>
            <p:ph type="body" sz="quarter" idx="20" hasCustomPrompt="1"/>
          </p:nvPr>
        </p:nvSpPr>
        <p:spPr>
          <a:xfrm>
            <a:off x="9012035" y="3340648"/>
            <a:ext cx="2719838" cy="276999"/>
          </a:xfrm>
          <a:prstGeom prst="rect">
            <a:avLst/>
          </a:prstGeom>
        </p:spPr>
        <p:txBody>
          <a:bodyPr wrap="square">
            <a:spAutoFit/>
          </a:bodyPr>
          <a:lstStyle>
            <a:lvl1pPr marL="0" indent="0" algn="ctr">
              <a:buNone/>
              <a:defRPr sz="1200" b="0" i="0">
                <a:solidFill>
                  <a:schemeClr val="bg1">
                    <a:lumMod val="85000"/>
                  </a:schemeClr>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lvl="0"/>
            <a:r>
              <a:rPr lang="en-US"/>
              <a:t>Title</a:t>
            </a:r>
          </a:p>
        </p:txBody>
      </p:sp>
      <p:sp>
        <p:nvSpPr>
          <p:cNvPr id="35" name="Text Placeholder 7">
            <a:extLst>
              <a:ext uri="{FF2B5EF4-FFF2-40B4-BE49-F238E27FC236}">
                <a16:creationId xmlns:a16="http://schemas.microsoft.com/office/drawing/2014/main" id="{AA5D26A2-3A2D-129A-D37C-3731AEB15118}"/>
              </a:ext>
            </a:extLst>
          </p:cNvPr>
          <p:cNvSpPr>
            <a:spLocks noGrp="1"/>
          </p:cNvSpPr>
          <p:nvPr>
            <p:ph type="body" sz="quarter" idx="21" hasCustomPrompt="1"/>
          </p:nvPr>
        </p:nvSpPr>
        <p:spPr>
          <a:xfrm>
            <a:off x="9012035" y="3086569"/>
            <a:ext cx="2719838" cy="307777"/>
          </a:xfrm>
          <a:prstGeom prst="rect">
            <a:avLst/>
          </a:prstGeom>
        </p:spPr>
        <p:txBody>
          <a:bodyPr wrap="square">
            <a:spAutoFit/>
          </a:bodyPr>
          <a:lstStyle>
            <a:lvl1pPr marL="0" indent="0" algn="ctr">
              <a:buNone/>
              <a:defRPr sz="1400" b="1" i="0">
                <a:solidFill>
                  <a:schemeClr val="bg1"/>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a:t>Name</a:t>
            </a:r>
          </a:p>
        </p:txBody>
      </p:sp>
      <p:sp>
        <p:nvSpPr>
          <p:cNvPr id="36" name="Picture Placeholder 9">
            <a:extLst>
              <a:ext uri="{FF2B5EF4-FFF2-40B4-BE49-F238E27FC236}">
                <a16:creationId xmlns:a16="http://schemas.microsoft.com/office/drawing/2014/main" id="{4C0D3DE0-2FE9-2E46-2DDF-382521FC49CE}"/>
              </a:ext>
            </a:extLst>
          </p:cNvPr>
          <p:cNvSpPr>
            <a:spLocks noGrp="1"/>
          </p:cNvSpPr>
          <p:nvPr>
            <p:ph type="pic" sz="quarter" idx="22" hasCustomPrompt="1"/>
          </p:nvPr>
        </p:nvSpPr>
        <p:spPr>
          <a:xfrm>
            <a:off x="9609912" y="1510702"/>
            <a:ext cx="1524086" cy="1527048"/>
          </a:xfrm>
          <a:prstGeom prst="ellipse">
            <a:avLst/>
          </a:prstGeom>
          <a:ln w="38100">
            <a:solidFill>
              <a:schemeClr val="bg1"/>
            </a:solidFill>
          </a:ln>
        </p:spPr>
        <p:txBody>
          <a:bodyPr anchor="ctr"/>
          <a:lstStyle>
            <a:lvl1pPr marL="7938" indent="0" algn="ctr">
              <a:buNone/>
              <a:defRPr sz="1200">
                <a:solidFill>
                  <a:schemeClr val="bg1"/>
                </a:solidFill>
              </a:defRPr>
            </a:lvl1pPr>
          </a:lstStyle>
          <a:p>
            <a:r>
              <a:rPr lang="en-US"/>
              <a:t>Click icon to add headshot</a:t>
            </a:r>
          </a:p>
        </p:txBody>
      </p:sp>
      <p:sp>
        <p:nvSpPr>
          <p:cNvPr id="37" name="Title 36">
            <a:extLst>
              <a:ext uri="{FF2B5EF4-FFF2-40B4-BE49-F238E27FC236}">
                <a16:creationId xmlns:a16="http://schemas.microsoft.com/office/drawing/2014/main" id="{D9670E94-D140-B500-FBCF-AABE7EEBABAE}"/>
              </a:ext>
            </a:extLst>
          </p:cNvPr>
          <p:cNvSpPr>
            <a:spLocks noGrp="1"/>
          </p:cNvSpPr>
          <p:nvPr>
            <p:ph type="title"/>
          </p:nvPr>
        </p:nvSpPr>
        <p:spPr>
          <a:xfrm>
            <a:off x="237744" y="283464"/>
            <a:ext cx="11566478" cy="936620"/>
          </a:xfrm>
        </p:spPr>
        <p:txBody>
          <a:bodyPr anchor="t"/>
          <a:lstStyle>
            <a:lvl1pPr>
              <a:defRPr>
                <a:solidFill>
                  <a:schemeClr val="bg1"/>
                </a:solidFill>
              </a:defRPr>
            </a:lvl1pPr>
          </a:lstStyle>
          <a:p>
            <a:r>
              <a:rPr lang="en-US"/>
              <a:t>Click to edit Master title style</a:t>
            </a:r>
          </a:p>
        </p:txBody>
      </p:sp>
      <p:sp>
        <p:nvSpPr>
          <p:cNvPr id="2" name="Text Placeholder 7">
            <a:extLst>
              <a:ext uri="{FF2B5EF4-FFF2-40B4-BE49-F238E27FC236}">
                <a16:creationId xmlns:a16="http://schemas.microsoft.com/office/drawing/2014/main" id="{A5AC46BD-5E5D-B9DD-D3BF-E4A397FD523A}"/>
              </a:ext>
            </a:extLst>
          </p:cNvPr>
          <p:cNvSpPr>
            <a:spLocks noGrp="1"/>
          </p:cNvSpPr>
          <p:nvPr>
            <p:ph type="body" sz="quarter" idx="23" hasCustomPrompt="1"/>
          </p:nvPr>
        </p:nvSpPr>
        <p:spPr>
          <a:xfrm>
            <a:off x="447701" y="5764727"/>
            <a:ext cx="2719838" cy="276999"/>
          </a:xfrm>
          <a:prstGeom prst="rect">
            <a:avLst/>
          </a:prstGeom>
        </p:spPr>
        <p:txBody>
          <a:bodyPr wrap="square">
            <a:spAutoFit/>
          </a:bodyPr>
          <a:lstStyle>
            <a:lvl1pPr marL="0" indent="0" algn="ctr">
              <a:buNone/>
              <a:defRPr sz="1200" b="0" i="0">
                <a:solidFill>
                  <a:schemeClr val="bg1">
                    <a:lumMod val="85000"/>
                  </a:schemeClr>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lvl="0"/>
            <a:r>
              <a:rPr lang="en-US"/>
              <a:t>Title</a:t>
            </a:r>
          </a:p>
        </p:txBody>
      </p:sp>
      <p:sp>
        <p:nvSpPr>
          <p:cNvPr id="5" name="Text Placeholder 7">
            <a:extLst>
              <a:ext uri="{FF2B5EF4-FFF2-40B4-BE49-F238E27FC236}">
                <a16:creationId xmlns:a16="http://schemas.microsoft.com/office/drawing/2014/main" id="{F59E349D-8015-626D-8333-970B2FD39C88}"/>
              </a:ext>
            </a:extLst>
          </p:cNvPr>
          <p:cNvSpPr>
            <a:spLocks noGrp="1"/>
          </p:cNvSpPr>
          <p:nvPr>
            <p:ph type="body" sz="quarter" idx="24" hasCustomPrompt="1"/>
          </p:nvPr>
        </p:nvSpPr>
        <p:spPr>
          <a:xfrm>
            <a:off x="447701" y="5510648"/>
            <a:ext cx="2719838" cy="307777"/>
          </a:xfrm>
          <a:prstGeom prst="rect">
            <a:avLst/>
          </a:prstGeom>
        </p:spPr>
        <p:txBody>
          <a:bodyPr wrap="square">
            <a:spAutoFit/>
          </a:bodyPr>
          <a:lstStyle>
            <a:lvl1pPr marL="0" indent="0" algn="ctr">
              <a:buNone/>
              <a:defRPr sz="1400" b="1" i="0">
                <a:solidFill>
                  <a:schemeClr val="bg1"/>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a:t>Name</a:t>
            </a:r>
          </a:p>
        </p:txBody>
      </p:sp>
      <p:sp>
        <p:nvSpPr>
          <p:cNvPr id="11" name="Picture Placeholder 9">
            <a:extLst>
              <a:ext uri="{FF2B5EF4-FFF2-40B4-BE49-F238E27FC236}">
                <a16:creationId xmlns:a16="http://schemas.microsoft.com/office/drawing/2014/main" id="{4860F50D-8294-9796-A66D-A9F70056FB02}"/>
              </a:ext>
            </a:extLst>
          </p:cNvPr>
          <p:cNvSpPr>
            <a:spLocks noGrp="1"/>
          </p:cNvSpPr>
          <p:nvPr>
            <p:ph type="pic" sz="quarter" idx="25" hasCustomPrompt="1"/>
          </p:nvPr>
        </p:nvSpPr>
        <p:spPr>
          <a:xfrm>
            <a:off x="1045578" y="3934781"/>
            <a:ext cx="1524086" cy="1527048"/>
          </a:xfrm>
          <a:prstGeom prst="ellipse">
            <a:avLst/>
          </a:prstGeom>
          <a:ln w="38100">
            <a:solidFill>
              <a:schemeClr val="bg1"/>
            </a:solidFill>
          </a:ln>
        </p:spPr>
        <p:txBody>
          <a:bodyPr anchor="ctr"/>
          <a:lstStyle>
            <a:lvl1pPr marL="7938" indent="0" algn="ctr">
              <a:buNone/>
              <a:defRPr sz="1200">
                <a:solidFill>
                  <a:schemeClr val="bg1"/>
                </a:solidFill>
              </a:defRPr>
            </a:lvl1pPr>
          </a:lstStyle>
          <a:p>
            <a:r>
              <a:rPr lang="en-US"/>
              <a:t>Click icon to add headshot</a:t>
            </a:r>
          </a:p>
        </p:txBody>
      </p:sp>
      <p:sp>
        <p:nvSpPr>
          <p:cNvPr id="12" name="Text Placeholder 7">
            <a:extLst>
              <a:ext uri="{FF2B5EF4-FFF2-40B4-BE49-F238E27FC236}">
                <a16:creationId xmlns:a16="http://schemas.microsoft.com/office/drawing/2014/main" id="{D5BAFB55-E6C5-F765-DB88-21B2FFEA3E11}"/>
              </a:ext>
            </a:extLst>
          </p:cNvPr>
          <p:cNvSpPr>
            <a:spLocks noGrp="1"/>
          </p:cNvSpPr>
          <p:nvPr>
            <p:ph type="body" sz="quarter" idx="26" hasCustomPrompt="1"/>
          </p:nvPr>
        </p:nvSpPr>
        <p:spPr>
          <a:xfrm>
            <a:off x="3302479" y="5764727"/>
            <a:ext cx="2719838" cy="276999"/>
          </a:xfrm>
          <a:prstGeom prst="rect">
            <a:avLst/>
          </a:prstGeom>
        </p:spPr>
        <p:txBody>
          <a:bodyPr wrap="square">
            <a:spAutoFit/>
          </a:bodyPr>
          <a:lstStyle>
            <a:lvl1pPr marL="0" indent="0" algn="ctr">
              <a:buNone/>
              <a:defRPr sz="1200" b="0" i="0">
                <a:solidFill>
                  <a:schemeClr val="bg1">
                    <a:lumMod val="85000"/>
                  </a:schemeClr>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lvl="0"/>
            <a:r>
              <a:rPr lang="en-US"/>
              <a:t>Title</a:t>
            </a:r>
          </a:p>
        </p:txBody>
      </p:sp>
      <p:sp>
        <p:nvSpPr>
          <p:cNvPr id="13" name="Text Placeholder 7">
            <a:extLst>
              <a:ext uri="{FF2B5EF4-FFF2-40B4-BE49-F238E27FC236}">
                <a16:creationId xmlns:a16="http://schemas.microsoft.com/office/drawing/2014/main" id="{2EE7E1FF-2470-790C-D0B6-198F2AB2EECF}"/>
              </a:ext>
            </a:extLst>
          </p:cNvPr>
          <p:cNvSpPr>
            <a:spLocks noGrp="1"/>
          </p:cNvSpPr>
          <p:nvPr>
            <p:ph type="body" sz="quarter" idx="27" hasCustomPrompt="1"/>
          </p:nvPr>
        </p:nvSpPr>
        <p:spPr>
          <a:xfrm>
            <a:off x="3302479" y="5510648"/>
            <a:ext cx="2719838" cy="307777"/>
          </a:xfrm>
          <a:prstGeom prst="rect">
            <a:avLst/>
          </a:prstGeom>
        </p:spPr>
        <p:txBody>
          <a:bodyPr wrap="square">
            <a:spAutoFit/>
          </a:bodyPr>
          <a:lstStyle>
            <a:lvl1pPr marL="0" indent="0" algn="ctr">
              <a:buNone/>
              <a:defRPr sz="1400" b="1" i="0">
                <a:solidFill>
                  <a:schemeClr val="bg1"/>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a:t>Name</a:t>
            </a:r>
          </a:p>
        </p:txBody>
      </p:sp>
      <p:sp>
        <p:nvSpPr>
          <p:cNvPr id="14" name="Picture Placeholder 9">
            <a:extLst>
              <a:ext uri="{FF2B5EF4-FFF2-40B4-BE49-F238E27FC236}">
                <a16:creationId xmlns:a16="http://schemas.microsoft.com/office/drawing/2014/main" id="{E1722736-F5D8-DDEE-EA42-7DCA2AF9507B}"/>
              </a:ext>
            </a:extLst>
          </p:cNvPr>
          <p:cNvSpPr>
            <a:spLocks noGrp="1"/>
          </p:cNvSpPr>
          <p:nvPr>
            <p:ph type="pic" sz="quarter" idx="28" hasCustomPrompt="1"/>
          </p:nvPr>
        </p:nvSpPr>
        <p:spPr>
          <a:xfrm>
            <a:off x="3900356" y="3934781"/>
            <a:ext cx="1524086" cy="1527048"/>
          </a:xfrm>
          <a:prstGeom prst="ellipse">
            <a:avLst/>
          </a:prstGeom>
          <a:ln w="38100">
            <a:solidFill>
              <a:schemeClr val="bg1"/>
            </a:solidFill>
          </a:ln>
        </p:spPr>
        <p:txBody>
          <a:bodyPr anchor="ctr"/>
          <a:lstStyle>
            <a:lvl1pPr marL="7938" indent="0" algn="ctr">
              <a:buNone/>
              <a:defRPr sz="1200">
                <a:solidFill>
                  <a:schemeClr val="bg1"/>
                </a:solidFill>
              </a:defRPr>
            </a:lvl1pPr>
          </a:lstStyle>
          <a:p>
            <a:r>
              <a:rPr lang="en-US"/>
              <a:t>Click icon to add headshot</a:t>
            </a:r>
          </a:p>
        </p:txBody>
      </p:sp>
      <p:sp>
        <p:nvSpPr>
          <p:cNvPr id="15" name="Text Placeholder 7">
            <a:extLst>
              <a:ext uri="{FF2B5EF4-FFF2-40B4-BE49-F238E27FC236}">
                <a16:creationId xmlns:a16="http://schemas.microsoft.com/office/drawing/2014/main" id="{EF5EDD91-1D03-07DC-AD88-1162EF9394C3}"/>
              </a:ext>
            </a:extLst>
          </p:cNvPr>
          <p:cNvSpPr>
            <a:spLocks noGrp="1"/>
          </p:cNvSpPr>
          <p:nvPr>
            <p:ph type="body" sz="quarter" idx="29" hasCustomPrompt="1"/>
          </p:nvPr>
        </p:nvSpPr>
        <p:spPr>
          <a:xfrm>
            <a:off x="6157257" y="5764727"/>
            <a:ext cx="2719838" cy="276999"/>
          </a:xfrm>
          <a:prstGeom prst="rect">
            <a:avLst/>
          </a:prstGeom>
        </p:spPr>
        <p:txBody>
          <a:bodyPr wrap="square">
            <a:spAutoFit/>
          </a:bodyPr>
          <a:lstStyle>
            <a:lvl1pPr marL="0" indent="0" algn="ctr">
              <a:buNone/>
              <a:defRPr sz="1200" b="0" i="0">
                <a:solidFill>
                  <a:schemeClr val="bg1">
                    <a:lumMod val="85000"/>
                  </a:schemeClr>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lvl="0"/>
            <a:r>
              <a:rPr lang="en-US"/>
              <a:t>Title</a:t>
            </a:r>
          </a:p>
        </p:txBody>
      </p:sp>
      <p:sp>
        <p:nvSpPr>
          <p:cNvPr id="16" name="Text Placeholder 7">
            <a:extLst>
              <a:ext uri="{FF2B5EF4-FFF2-40B4-BE49-F238E27FC236}">
                <a16:creationId xmlns:a16="http://schemas.microsoft.com/office/drawing/2014/main" id="{5AFEB971-DBA9-E990-7CAE-E1ED2AAA8FF1}"/>
              </a:ext>
            </a:extLst>
          </p:cNvPr>
          <p:cNvSpPr>
            <a:spLocks noGrp="1"/>
          </p:cNvSpPr>
          <p:nvPr>
            <p:ph type="body" sz="quarter" idx="30" hasCustomPrompt="1"/>
          </p:nvPr>
        </p:nvSpPr>
        <p:spPr>
          <a:xfrm>
            <a:off x="6157257" y="5510648"/>
            <a:ext cx="2719838" cy="307777"/>
          </a:xfrm>
          <a:prstGeom prst="rect">
            <a:avLst/>
          </a:prstGeom>
        </p:spPr>
        <p:txBody>
          <a:bodyPr wrap="square">
            <a:spAutoFit/>
          </a:bodyPr>
          <a:lstStyle>
            <a:lvl1pPr marL="0" indent="0" algn="ctr">
              <a:buNone/>
              <a:defRPr sz="1400" b="1" i="0">
                <a:solidFill>
                  <a:schemeClr val="bg1"/>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a:t>Name</a:t>
            </a:r>
          </a:p>
        </p:txBody>
      </p:sp>
      <p:sp>
        <p:nvSpPr>
          <p:cNvPr id="17" name="Picture Placeholder 9">
            <a:extLst>
              <a:ext uri="{FF2B5EF4-FFF2-40B4-BE49-F238E27FC236}">
                <a16:creationId xmlns:a16="http://schemas.microsoft.com/office/drawing/2014/main" id="{45AED3C9-E056-7C50-3414-F9255B619449}"/>
              </a:ext>
            </a:extLst>
          </p:cNvPr>
          <p:cNvSpPr>
            <a:spLocks noGrp="1"/>
          </p:cNvSpPr>
          <p:nvPr>
            <p:ph type="pic" sz="quarter" idx="31" hasCustomPrompt="1"/>
          </p:nvPr>
        </p:nvSpPr>
        <p:spPr>
          <a:xfrm>
            <a:off x="6755134" y="3934781"/>
            <a:ext cx="1524086" cy="1527048"/>
          </a:xfrm>
          <a:prstGeom prst="ellipse">
            <a:avLst/>
          </a:prstGeom>
          <a:ln w="38100">
            <a:solidFill>
              <a:schemeClr val="bg1"/>
            </a:solidFill>
          </a:ln>
        </p:spPr>
        <p:txBody>
          <a:bodyPr anchor="ctr"/>
          <a:lstStyle>
            <a:lvl1pPr marL="7938" indent="0" algn="ctr">
              <a:buNone/>
              <a:defRPr sz="1200">
                <a:solidFill>
                  <a:schemeClr val="bg1"/>
                </a:solidFill>
              </a:defRPr>
            </a:lvl1pPr>
          </a:lstStyle>
          <a:p>
            <a:r>
              <a:rPr lang="en-US"/>
              <a:t>Click icon to add headshot</a:t>
            </a:r>
          </a:p>
        </p:txBody>
      </p:sp>
      <p:sp>
        <p:nvSpPr>
          <p:cNvPr id="18" name="Text Placeholder 7">
            <a:extLst>
              <a:ext uri="{FF2B5EF4-FFF2-40B4-BE49-F238E27FC236}">
                <a16:creationId xmlns:a16="http://schemas.microsoft.com/office/drawing/2014/main" id="{17174ED6-04C6-72E8-8ED0-0FDB0D69A261}"/>
              </a:ext>
            </a:extLst>
          </p:cNvPr>
          <p:cNvSpPr>
            <a:spLocks noGrp="1"/>
          </p:cNvSpPr>
          <p:nvPr>
            <p:ph type="body" sz="quarter" idx="32" hasCustomPrompt="1"/>
          </p:nvPr>
        </p:nvSpPr>
        <p:spPr>
          <a:xfrm>
            <a:off x="9012035" y="5764727"/>
            <a:ext cx="2719838" cy="276999"/>
          </a:xfrm>
          <a:prstGeom prst="rect">
            <a:avLst/>
          </a:prstGeom>
        </p:spPr>
        <p:txBody>
          <a:bodyPr wrap="square">
            <a:spAutoFit/>
          </a:bodyPr>
          <a:lstStyle>
            <a:lvl1pPr marL="0" indent="0" algn="ctr">
              <a:buNone/>
              <a:defRPr sz="1200" b="0" i="0">
                <a:solidFill>
                  <a:schemeClr val="bg1">
                    <a:lumMod val="85000"/>
                  </a:schemeClr>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lvl="0"/>
            <a:r>
              <a:rPr lang="en-US"/>
              <a:t>Title</a:t>
            </a:r>
          </a:p>
        </p:txBody>
      </p:sp>
      <p:sp>
        <p:nvSpPr>
          <p:cNvPr id="19" name="Text Placeholder 7">
            <a:extLst>
              <a:ext uri="{FF2B5EF4-FFF2-40B4-BE49-F238E27FC236}">
                <a16:creationId xmlns:a16="http://schemas.microsoft.com/office/drawing/2014/main" id="{81C91E7B-F907-0C98-2956-1C2681009C05}"/>
              </a:ext>
            </a:extLst>
          </p:cNvPr>
          <p:cNvSpPr>
            <a:spLocks noGrp="1"/>
          </p:cNvSpPr>
          <p:nvPr>
            <p:ph type="body" sz="quarter" idx="33" hasCustomPrompt="1"/>
          </p:nvPr>
        </p:nvSpPr>
        <p:spPr>
          <a:xfrm>
            <a:off x="9012035" y="5510648"/>
            <a:ext cx="2719838" cy="307777"/>
          </a:xfrm>
          <a:prstGeom prst="rect">
            <a:avLst/>
          </a:prstGeom>
        </p:spPr>
        <p:txBody>
          <a:bodyPr wrap="square">
            <a:spAutoFit/>
          </a:bodyPr>
          <a:lstStyle>
            <a:lvl1pPr marL="0" indent="0" algn="ctr">
              <a:buNone/>
              <a:defRPr sz="1400" b="1" i="0">
                <a:solidFill>
                  <a:schemeClr val="bg1"/>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a:t>Name</a:t>
            </a:r>
          </a:p>
        </p:txBody>
      </p:sp>
      <p:sp>
        <p:nvSpPr>
          <p:cNvPr id="20" name="Picture Placeholder 9">
            <a:extLst>
              <a:ext uri="{FF2B5EF4-FFF2-40B4-BE49-F238E27FC236}">
                <a16:creationId xmlns:a16="http://schemas.microsoft.com/office/drawing/2014/main" id="{0740F477-2D98-010C-09C5-3D5D016A768D}"/>
              </a:ext>
            </a:extLst>
          </p:cNvPr>
          <p:cNvSpPr>
            <a:spLocks noGrp="1"/>
          </p:cNvSpPr>
          <p:nvPr>
            <p:ph type="pic" sz="quarter" idx="34" hasCustomPrompt="1"/>
          </p:nvPr>
        </p:nvSpPr>
        <p:spPr>
          <a:xfrm>
            <a:off x="9609912" y="3934781"/>
            <a:ext cx="1524086" cy="1527048"/>
          </a:xfrm>
          <a:prstGeom prst="ellipse">
            <a:avLst/>
          </a:prstGeom>
          <a:ln w="38100">
            <a:solidFill>
              <a:schemeClr val="bg1"/>
            </a:solidFill>
          </a:ln>
        </p:spPr>
        <p:txBody>
          <a:bodyPr anchor="ctr"/>
          <a:lstStyle>
            <a:lvl1pPr marL="7938" indent="0" algn="ctr">
              <a:buNone/>
              <a:defRPr sz="1200">
                <a:solidFill>
                  <a:schemeClr val="bg1"/>
                </a:solidFill>
              </a:defRPr>
            </a:lvl1pPr>
          </a:lstStyle>
          <a:p>
            <a:r>
              <a:rPr lang="en-US"/>
              <a:t>Click icon to add headshot</a:t>
            </a:r>
          </a:p>
        </p:txBody>
      </p:sp>
      <p:sp>
        <p:nvSpPr>
          <p:cNvPr id="3" name="TextBox 2">
            <a:extLst>
              <a:ext uri="{FF2B5EF4-FFF2-40B4-BE49-F238E27FC236}">
                <a16:creationId xmlns:a16="http://schemas.microsoft.com/office/drawing/2014/main" id="{43A52483-B16D-3C9B-4BE3-1D2015F21FC8}"/>
              </a:ext>
            </a:extLst>
          </p:cNvPr>
          <p:cNvSpPr txBox="1">
            <a:spLocks noChangeAspect="1"/>
          </p:cNvSpPr>
          <p:nvPr userDrawn="1"/>
        </p:nvSpPr>
        <p:spPr>
          <a:xfrm>
            <a:off x="11725097" y="6447240"/>
            <a:ext cx="227692" cy="228600"/>
          </a:xfrm>
          <a:prstGeom prst="ellipse">
            <a:avLst/>
          </a:prstGeom>
          <a:solidFill>
            <a:schemeClr val="bg1"/>
          </a:solidFill>
        </p:spPr>
        <p:txBody>
          <a:bodyPr wrap="none" rtlCol="0" anchor="ctr">
            <a:noAutofit/>
          </a:bodyPr>
          <a:lstStyle/>
          <a:p>
            <a:pPr algn="ctr"/>
            <a:fld id="{9F77B881-CDA4-7041-897F-97D0053686EF}" type="slidenum">
              <a:rPr lang="en-US" sz="700" b="1" i="0" smtClean="0">
                <a:solidFill>
                  <a:schemeClr val="accent1"/>
                </a:solidFill>
                <a:latin typeface="+mn-lt"/>
              </a:rPr>
              <a:pPr algn="ctr"/>
              <a:t>‹#›</a:t>
            </a:fld>
            <a:endParaRPr lang="en-US" sz="700" b="1" i="0">
              <a:solidFill>
                <a:schemeClr val="accent1"/>
              </a:solidFill>
              <a:latin typeface="+mn-lt"/>
            </a:endParaRPr>
          </a:p>
        </p:txBody>
      </p:sp>
      <p:pic>
        <p:nvPicPr>
          <p:cNvPr id="4" name="Picture 3" descr="Icon&#10;&#10;Description automatically generated">
            <a:extLst>
              <a:ext uri="{FF2B5EF4-FFF2-40B4-BE49-F238E27FC236}">
                <a16:creationId xmlns:a16="http://schemas.microsoft.com/office/drawing/2014/main" id="{E40EA63D-F0A9-1D66-EF49-3E0F901A32D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60548" y="6251542"/>
            <a:ext cx="292100" cy="368300"/>
          </a:xfrm>
          <a:prstGeom prst="rect">
            <a:avLst/>
          </a:prstGeom>
        </p:spPr>
      </p:pic>
      <p:sp>
        <p:nvSpPr>
          <p:cNvPr id="21" name="TextBox 20">
            <a:extLst>
              <a:ext uri="{FF2B5EF4-FFF2-40B4-BE49-F238E27FC236}">
                <a16:creationId xmlns:a16="http://schemas.microsoft.com/office/drawing/2014/main" id="{959276FB-81CB-6349-E3B7-222B315636D9}"/>
              </a:ext>
            </a:extLst>
          </p:cNvPr>
          <p:cNvSpPr txBox="1">
            <a:spLocks noChangeArrowheads="1"/>
          </p:cNvSpPr>
          <p:nvPr userDrawn="1"/>
        </p:nvSpPr>
        <p:spPr bwMode="auto">
          <a:xfrm>
            <a:off x="691527" y="6544036"/>
            <a:ext cx="5726286" cy="923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marL="0" lvl="0" indent="0" algn="l">
              <a:lnSpc>
                <a:spcPct val="100000"/>
              </a:lnSpc>
              <a:defRPr sz="1800">
                <a:solidFill>
                  <a:srgbClr val="000000"/>
                </a:solidFill>
              </a:defRPr>
            </a:pPr>
            <a:r>
              <a:rPr lang="ga-IE" sz="600" b="0" i="0" baseline="0">
                <a:solidFill>
                  <a:schemeClr val="bg1">
                    <a:lumMod val="85000"/>
                  </a:schemeClr>
                </a:solidFill>
                <a:latin typeface="+mn-lt"/>
              </a:rPr>
              <a:t>© 2023 Epsilon Data Management, LLC. All rights reserved. Proprietary and confidential.</a:t>
            </a:r>
          </a:p>
        </p:txBody>
      </p:sp>
    </p:spTree>
    <p:extLst>
      <p:ext uri="{BB962C8B-B14F-4D97-AF65-F5344CB8AC3E}">
        <p14:creationId xmlns:p14="http://schemas.microsoft.com/office/powerpoint/2010/main" val="3111129863"/>
      </p:ext>
    </p:extLst>
  </p:cSld>
  <p:clrMapOvr>
    <a:masterClrMapping/>
  </p:clrMapOvr>
  <p:extLst>
    <p:ext uri="{DCECCB84-F9BA-43D5-87BE-67443E8EF086}">
      <p15:sldGuideLst xmlns:p15="http://schemas.microsoft.com/office/powerpoint/2012/main">
        <p15:guide id="1" orient="horz" pos="216">
          <p15:clr>
            <a:srgbClr val="FBAE40"/>
          </p15:clr>
        </p15:guide>
      </p15:sldGuideLst>
    </p:ext>
  </p:extLs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2_Bottom Blu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969A92A-509F-637C-F216-D423515646B7}"/>
              </a:ext>
            </a:extLst>
          </p:cNvPr>
          <p:cNvSpPr/>
          <p:nvPr userDrawn="1"/>
        </p:nvSpPr>
        <p:spPr>
          <a:xfrm>
            <a:off x="0" y="4551528"/>
            <a:ext cx="12192000" cy="23064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4">
            <a:extLst>
              <a:ext uri="{FF2B5EF4-FFF2-40B4-BE49-F238E27FC236}">
                <a16:creationId xmlns:a16="http://schemas.microsoft.com/office/drawing/2014/main" id="{678F2DDA-84BA-0809-50FD-D38BEA671F00}"/>
              </a:ext>
            </a:extLst>
          </p:cNvPr>
          <p:cNvSpPr>
            <a:spLocks noGrp="1"/>
          </p:cNvSpPr>
          <p:nvPr>
            <p:ph type="body" sz="quarter" idx="11"/>
          </p:nvPr>
        </p:nvSpPr>
        <p:spPr>
          <a:xfrm>
            <a:off x="237744" y="1463040"/>
            <a:ext cx="11544303" cy="457200"/>
          </a:xfrm>
          <a:prstGeom prst="rect">
            <a:avLst/>
          </a:prstGeom>
        </p:spPr>
        <p:txBody>
          <a:bodyPr/>
          <a:lstStyle>
            <a:lvl1pPr marL="0" indent="0">
              <a:buNone/>
              <a:defRPr b="1" i="0">
                <a:latin typeface="+mj-lt"/>
              </a:defRPr>
            </a:lvl1pPr>
            <a:lvl2pPr marL="457200" indent="0">
              <a:buNone/>
              <a:defRPr b="1" i="0">
                <a:latin typeface="Avenir Next LT Pro Demi" panose="020B0504020202020204" pitchFamily="34" charset="77"/>
              </a:defRPr>
            </a:lvl2pPr>
            <a:lvl3pPr marL="914400" indent="0">
              <a:buNone/>
              <a:defRPr b="1" i="0">
                <a:latin typeface="Avenir Next LT Pro Demi" panose="020B0504020202020204" pitchFamily="34" charset="77"/>
              </a:defRPr>
            </a:lvl3pPr>
            <a:lvl4pPr marL="1371600" indent="0">
              <a:buNone/>
              <a:defRPr b="1" i="0">
                <a:latin typeface="Avenir Next LT Pro Demi" panose="020B0504020202020204" pitchFamily="34" charset="77"/>
              </a:defRPr>
            </a:lvl4pPr>
            <a:lvl5pPr marL="1828800" indent="0">
              <a:buNone/>
              <a:defRPr b="1" i="0">
                <a:latin typeface="Avenir Next LT Pro Demi" panose="020B0504020202020204" pitchFamily="34" charset="77"/>
              </a:defRPr>
            </a:lvl5pPr>
          </a:lstStyle>
          <a:p>
            <a:pPr lvl="0"/>
            <a:r>
              <a:rPr lang="en-US"/>
              <a:t>Click to edit Master text styles</a:t>
            </a:r>
          </a:p>
        </p:txBody>
      </p:sp>
      <p:sp>
        <p:nvSpPr>
          <p:cNvPr id="6" name="Title 5">
            <a:extLst>
              <a:ext uri="{FF2B5EF4-FFF2-40B4-BE49-F238E27FC236}">
                <a16:creationId xmlns:a16="http://schemas.microsoft.com/office/drawing/2014/main" id="{DE8984DA-B0D6-25C5-FAFD-BDCC59ACFA5E}"/>
              </a:ext>
            </a:extLst>
          </p:cNvPr>
          <p:cNvSpPr>
            <a:spLocks noGrp="1"/>
          </p:cNvSpPr>
          <p:nvPr>
            <p:ph type="title"/>
          </p:nvPr>
        </p:nvSpPr>
        <p:spPr>
          <a:xfrm>
            <a:off x="237744" y="283464"/>
            <a:ext cx="11544301" cy="1159192"/>
          </a:xfrm>
        </p:spPr>
        <p:txBody>
          <a:bodyPr/>
          <a:lstStyle/>
          <a:p>
            <a:r>
              <a:rPr lang="en-US"/>
              <a:t>Click to edit Master title style</a:t>
            </a:r>
          </a:p>
        </p:txBody>
      </p:sp>
      <p:sp>
        <p:nvSpPr>
          <p:cNvPr id="4" name="TextBox 3">
            <a:extLst>
              <a:ext uri="{FF2B5EF4-FFF2-40B4-BE49-F238E27FC236}">
                <a16:creationId xmlns:a16="http://schemas.microsoft.com/office/drawing/2014/main" id="{6A4045F2-CA5F-E146-C10C-06700CD78B32}"/>
              </a:ext>
            </a:extLst>
          </p:cNvPr>
          <p:cNvSpPr txBox="1">
            <a:spLocks noChangeAspect="1"/>
          </p:cNvSpPr>
          <p:nvPr userDrawn="1"/>
        </p:nvSpPr>
        <p:spPr>
          <a:xfrm>
            <a:off x="11725097" y="6447240"/>
            <a:ext cx="227692" cy="228600"/>
          </a:xfrm>
          <a:prstGeom prst="ellipse">
            <a:avLst/>
          </a:prstGeom>
          <a:solidFill>
            <a:schemeClr val="bg1"/>
          </a:solidFill>
        </p:spPr>
        <p:txBody>
          <a:bodyPr wrap="none" rtlCol="0" anchor="ctr">
            <a:noAutofit/>
          </a:bodyPr>
          <a:lstStyle/>
          <a:p>
            <a:pPr algn="ctr"/>
            <a:fld id="{9F77B881-CDA4-7041-897F-97D0053686EF}" type="slidenum">
              <a:rPr lang="en-US" sz="700" b="1" i="0" smtClean="0">
                <a:solidFill>
                  <a:schemeClr val="accent1"/>
                </a:solidFill>
                <a:latin typeface="+mn-lt"/>
              </a:rPr>
              <a:pPr algn="ctr"/>
              <a:t>‹#›</a:t>
            </a:fld>
            <a:endParaRPr lang="en-US" sz="700" b="1" i="0">
              <a:solidFill>
                <a:schemeClr val="accent1"/>
              </a:solidFill>
              <a:latin typeface="+mn-lt"/>
            </a:endParaRPr>
          </a:p>
        </p:txBody>
      </p:sp>
      <p:pic>
        <p:nvPicPr>
          <p:cNvPr id="7" name="Picture 6" descr="Icon&#10;&#10;Description automatically generated">
            <a:extLst>
              <a:ext uri="{FF2B5EF4-FFF2-40B4-BE49-F238E27FC236}">
                <a16:creationId xmlns:a16="http://schemas.microsoft.com/office/drawing/2014/main" id="{5A1CE176-0CE2-E2BF-2825-7BD88FC6CFF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60548" y="6251542"/>
            <a:ext cx="292100" cy="368300"/>
          </a:xfrm>
          <a:prstGeom prst="rect">
            <a:avLst/>
          </a:prstGeom>
        </p:spPr>
      </p:pic>
      <p:sp>
        <p:nvSpPr>
          <p:cNvPr id="10" name="TextBox 9">
            <a:extLst>
              <a:ext uri="{FF2B5EF4-FFF2-40B4-BE49-F238E27FC236}">
                <a16:creationId xmlns:a16="http://schemas.microsoft.com/office/drawing/2014/main" id="{89CAF227-9FBC-EA0A-A748-C5E0CAEA9629}"/>
              </a:ext>
            </a:extLst>
          </p:cNvPr>
          <p:cNvSpPr txBox="1">
            <a:spLocks noChangeArrowheads="1"/>
          </p:cNvSpPr>
          <p:nvPr userDrawn="1"/>
        </p:nvSpPr>
        <p:spPr bwMode="auto">
          <a:xfrm>
            <a:off x="691527" y="6544036"/>
            <a:ext cx="5726286" cy="923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marL="0" lvl="0" indent="0" algn="l">
              <a:lnSpc>
                <a:spcPct val="100000"/>
              </a:lnSpc>
              <a:defRPr sz="1800">
                <a:solidFill>
                  <a:srgbClr val="000000"/>
                </a:solidFill>
              </a:defRPr>
            </a:pPr>
            <a:r>
              <a:rPr lang="ga-IE" sz="600" b="0" i="0" baseline="0">
                <a:solidFill>
                  <a:schemeClr val="bg1">
                    <a:lumMod val="85000"/>
                  </a:schemeClr>
                </a:solidFill>
                <a:latin typeface="+mn-lt"/>
              </a:rPr>
              <a:t>© 2023 Epsilon Data Management, LLC. All rights reserved. Proprietary and confidential.</a:t>
            </a:r>
          </a:p>
        </p:txBody>
      </p:sp>
      <p:sp>
        <p:nvSpPr>
          <p:cNvPr id="8" name="Content Placeholder 7">
            <a:extLst>
              <a:ext uri="{FF2B5EF4-FFF2-40B4-BE49-F238E27FC236}">
                <a16:creationId xmlns:a16="http://schemas.microsoft.com/office/drawing/2014/main" id="{8C20ADB1-07C2-1069-0E42-A6457F496717}"/>
              </a:ext>
            </a:extLst>
          </p:cNvPr>
          <p:cNvSpPr>
            <a:spLocks noGrp="1"/>
          </p:cNvSpPr>
          <p:nvPr>
            <p:ph sz="quarter" idx="12"/>
          </p:nvPr>
        </p:nvSpPr>
        <p:spPr>
          <a:xfrm>
            <a:off x="237744" y="1875100"/>
            <a:ext cx="11550650" cy="254643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49179821"/>
      </p:ext>
    </p:extLst>
  </p:cSld>
  <p:clrMapOvr>
    <a:masterClrMapping/>
  </p:clrMapOvr>
  <p:extLst>
    <p:ext uri="{DCECCB84-F9BA-43D5-87BE-67443E8EF086}">
      <p15:sldGuideLst xmlns:p15="http://schemas.microsoft.com/office/powerpoint/2012/main">
        <p15:guide id="1" orient="horz" pos="216">
          <p15:clr>
            <a:srgbClr val="FBAE40"/>
          </p15:clr>
        </p15:guide>
      </p15:sldGuideLst>
    </p:ext>
  </p:extLst>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1_3 Icons White">
    <p:bg>
      <p:bgPr>
        <a:solidFill>
          <a:schemeClr val="bg1"/>
        </a:solidFill>
        <a:effectLst/>
      </p:bgPr>
    </p:bg>
    <p:spTree>
      <p:nvGrpSpPr>
        <p:cNvPr id="1" name=""/>
        <p:cNvGrpSpPr/>
        <p:nvPr/>
      </p:nvGrpSpPr>
      <p:grpSpPr>
        <a:xfrm>
          <a:off x="0" y="0"/>
          <a:ext cx="0" cy="0"/>
          <a:chOff x="0" y="0"/>
          <a:chExt cx="0" cy="0"/>
        </a:xfrm>
      </p:grpSpPr>
      <p:sp>
        <p:nvSpPr>
          <p:cNvPr id="6" name="Oval 5">
            <a:extLst>
              <a:ext uri="{FF2B5EF4-FFF2-40B4-BE49-F238E27FC236}">
                <a16:creationId xmlns:a16="http://schemas.microsoft.com/office/drawing/2014/main" id="{FE14257C-3E40-D7D0-2946-29D523863166}"/>
              </a:ext>
            </a:extLst>
          </p:cNvPr>
          <p:cNvSpPr/>
          <p:nvPr userDrawn="1"/>
        </p:nvSpPr>
        <p:spPr>
          <a:xfrm>
            <a:off x="1323871" y="2029766"/>
            <a:ext cx="2270928" cy="2270928"/>
          </a:xfrm>
          <a:prstGeom prst="ellipse">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0" i="0" err="1">
              <a:latin typeface="+mn-lt"/>
            </a:endParaRPr>
          </a:p>
        </p:txBody>
      </p:sp>
      <p:sp>
        <p:nvSpPr>
          <p:cNvPr id="9" name="Oval 8">
            <a:extLst>
              <a:ext uri="{FF2B5EF4-FFF2-40B4-BE49-F238E27FC236}">
                <a16:creationId xmlns:a16="http://schemas.microsoft.com/office/drawing/2014/main" id="{08BA352F-50E1-F671-C044-6A7E85D54BEC}"/>
              </a:ext>
            </a:extLst>
          </p:cNvPr>
          <p:cNvSpPr/>
          <p:nvPr userDrawn="1"/>
        </p:nvSpPr>
        <p:spPr>
          <a:xfrm>
            <a:off x="4960536" y="2029766"/>
            <a:ext cx="2270928" cy="2270928"/>
          </a:xfrm>
          <a:prstGeom prst="ellipse">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0" i="0" err="1">
              <a:latin typeface="+mn-lt"/>
            </a:endParaRPr>
          </a:p>
        </p:txBody>
      </p:sp>
      <p:sp>
        <p:nvSpPr>
          <p:cNvPr id="13" name="Oval 12">
            <a:extLst>
              <a:ext uri="{FF2B5EF4-FFF2-40B4-BE49-F238E27FC236}">
                <a16:creationId xmlns:a16="http://schemas.microsoft.com/office/drawing/2014/main" id="{3199D322-F5A2-FCA0-4A71-492C30D8B2ED}"/>
              </a:ext>
            </a:extLst>
          </p:cNvPr>
          <p:cNvSpPr/>
          <p:nvPr userDrawn="1"/>
        </p:nvSpPr>
        <p:spPr>
          <a:xfrm>
            <a:off x="8597201" y="2029766"/>
            <a:ext cx="2270928" cy="2270928"/>
          </a:xfrm>
          <a:prstGeom prst="ellipse">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0" i="0" err="1">
              <a:latin typeface="+mn-lt"/>
            </a:endParaRPr>
          </a:p>
        </p:txBody>
      </p:sp>
      <p:sp>
        <p:nvSpPr>
          <p:cNvPr id="15" name="Picture Placeholder 14">
            <a:extLst>
              <a:ext uri="{FF2B5EF4-FFF2-40B4-BE49-F238E27FC236}">
                <a16:creationId xmlns:a16="http://schemas.microsoft.com/office/drawing/2014/main" id="{DEBD4B28-9B8E-4FB5-2365-22107EB6D858}"/>
              </a:ext>
            </a:extLst>
          </p:cNvPr>
          <p:cNvSpPr>
            <a:spLocks noGrp="1" noChangeAspect="1"/>
          </p:cNvSpPr>
          <p:nvPr>
            <p:ph type="pic" sz="quarter" idx="11" hasCustomPrompt="1"/>
          </p:nvPr>
        </p:nvSpPr>
        <p:spPr>
          <a:xfrm>
            <a:off x="1747577" y="2457491"/>
            <a:ext cx="1423516" cy="1418660"/>
          </a:xfrm>
          <a:prstGeom prst="rect">
            <a:avLst/>
          </a:prstGeom>
        </p:spPr>
        <p:txBody>
          <a:bodyPr anchor="ctr">
            <a:normAutofit/>
          </a:bodyPr>
          <a:lstStyle>
            <a:lvl1pPr marL="0" indent="0" algn="ctr">
              <a:buNone/>
              <a:defRPr sz="1600"/>
            </a:lvl1pPr>
          </a:lstStyle>
          <a:p>
            <a:r>
              <a:rPr lang="en-US"/>
              <a:t>Click to add icon from Epicenter</a:t>
            </a:r>
            <a:br>
              <a:rPr lang="en-US"/>
            </a:br>
            <a:r>
              <a:rPr lang="en-US"/>
              <a:t>(NO PHOTOS)</a:t>
            </a:r>
          </a:p>
        </p:txBody>
      </p:sp>
      <p:sp>
        <p:nvSpPr>
          <p:cNvPr id="17" name="Picture Placeholder 14">
            <a:extLst>
              <a:ext uri="{FF2B5EF4-FFF2-40B4-BE49-F238E27FC236}">
                <a16:creationId xmlns:a16="http://schemas.microsoft.com/office/drawing/2014/main" id="{3AF64053-FC6E-BF87-81DE-2924F705E45F}"/>
              </a:ext>
            </a:extLst>
          </p:cNvPr>
          <p:cNvSpPr>
            <a:spLocks noGrp="1" noChangeAspect="1"/>
          </p:cNvSpPr>
          <p:nvPr>
            <p:ph type="pic" sz="quarter" idx="12" hasCustomPrompt="1"/>
          </p:nvPr>
        </p:nvSpPr>
        <p:spPr>
          <a:xfrm>
            <a:off x="5384242" y="2457491"/>
            <a:ext cx="1423516" cy="1418660"/>
          </a:xfrm>
          <a:prstGeom prst="rect">
            <a:avLst/>
          </a:prstGeom>
        </p:spPr>
        <p:txBody>
          <a:bodyPr anchor="ctr">
            <a:normAutofit/>
          </a:bodyPr>
          <a:lstStyle>
            <a:lvl1pPr marL="0" indent="0" algn="ctr">
              <a:buNone/>
              <a:defRPr sz="1600"/>
            </a:lvl1pPr>
          </a:lstStyle>
          <a:p>
            <a:r>
              <a:rPr lang="en-US"/>
              <a:t>Click to add icon from Epicenter</a:t>
            </a:r>
            <a:br>
              <a:rPr lang="en-US"/>
            </a:br>
            <a:r>
              <a:rPr lang="en-US"/>
              <a:t>(NO PHOTOS)</a:t>
            </a:r>
          </a:p>
        </p:txBody>
      </p:sp>
      <p:sp>
        <p:nvSpPr>
          <p:cNvPr id="18" name="Picture Placeholder 14">
            <a:extLst>
              <a:ext uri="{FF2B5EF4-FFF2-40B4-BE49-F238E27FC236}">
                <a16:creationId xmlns:a16="http://schemas.microsoft.com/office/drawing/2014/main" id="{6F09818A-913A-01BE-6E29-BC79232FDBAB}"/>
              </a:ext>
            </a:extLst>
          </p:cNvPr>
          <p:cNvSpPr>
            <a:spLocks noGrp="1" noChangeAspect="1"/>
          </p:cNvSpPr>
          <p:nvPr>
            <p:ph type="pic" sz="quarter" idx="13" hasCustomPrompt="1"/>
          </p:nvPr>
        </p:nvSpPr>
        <p:spPr>
          <a:xfrm>
            <a:off x="9020907" y="2457491"/>
            <a:ext cx="1423516" cy="1418660"/>
          </a:xfrm>
          <a:prstGeom prst="rect">
            <a:avLst/>
          </a:prstGeom>
        </p:spPr>
        <p:txBody>
          <a:bodyPr anchor="ctr">
            <a:normAutofit/>
          </a:bodyPr>
          <a:lstStyle>
            <a:lvl1pPr marL="0" indent="0" algn="ctr">
              <a:buNone/>
              <a:defRPr sz="1600"/>
            </a:lvl1pPr>
          </a:lstStyle>
          <a:p>
            <a:r>
              <a:rPr lang="en-US"/>
              <a:t>Click to add icon from Epicenter</a:t>
            </a:r>
            <a:br>
              <a:rPr lang="en-US"/>
            </a:br>
            <a:r>
              <a:rPr lang="en-US"/>
              <a:t>(NO PHOTOS)</a:t>
            </a:r>
          </a:p>
        </p:txBody>
      </p:sp>
      <p:sp>
        <p:nvSpPr>
          <p:cNvPr id="20" name="Text Placeholder 19">
            <a:extLst>
              <a:ext uri="{FF2B5EF4-FFF2-40B4-BE49-F238E27FC236}">
                <a16:creationId xmlns:a16="http://schemas.microsoft.com/office/drawing/2014/main" id="{E99F68A0-63A2-E6E2-8517-BB15AD5B2F55}"/>
              </a:ext>
            </a:extLst>
          </p:cNvPr>
          <p:cNvSpPr>
            <a:spLocks noGrp="1"/>
          </p:cNvSpPr>
          <p:nvPr>
            <p:ph type="body" sz="quarter" idx="14" hasCustomPrompt="1"/>
          </p:nvPr>
        </p:nvSpPr>
        <p:spPr>
          <a:xfrm>
            <a:off x="1024932" y="4451699"/>
            <a:ext cx="2868806" cy="914400"/>
          </a:xfrm>
          <a:prstGeom prst="rect">
            <a:avLst/>
          </a:prstGeom>
        </p:spPr>
        <p:txBody>
          <a:bodyPr/>
          <a:lstStyle>
            <a:lvl1pPr marL="0" indent="0" algn="ctr">
              <a:buNone/>
              <a:defRPr>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Description</a:t>
            </a:r>
          </a:p>
        </p:txBody>
      </p:sp>
      <p:sp>
        <p:nvSpPr>
          <p:cNvPr id="21" name="Text Placeholder 19">
            <a:extLst>
              <a:ext uri="{FF2B5EF4-FFF2-40B4-BE49-F238E27FC236}">
                <a16:creationId xmlns:a16="http://schemas.microsoft.com/office/drawing/2014/main" id="{AA158197-4C61-E3A5-FBDD-AEBF7519DF8E}"/>
              </a:ext>
            </a:extLst>
          </p:cNvPr>
          <p:cNvSpPr>
            <a:spLocks noGrp="1"/>
          </p:cNvSpPr>
          <p:nvPr>
            <p:ph type="body" sz="quarter" idx="15" hasCustomPrompt="1"/>
          </p:nvPr>
        </p:nvSpPr>
        <p:spPr>
          <a:xfrm>
            <a:off x="4661597" y="4451699"/>
            <a:ext cx="2868806" cy="914400"/>
          </a:xfrm>
          <a:prstGeom prst="rect">
            <a:avLst/>
          </a:prstGeom>
        </p:spPr>
        <p:txBody>
          <a:bodyPr/>
          <a:lstStyle>
            <a:lvl1pPr marL="0" indent="0" algn="ctr">
              <a:buNone/>
              <a:defRPr>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Description</a:t>
            </a:r>
          </a:p>
        </p:txBody>
      </p:sp>
      <p:sp>
        <p:nvSpPr>
          <p:cNvPr id="22" name="Text Placeholder 19">
            <a:extLst>
              <a:ext uri="{FF2B5EF4-FFF2-40B4-BE49-F238E27FC236}">
                <a16:creationId xmlns:a16="http://schemas.microsoft.com/office/drawing/2014/main" id="{B1DC87DD-606F-D305-D685-7DA1C1B74A9D}"/>
              </a:ext>
            </a:extLst>
          </p:cNvPr>
          <p:cNvSpPr>
            <a:spLocks noGrp="1"/>
          </p:cNvSpPr>
          <p:nvPr>
            <p:ph type="body" sz="quarter" idx="16" hasCustomPrompt="1"/>
          </p:nvPr>
        </p:nvSpPr>
        <p:spPr>
          <a:xfrm>
            <a:off x="8298262" y="4451699"/>
            <a:ext cx="2868806" cy="914400"/>
          </a:xfrm>
          <a:prstGeom prst="rect">
            <a:avLst/>
          </a:prstGeom>
        </p:spPr>
        <p:txBody>
          <a:bodyPr/>
          <a:lstStyle>
            <a:lvl1pPr marL="0" indent="0" algn="ctr">
              <a:buNone/>
              <a:defRPr>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Description</a:t>
            </a:r>
          </a:p>
        </p:txBody>
      </p:sp>
      <p:sp>
        <p:nvSpPr>
          <p:cNvPr id="3" name="Title 2">
            <a:extLst>
              <a:ext uri="{FF2B5EF4-FFF2-40B4-BE49-F238E27FC236}">
                <a16:creationId xmlns:a16="http://schemas.microsoft.com/office/drawing/2014/main" id="{D0356C1C-B997-183C-9491-DD8C01461E41}"/>
              </a:ext>
            </a:extLst>
          </p:cNvPr>
          <p:cNvSpPr>
            <a:spLocks noGrp="1"/>
          </p:cNvSpPr>
          <p:nvPr>
            <p:ph type="title"/>
          </p:nvPr>
        </p:nvSpPr>
        <p:spPr/>
        <p:txBody>
          <a:bodyPr/>
          <a:lstStyle>
            <a:lvl1pPr>
              <a:defRPr>
                <a:solidFill>
                  <a:schemeClr val="accent1"/>
                </a:solidFill>
              </a:defRPr>
            </a:lvl1pPr>
          </a:lstStyle>
          <a:p>
            <a:r>
              <a:rPr lang="en-US"/>
              <a:t>Click to edit Master title style</a:t>
            </a:r>
          </a:p>
        </p:txBody>
      </p:sp>
      <p:pic>
        <p:nvPicPr>
          <p:cNvPr id="5" name="Picture 4">
            <a:extLst>
              <a:ext uri="{FF2B5EF4-FFF2-40B4-BE49-F238E27FC236}">
                <a16:creationId xmlns:a16="http://schemas.microsoft.com/office/drawing/2014/main" id="{08AB88DF-CFD6-27A0-3312-6F6DB2A8A41B}"/>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256032" y="6254496"/>
            <a:ext cx="292100" cy="368300"/>
          </a:xfrm>
          <a:prstGeom prst="rect">
            <a:avLst/>
          </a:prstGeom>
        </p:spPr>
      </p:pic>
      <p:sp>
        <p:nvSpPr>
          <p:cNvPr id="8" name="TextBox 7">
            <a:extLst>
              <a:ext uri="{FF2B5EF4-FFF2-40B4-BE49-F238E27FC236}">
                <a16:creationId xmlns:a16="http://schemas.microsoft.com/office/drawing/2014/main" id="{2570DD26-5FA2-9AE0-94F0-10B9EB9E6825}"/>
              </a:ext>
            </a:extLst>
          </p:cNvPr>
          <p:cNvSpPr txBox="1">
            <a:spLocks noChangeArrowheads="1"/>
          </p:cNvSpPr>
          <p:nvPr userDrawn="1"/>
        </p:nvSpPr>
        <p:spPr bwMode="auto">
          <a:xfrm>
            <a:off x="691527" y="6544036"/>
            <a:ext cx="5726286" cy="923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marL="0" lvl="0" indent="0" algn="l">
              <a:lnSpc>
                <a:spcPct val="100000"/>
              </a:lnSpc>
              <a:defRPr sz="1800">
                <a:solidFill>
                  <a:srgbClr val="000000"/>
                </a:solidFill>
              </a:defRPr>
            </a:pPr>
            <a:r>
              <a:rPr lang="ga-IE" sz="600" b="0" i="0" baseline="0">
                <a:solidFill>
                  <a:schemeClr val="bg1">
                    <a:lumMod val="85000"/>
                  </a:schemeClr>
                </a:solidFill>
                <a:latin typeface="+mn-lt"/>
              </a:rPr>
              <a:t>© 2023 Epsilon Data Management, LLC. All rights reserved. Proprietary and confidential.</a:t>
            </a:r>
          </a:p>
        </p:txBody>
      </p:sp>
      <p:sp>
        <p:nvSpPr>
          <p:cNvPr id="10" name="TextBox 9">
            <a:extLst>
              <a:ext uri="{FF2B5EF4-FFF2-40B4-BE49-F238E27FC236}">
                <a16:creationId xmlns:a16="http://schemas.microsoft.com/office/drawing/2014/main" id="{0F59D7FE-BF82-A08B-1342-126F70B1F1D5}"/>
              </a:ext>
            </a:extLst>
          </p:cNvPr>
          <p:cNvSpPr txBox="1">
            <a:spLocks noChangeAspect="1"/>
          </p:cNvSpPr>
          <p:nvPr userDrawn="1"/>
        </p:nvSpPr>
        <p:spPr>
          <a:xfrm>
            <a:off x="11722608" y="6446520"/>
            <a:ext cx="227692" cy="228600"/>
          </a:xfrm>
          <a:prstGeom prst="ellipse">
            <a:avLst/>
          </a:prstGeom>
          <a:solidFill>
            <a:schemeClr val="accent1"/>
          </a:solidFill>
        </p:spPr>
        <p:txBody>
          <a:bodyPr wrap="none" rtlCol="0" anchor="ctr">
            <a:noAutofit/>
          </a:bodyPr>
          <a:lstStyle/>
          <a:p>
            <a:pPr algn="ctr"/>
            <a:fld id="{9F77B881-CDA4-7041-897F-97D0053686EF}" type="slidenum">
              <a:rPr lang="en-US" sz="700" b="1" i="0" smtClean="0">
                <a:solidFill>
                  <a:schemeClr val="bg1"/>
                </a:solidFill>
                <a:latin typeface="+mn-lt"/>
              </a:rPr>
              <a:pPr algn="ctr"/>
              <a:t>‹#›</a:t>
            </a:fld>
            <a:endParaRPr lang="en-US" sz="700" b="1" i="0">
              <a:solidFill>
                <a:schemeClr val="bg1"/>
              </a:solidFill>
              <a:latin typeface="+mn-lt"/>
            </a:endParaRPr>
          </a:p>
        </p:txBody>
      </p:sp>
      <p:sp>
        <p:nvSpPr>
          <p:cNvPr id="11" name="Rectangle 10">
            <a:extLst>
              <a:ext uri="{FF2B5EF4-FFF2-40B4-BE49-F238E27FC236}">
                <a16:creationId xmlns:a16="http://schemas.microsoft.com/office/drawing/2014/main" id="{FB09E5D1-5509-2B68-53EE-23B947BD3CBC}"/>
              </a:ext>
            </a:extLst>
          </p:cNvPr>
          <p:cNvSpPr/>
          <p:nvPr userDrawn="1"/>
        </p:nvSpPr>
        <p:spPr>
          <a:xfrm rot="5400000" flipV="1">
            <a:off x="8729393" y="3392424"/>
            <a:ext cx="6858000" cy="73152"/>
          </a:xfrm>
          <a:prstGeom prst="rect">
            <a:avLst/>
          </a:prstGeom>
          <a:gradFill flip="none" rotWithShape="1">
            <a:gsLst>
              <a:gs pos="68000">
                <a:schemeClr val="accent2"/>
              </a:gs>
              <a:gs pos="8000">
                <a:schemeClr val="accent5"/>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68718849"/>
      </p:ext>
    </p:extLst>
  </p:cSld>
  <p:clrMapOvr>
    <a:masterClrMapping/>
  </p:clrMapOvr>
  <p:extLst>
    <p:ext uri="{DCECCB84-F9BA-43D5-87BE-67443E8EF086}">
      <p15:sldGuideLst xmlns:p15="http://schemas.microsoft.com/office/powerpoint/2012/main">
        <p15:guide id="1" orient="horz" pos="216">
          <p15:clr>
            <a:srgbClr val="FBAE40"/>
          </p15:clr>
        </p15:guide>
        <p15:guide id="2" pos="3840">
          <p15:clr>
            <a:srgbClr val="FBAE40"/>
          </p15:clr>
        </p15:guide>
      </p15:sldGuideLst>
    </p:ext>
  </p:extLst>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1_4 Icons White">
    <p:bg>
      <p:bgPr>
        <a:solidFill>
          <a:schemeClr val="bg1"/>
        </a:solidFill>
        <a:effectLst/>
      </p:bgPr>
    </p:bg>
    <p:spTree>
      <p:nvGrpSpPr>
        <p:cNvPr id="1" name=""/>
        <p:cNvGrpSpPr/>
        <p:nvPr/>
      </p:nvGrpSpPr>
      <p:grpSpPr>
        <a:xfrm>
          <a:off x="0" y="0"/>
          <a:ext cx="0" cy="0"/>
          <a:chOff x="0" y="0"/>
          <a:chExt cx="0" cy="0"/>
        </a:xfrm>
      </p:grpSpPr>
      <p:sp>
        <p:nvSpPr>
          <p:cNvPr id="6" name="Oval 5">
            <a:extLst>
              <a:ext uri="{FF2B5EF4-FFF2-40B4-BE49-F238E27FC236}">
                <a16:creationId xmlns:a16="http://schemas.microsoft.com/office/drawing/2014/main" id="{FE14257C-3E40-D7D0-2946-29D523863166}"/>
              </a:ext>
            </a:extLst>
          </p:cNvPr>
          <p:cNvSpPr/>
          <p:nvPr userDrawn="1"/>
        </p:nvSpPr>
        <p:spPr>
          <a:xfrm>
            <a:off x="775231" y="1978966"/>
            <a:ext cx="2270928" cy="2270928"/>
          </a:xfrm>
          <a:prstGeom prst="ellipse">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0" i="0" err="1">
              <a:latin typeface="+mn-lt"/>
            </a:endParaRPr>
          </a:p>
        </p:txBody>
      </p:sp>
      <p:sp>
        <p:nvSpPr>
          <p:cNvPr id="15" name="Picture Placeholder 14">
            <a:extLst>
              <a:ext uri="{FF2B5EF4-FFF2-40B4-BE49-F238E27FC236}">
                <a16:creationId xmlns:a16="http://schemas.microsoft.com/office/drawing/2014/main" id="{DEBD4B28-9B8E-4FB5-2365-22107EB6D858}"/>
              </a:ext>
            </a:extLst>
          </p:cNvPr>
          <p:cNvSpPr>
            <a:spLocks noGrp="1" noChangeAspect="1"/>
          </p:cNvSpPr>
          <p:nvPr>
            <p:ph type="pic" sz="quarter" idx="11" hasCustomPrompt="1"/>
          </p:nvPr>
        </p:nvSpPr>
        <p:spPr>
          <a:xfrm>
            <a:off x="1198937" y="2406691"/>
            <a:ext cx="1423516" cy="1418660"/>
          </a:xfrm>
          <a:prstGeom prst="rect">
            <a:avLst/>
          </a:prstGeom>
        </p:spPr>
        <p:txBody>
          <a:bodyPr anchor="ctr">
            <a:normAutofit/>
          </a:bodyPr>
          <a:lstStyle>
            <a:lvl1pPr marL="0" indent="0" algn="ctr">
              <a:buNone/>
              <a:defRPr sz="1600"/>
            </a:lvl1pPr>
          </a:lstStyle>
          <a:p>
            <a:r>
              <a:rPr lang="en-US"/>
              <a:t>Click to add icon from Epicenter</a:t>
            </a:r>
            <a:br>
              <a:rPr lang="en-US"/>
            </a:br>
            <a:r>
              <a:rPr lang="en-US"/>
              <a:t>(NO PHOTOS)</a:t>
            </a:r>
          </a:p>
        </p:txBody>
      </p:sp>
      <p:sp>
        <p:nvSpPr>
          <p:cNvPr id="20" name="Text Placeholder 19">
            <a:extLst>
              <a:ext uri="{FF2B5EF4-FFF2-40B4-BE49-F238E27FC236}">
                <a16:creationId xmlns:a16="http://schemas.microsoft.com/office/drawing/2014/main" id="{E99F68A0-63A2-E6E2-8517-BB15AD5B2F55}"/>
              </a:ext>
            </a:extLst>
          </p:cNvPr>
          <p:cNvSpPr>
            <a:spLocks noGrp="1"/>
          </p:cNvSpPr>
          <p:nvPr>
            <p:ph type="body" sz="quarter" idx="14" hasCustomPrompt="1"/>
          </p:nvPr>
        </p:nvSpPr>
        <p:spPr>
          <a:xfrm>
            <a:off x="647171" y="4390739"/>
            <a:ext cx="2398988" cy="914400"/>
          </a:xfrm>
          <a:prstGeom prst="rect">
            <a:avLst/>
          </a:prstGeom>
        </p:spPr>
        <p:txBody>
          <a:bodyPr/>
          <a:lstStyle>
            <a:lvl1pPr marL="0" indent="0" algn="ctr">
              <a:buNone/>
              <a:defRPr>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Description</a:t>
            </a:r>
          </a:p>
        </p:txBody>
      </p:sp>
      <p:sp>
        <p:nvSpPr>
          <p:cNvPr id="3" name="Oval 2">
            <a:extLst>
              <a:ext uri="{FF2B5EF4-FFF2-40B4-BE49-F238E27FC236}">
                <a16:creationId xmlns:a16="http://schemas.microsoft.com/office/drawing/2014/main" id="{432850F7-ACD1-093C-0E81-237212D457B6}"/>
              </a:ext>
            </a:extLst>
          </p:cNvPr>
          <p:cNvSpPr/>
          <p:nvPr userDrawn="1"/>
        </p:nvSpPr>
        <p:spPr>
          <a:xfrm>
            <a:off x="3597925" y="1978966"/>
            <a:ext cx="2270928" cy="2270928"/>
          </a:xfrm>
          <a:prstGeom prst="ellipse">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0" i="0" err="1">
              <a:latin typeface="+mn-lt"/>
            </a:endParaRPr>
          </a:p>
        </p:txBody>
      </p:sp>
      <p:sp>
        <p:nvSpPr>
          <p:cNvPr id="5" name="Picture Placeholder 14">
            <a:extLst>
              <a:ext uri="{FF2B5EF4-FFF2-40B4-BE49-F238E27FC236}">
                <a16:creationId xmlns:a16="http://schemas.microsoft.com/office/drawing/2014/main" id="{7EB576A7-6768-414C-3535-018C513FEB52}"/>
              </a:ext>
            </a:extLst>
          </p:cNvPr>
          <p:cNvSpPr>
            <a:spLocks noGrp="1" noChangeAspect="1"/>
          </p:cNvSpPr>
          <p:nvPr>
            <p:ph type="pic" sz="quarter" idx="15" hasCustomPrompt="1"/>
          </p:nvPr>
        </p:nvSpPr>
        <p:spPr>
          <a:xfrm>
            <a:off x="4021631" y="2406691"/>
            <a:ext cx="1423516" cy="1418660"/>
          </a:xfrm>
          <a:prstGeom prst="rect">
            <a:avLst/>
          </a:prstGeom>
        </p:spPr>
        <p:txBody>
          <a:bodyPr anchor="ctr">
            <a:normAutofit/>
          </a:bodyPr>
          <a:lstStyle>
            <a:lvl1pPr marL="0" indent="0" algn="ctr">
              <a:buNone/>
              <a:defRPr sz="1600"/>
            </a:lvl1pPr>
          </a:lstStyle>
          <a:p>
            <a:r>
              <a:rPr lang="en-US"/>
              <a:t>Click to add icon from Epicenter</a:t>
            </a:r>
            <a:br>
              <a:rPr lang="en-US"/>
            </a:br>
            <a:r>
              <a:rPr lang="en-US"/>
              <a:t>(NO PHOTOS)</a:t>
            </a:r>
          </a:p>
        </p:txBody>
      </p:sp>
      <p:sp>
        <p:nvSpPr>
          <p:cNvPr id="7" name="Text Placeholder 19">
            <a:extLst>
              <a:ext uri="{FF2B5EF4-FFF2-40B4-BE49-F238E27FC236}">
                <a16:creationId xmlns:a16="http://schemas.microsoft.com/office/drawing/2014/main" id="{F0C78C0C-342A-8EFF-A993-4EF41DC5FCA9}"/>
              </a:ext>
            </a:extLst>
          </p:cNvPr>
          <p:cNvSpPr>
            <a:spLocks noGrp="1"/>
          </p:cNvSpPr>
          <p:nvPr>
            <p:ph type="body" sz="quarter" idx="16" hasCustomPrompt="1"/>
          </p:nvPr>
        </p:nvSpPr>
        <p:spPr>
          <a:xfrm>
            <a:off x="3469865" y="4390739"/>
            <a:ext cx="2398988" cy="914400"/>
          </a:xfrm>
          <a:prstGeom prst="rect">
            <a:avLst/>
          </a:prstGeom>
        </p:spPr>
        <p:txBody>
          <a:bodyPr/>
          <a:lstStyle>
            <a:lvl1pPr marL="0" indent="0" algn="ctr">
              <a:buNone/>
              <a:defRPr>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Description</a:t>
            </a:r>
          </a:p>
        </p:txBody>
      </p:sp>
      <p:sp>
        <p:nvSpPr>
          <p:cNvPr id="8" name="Oval 7">
            <a:extLst>
              <a:ext uri="{FF2B5EF4-FFF2-40B4-BE49-F238E27FC236}">
                <a16:creationId xmlns:a16="http://schemas.microsoft.com/office/drawing/2014/main" id="{6A5FF676-80E2-0ED3-C4DB-08BF27AD7997}"/>
              </a:ext>
            </a:extLst>
          </p:cNvPr>
          <p:cNvSpPr/>
          <p:nvPr userDrawn="1"/>
        </p:nvSpPr>
        <p:spPr>
          <a:xfrm>
            <a:off x="6420619" y="1978966"/>
            <a:ext cx="2270928" cy="2270928"/>
          </a:xfrm>
          <a:prstGeom prst="ellipse">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0" i="0" err="1">
              <a:latin typeface="+mn-lt"/>
            </a:endParaRPr>
          </a:p>
        </p:txBody>
      </p:sp>
      <p:sp>
        <p:nvSpPr>
          <p:cNvPr id="11" name="Picture Placeholder 14">
            <a:extLst>
              <a:ext uri="{FF2B5EF4-FFF2-40B4-BE49-F238E27FC236}">
                <a16:creationId xmlns:a16="http://schemas.microsoft.com/office/drawing/2014/main" id="{3D377B90-5A9C-4E37-0EF5-596BC68591C2}"/>
              </a:ext>
            </a:extLst>
          </p:cNvPr>
          <p:cNvSpPr>
            <a:spLocks noGrp="1" noChangeAspect="1"/>
          </p:cNvSpPr>
          <p:nvPr>
            <p:ph type="pic" sz="quarter" idx="17" hasCustomPrompt="1"/>
          </p:nvPr>
        </p:nvSpPr>
        <p:spPr>
          <a:xfrm>
            <a:off x="6844325" y="2406691"/>
            <a:ext cx="1423516" cy="1418660"/>
          </a:xfrm>
          <a:prstGeom prst="rect">
            <a:avLst/>
          </a:prstGeom>
        </p:spPr>
        <p:txBody>
          <a:bodyPr anchor="ctr">
            <a:normAutofit/>
          </a:bodyPr>
          <a:lstStyle>
            <a:lvl1pPr marL="0" indent="0" algn="ctr">
              <a:buNone/>
              <a:defRPr sz="1600"/>
            </a:lvl1pPr>
          </a:lstStyle>
          <a:p>
            <a:r>
              <a:rPr lang="en-US"/>
              <a:t>Click to add icon from Epicenter</a:t>
            </a:r>
            <a:br>
              <a:rPr lang="en-US"/>
            </a:br>
            <a:r>
              <a:rPr lang="en-US"/>
              <a:t>(NO PHOTOS)</a:t>
            </a:r>
          </a:p>
        </p:txBody>
      </p:sp>
      <p:sp>
        <p:nvSpPr>
          <p:cNvPr id="12" name="Text Placeholder 19">
            <a:extLst>
              <a:ext uri="{FF2B5EF4-FFF2-40B4-BE49-F238E27FC236}">
                <a16:creationId xmlns:a16="http://schemas.microsoft.com/office/drawing/2014/main" id="{E4B83505-1950-E711-4756-B86FD26518C4}"/>
              </a:ext>
            </a:extLst>
          </p:cNvPr>
          <p:cNvSpPr>
            <a:spLocks noGrp="1"/>
          </p:cNvSpPr>
          <p:nvPr>
            <p:ph type="body" sz="quarter" idx="18" hasCustomPrompt="1"/>
          </p:nvPr>
        </p:nvSpPr>
        <p:spPr>
          <a:xfrm>
            <a:off x="6292559" y="4390739"/>
            <a:ext cx="2398988" cy="914400"/>
          </a:xfrm>
          <a:prstGeom prst="rect">
            <a:avLst/>
          </a:prstGeom>
        </p:spPr>
        <p:txBody>
          <a:bodyPr/>
          <a:lstStyle>
            <a:lvl1pPr marL="0" indent="0" algn="ctr">
              <a:buNone/>
              <a:defRPr>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Description</a:t>
            </a:r>
          </a:p>
        </p:txBody>
      </p:sp>
      <p:sp>
        <p:nvSpPr>
          <p:cNvPr id="14" name="Oval 13">
            <a:extLst>
              <a:ext uri="{FF2B5EF4-FFF2-40B4-BE49-F238E27FC236}">
                <a16:creationId xmlns:a16="http://schemas.microsoft.com/office/drawing/2014/main" id="{DD0D29F9-2A4E-1B87-E97C-6F23CB63E250}"/>
              </a:ext>
            </a:extLst>
          </p:cNvPr>
          <p:cNvSpPr/>
          <p:nvPr userDrawn="1"/>
        </p:nvSpPr>
        <p:spPr>
          <a:xfrm>
            <a:off x="9243313" y="1978966"/>
            <a:ext cx="2270928" cy="2270928"/>
          </a:xfrm>
          <a:prstGeom prst="ellipse">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0" i="0" err="1">
              <a:latin typeface="+mn-lt"/>
            </a:endParaRPr>
          </a:p>
        </p:txBody>
      </p:sp>
      <p:sp>
        <p:nvSpPr>
          <p:cNvPr id="16" name="Picture Placeholder 14">
            <a:extLst>
              <a:ext uri="{FF2B5EF4-FFF2-40B4-BE49-F238E27FC236}">
                <a16:creationId xmlns:a16="http://schemas.microsoft.com/office/drawing/2014/main" id="{28FC774B-66C4-966C-C398-1B35B41FA845}"/>
              </a:ext>
            </a:extLst>
          </p:cNvPr>
          <p:cNvSpPr>
            <a:spLocks noGrp="1" noChangeAspect="1"/>
          </p:cNvSpPr>
          <p:nvPr>
            <p:ph type="pic" sz="quarter" idx="19" hasCustomPrompt="1"/>
          </p:nvPr>
        </p:nvSpPr>
        <p:spPr>
          <a:xfrm>
            <a:off x="9667019" y="2406691"/>
            <a:ext cx="1423516" cy="1418660"/>
          </a:xfrm>
          <a:prstGeom prst="rect">
            <a:avLst/>
          </a:prstGeom>
        </p:spPr>
        <p:txBody>
          <a:bodyPr anchor="ctr">
            <a:normAutofit/>
          </a:bodyPr>
          <a:lstStyle>
            <a:lvl1pPr marL="0" indent="0" algn="ctr">
              <a:buNone/>
              <a:defRPr sz="1600"/>
            </a:lvl1pPr>
          </a:lstStyle>
          <a:p>
            <a:r>
              <a:rPr lang="en-US"/>
              <a:t>Click to add icon from Epicenter</a:t>
            </a:r>
            <a:br>
              <a:rPr lang="en-US"/>
            </a:br>
            <a:r>
              <a:rPr lang="en-US"/>
              <a:t>(NO PHOTOS)</a:t>
            </a:r>
          </a:p>
        </p:txBody>
      </p:sp>
      <p:sp>
        <p:nvSpPr>
          <p:cNvPr id="19" name="Text Placeholder 19">
            <a:extLst>
              <a:ext uri="{FF2B5EF4-FFF2-40B4-BE49-F238E27FC236}">
                <a16:creationId xmlns:a16="http://schemas.microsoft.com/office/drawing/2014/main" id="{7ED27F08-4F4F-DDE9-01E4-57FD44920BE7}"/>
              </a:ext>
            </a:extLst>
          </p:cNvPr>
          <p:cNvSpPr>
            <a:spLocks noGrp="1"/>
          </p:cNvSpPr>
          <p:nvPr>
            <p:ph type="body" sz="quarter" idx="20" hasCustomPrompt="1"/>
          </p:nvPr>
        </p:nvSpPr>
        <p:spPr>
          <a:xfrm>
            <a:off x="9115253" y="4390739"/>
            <a:ext cx="2398988" cy="914400"/>
          </a:xfrm>
          <a:prstGeom prst="rect">
            <a:avLst/>
          </a:prstGeom>
        </p:spPr>
        <p:txBody>
          <a:bodyPr/>
          <a:lstStyle>
            <a:lvl1pPr marL="0" indent="0" algn="ctr">
              <a:buNone/>
              <a:defRPr>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Description</a:t>
            </a:r>
          </a:p>
        </p:txBody>
      </p:sp>
      <p:sp>
        <p:nvSpPr>
          <p:cNvPr id="9" name="Title 8">
            <a:extLst>
              <a:ext uri="{FF2B5EF4-FFF2-40B4-BE49-F238E27FC236}">
                <a16:creationId xmlns:a16="http://schemas.microsoft.com/office/drawing/2014/main" id="{1FF8935B-7D93-F768-6E5D-9DD17BAF7E36}"/>
              </a:ext>
            </a:extLst>
          </p:cNvPr>
          <p:cNvSpPr>
            <a:spLocks noGrp="1"/>
          </p:cNvSpPr>
          <p:nvPr>
            <p:ph type="title"/>
          </p:nvPr>
        </p:nvSpPr>
        <p:spPr/>
        <p:txBody>
          <a:bodyPr/>
          <a:lstStyle>
            <a:lvl1pPr>
              <a:defRPr>
                <a:solidFill>
                  <a:schemeClr val="accent1"/>
                </a:solidFill>
              </a:defRPr>
            </a:lvl1pPr>
          </a:lstStyle>
          <a:p>
            <a:r>
              <a:rPr lang="en-US"/>
              <a:t>Click to edit Master title style</a:t>
            </a:r>
          </a:p>
        </p:txBody>
      </p:sp>
      <p:pic>
        <p:nvPicPr>
          <p:cNvPr id="2" name="Picture 1">
            <a:extLst>
              <a:ext uri="{FF2B5EF4-FFF2-40B4-BE49-F238E27FC236}">
                <a16:creationId xmlns:a16="http://schemas.microsoft.com/office/drawing/2014/main" id="{B95DB8F4-21E7-B544-1A43-4D649DD0444A}"/>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256032" y="6254496"/>
            <a:ext cx="292100" cy="368300"/>
          </a:xfrm>
          <a:prstGeom prst="rect">
            <a:avLst/>
          </a:prstGeom>
        </p:spPr>
      </p:pic>
      <p:sp>
        <p:nvSpPr>
          <p:cNvPr id="4" name="TextBox 3">
            <a:extLst>
              <a:ext uri="{FF2B5EF4-FFF2-40B4-BE49-F238E27FC236}">
                <a16:creationId xmlns:a16="http://schemas.microsoft.com/office/drawing/2014/main" id="{1A69F516-EB9B-3894-2A19-D41C99DEFAD0}"/>
              </a:ext>
            </a:extLst>
          </p:cNvPr>
          <p:cNvSpPr txBox="1">
            <a:spLocks noChangeArrowheads="1"/>
          </p:cNvSpPr>
          <p:nvPr userDrawn="1"/>
        </p:nvSpPr>
        <p:spPr bwMode="auto">
          <a:xfrm>
            <a:off x="691527" y="6544036"/>
            <a:ext cx="5726286" cy="923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marL="0" lvl="0" indent="0" algn="l">
              <a:lnSpc>
                <a:spcPct val="100000"/>
              </a:lnSpc>
              <a:defRPr sz="1800">
                <a:solidFill>
                  <a:srgbClr val="000000"/>
                </a:solidFill>
              </a:defRPr>
            </a:pPr>
            <a:r>
              <a:rPr lang="ga-IE" sz="600" b="0" i="0" baseline="0">
                <a:solidFill>
                  <a:schemeClr val="bg1">
                    <a:lumMod val="85000"/>
                  </a:schemeClr>
                </a:solidFill>
                <a:latin typeface="+mn-lt"/>
              </a:rPr>
              <a:t>© 2023 Epsilon Data Management, LLC. All rights reserved. Proprietary and confidential.</a:t>
            </a:r>
          </a:p>
        </p:txBody>
      </p:sp>
      <p:sp>
        <p:nvSpPr>
          <p:cNvPr id="10" name="TextBox 9">
            <a:extLst>
              <a:ext uri="{FF2B5EF4-FFF2-40B4-BE49-F238E27FC236}">
                <a16:creationId xmlns:a16="http://schemas.microsoft.com/office/drawing/2014/main" id="{07579EFE-1D03-A3EA-B4F7-5763258B6751}"/>
              </a:ext>
            </a:extLst>
          </p:cNvPr>
          <p:cNvSpPr txBox="1">
            <a:spLocks noChangeAspect="1"/>
          </p:cNvSpPr>
          <p:nvPr userDrawn="1"/>
        </p:nvSpPr>
        <p:spPr>
          <a:xfrm>
            <a:off x="11722608" y="6446520"/>
            <a:ext cx="227692" cy="228600"/>
          </a:xfrm>
          <a:prstGeom prst="ellipse">
            <a:avLst/>
          </a:prstGeom>
          <a:solidFill>
            <a:schemeClr val="accent1"/>
          </a:solidFill>
        </p:spPr>
        <p:txBody>
          <a:bodyPr wrap="none" rtlCol="0" anchor="ctr">
            <a:noAutofit/>
          </a:bodyPr>
          <a:lstStyle/>
          <a:p>
            <a:pPr algn="ctr"/>
            <a:fld id="{9F77B881-CDA4-7041-897F-97D0053686EF}" type="slidenum">
              <a:rPr lang="en-US" sz="700" b="1" i="0" smtClean="0">
                <a:solidFill>
                  <a:schemeClr val="bg1"/>
                </a:solidFill>
                <a:latin typeface="+mn-lt"/>
              </a:rPr>
              <a:pPr algn="ctr"/>
              <a:t>‹#›</a:t>
            </a:fld>
            <a:endParaRPr lang="en-US" sz="700" b="1" i="0">
              <a:solidFill>
                <a:schemeClr val="bg1"/>
              </a:solidFill>
              <a:latin typeface="+mn-lt"/>
            </a:endParaRPr>
          </a:p>
        </p:txBody>
      </p:sp>
      <p:sp>
        <p:nvSpPr>
          <p:cNvPr id="13" name="Rectangle 12">
            <a:extLst>
              <a:ext uri="{FF2B5EF4-FFF2-40B4-BE49-F238E27FC236}">
                <a16:creationId xmlns:a16="http://schemas.microsoft.com/office/drawing/2014/main" id="{BB687650-A84C-9DB6-4B91-165B0DED3F5F}"/>
              </a:ext>
            </a:extLst>
          </p:cNvPr>
          <p:cNvSpPr/>
          <p:nvPr userDrawn="1"/>
        </p:nvSpPr>
        <p:spPr>
          <a:xfrm rot="5400000" flipV="1">
            <a:off x="8729393" y="3392424"/>
            <a:ext cx="6858000" cy="73152"/>
          </a:xfrm>
          <a:prstGeom prst="rect">
            <a:avLst/>
          </a:prstGeom>
          <a:gradFill flip="none" rotWithShape="1">
            <a:gsLst>
              <a:gs pos="68000">
                <a:schemeClr val="accent2"/>
              </a:gs>
              <a:gs pos="8000">
                <a:schemeClr val="accent5"/>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63168139"/>
      </p:ext>
    </p:extLst>
  </p:cSld>
  <p:clrMapOvr>
    <a:masterClrMapping/>
  </p:clrMapOvr>
  <p:extLst>
    <p:ext uri="{DCECCB84-F9BA-43D5-87BE-67443E8EF086}">
      <p15:sldGuideLst xmlns:p15="http://schemas.microsoft.com/office/powerpoint/2012/main">
        <p15:guide id="1" orient="horz" pos="216">
          <p15:clr>
            <a:srgbClr val="FBAE40"/>
          </p15:clr>
        </p15:guide>
        <p15:guide id="2" pos="3840">
          <p15:clr>
            <a:srgbClr val="FBAE40"/>
          </p15:clr>
        </p15:guide>
      </p15:sldGuideLst>
    </p:ext>
  </p:extLst>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1_3 Icons Blue">
    <p:bg>
      <p:bgPr>
        <a:solidFill>
          <a:schemeClr val="accent1"/>
        </a:solidFill>
        <a:effectLst/>
      </p:bgPr>
    </p:bg>
    <p:spTree>
      <p:nvGrpSpPr>
        <p:cNvPr id="1" name=""/>
        <p:cNvGrpSpPr/>
        <p:nvPr/>
      </p:nvGrpSpPr>
      <p:grpSpPr>
        <a:xfrm>
          <a:off x="0" y="0"/>
          <a:ext cx="0" cy="0"/>
          <a:chOff x="0" y="0"/>
          <a:chExt cx="0" cy="0"/>
        </a:xfrm>
      </p:grpSpPr>
      <p:sp>
        <p:nvSpPr>
          <p:cNvPr id="6" name="Oval 5">
            <a:extLst>
              <a:ext uri="{FF2B5EF4-FFF2-40B4-BE49-F238E27FC236}">
                <a16:creationId xmlns:a16="http://schemas.microsoft.com/office/drawing/2014/main" id="{FE14257C-3E40-D7D0-2946-29D523863166}"/>
              </a:ext>
            </a:extLst>
          </p:cNvPr>
          <p:cNvSpPr/>
          <p:nvPr userDrawn="1"/>
        </p:nvSpPr>
        <p:spPr>
          <a:xfrm>
            <a:off x="1323871" y="2029766"/>
            <a:ext cx="2270928" cy="227092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0" i="0" err="1">
              <a:latin typeface="+mn-lt"/>
            </a:endParaRPr>
          </a:p>
        </p:txBody>
      </p:sp>
      <p:sp>
        <p:nvSpPr>
          <p:cNvPr id="9" name="Oval 8">
            <a:extLst>
              <a:ext uri="{FF2B5EF4-FFF2-40B4-BE49-F238E27FC236}">
                <a16:creationId xmlns:a16="http://schemas.microsoft.com/office/drawing/2014/main" id="{08BA352F-50E1-F671-C044-6A7E85D54BEC}"/>
              </a:ext>
            </a:extLst>
          </p:cNvPr>
          <p:cNvSpPr/>
          <p:nvPr userDrawn="1"/>
        </p:nvSpPr>
        <p:spPr>
          <a:xfrm>
            <a:off x="4960536" y="2029766"/>
            <a:ext cx="2270928" cy="227092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0" i="0" err="1">
              <a:latin typeface="+mn-lt"/>
            </a:endParaRPr>
          </a:p>
        </p:txBody>
      </p:sp>
      <p:sp>
        <p:nvSpPr>
          <p:cNvPr id="13" name="Oval 12">
            <a:extLst>
              <a:ext uri="{FF2B5EF4-FFF2-40B4-BE49-F238E27FC236}">
                <a16:creationId xmlns:a16="http://schemas.microsoft.com/office/drawing/2014/main" id="{3199D322-F5A2-FCA0-4A71-492C30D8B2ED}"/>
              </a:ext>
            </a:extLst>
          </p:cNvPr>
          <p:cNvSpPr/>
          <p:nvPr userDrawn="1"/>
        </p:nvSpPr>
        <p:spPr>
          <a:xfrm>
            <a:off x="8597201" y="2029766"/>
            <a:ext cx="2270928" cy="227092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0" i="0" err="1">
              <a:latin typeface="+mn-lt"/>
            </a:endParaRPr>
          </a:p>
        </p:txBody>
      </p:sp>
      <p:sp>
        <p:nvSpPr>
          <p:cNvPr id="15" name="Picture Placeholder 14">
            <a:extLst>
              <a:ext uri="{FF2B5EF4-FFF2-40B4-BE49-F238E27FC236}">
                <a16:creationId xmlns:a16="http://schemas.microsoft.com/office/drawing/2014/main" id="{DEBD4B28-9B8E-4FB5-2365-22107EB6D858}"/>
              </a:ext>
            </a:extLst>
          </p:cNvPr>
          <p:cNvSpPr>
            <a:spLocks noGrp="1" noChangeAspect="1"/>
          </p:cNvSpPr>
          <p:nvPr>
            <p:ph type="pic" sz="quarter" idx="11" hasCustomPrompt="1"/>
          </p:nvPr>
        </p:nvSpPr>
        <p:spPr>
          <a:xfrm>
            <a:off x="1747577" y="2457491"/>
            <a:ext cx="1423516" cy="1418660"/>
          </a:xfrm>
          <a:prstGeom prst="rect">
            <a:avLst/>
          </a:prstGeom>
        </p:spPr>
        <p:txBody>
          <a:bodyPr anchor="ctr">
            <a:normAutofit/>
          </a:bodyPr>
          <a:lstStyle>
            <a:lvl1pPr marL="0" indent="0" algn="ctr">
              <a:buNone/>
              <a:defRPr sz="1600"/>
            </a:lvl1pPr>
          </a:lstStyle>
          <a:p>
            <a:r>
              <a:rPr lang="en-US"/>
              <a:t>Click to add icon from Epicenter</a:t>
            </a:r>
            <a:br>
              <a:rPr lang="en-US"/>
            </a:br>
            <a:r>
              <a:rPr lang="en-US"/>
              <a:t>(NO PHOTOS)</a:t>
            </a:r>
          </a:p>
        </p:txBody>
      </p:sp>
      <p:sp>
        <p:nvSpPr>
          <p:cNvPr id="17" name="Picture Placeholder 14">
            <a:extLst>
              <a:ext uri="{FF2B5EF4-FFF2-40B4-BE49-F238E27FC236}">
                <a16:creationId xmlns:a16="http://schemas.microsoft.com/office/drawing/2014/main" id="{3AF64053-FC6E-BF87-81DE-2924F705E45F}"/>
              </a:ext>
            </a:extLst>
          </p:cNvPr>
          <p:cNvSpPr>
            <a:spLocks noGrp="1" noChangeAspect="1"/>
          </p:cNvSpPr>
          <p:nvPr>
            <p:ph type="pic" sz="quarter" idx="12" hasCustomPrompt="1"/>
          </p:nvPr>
        </p:nvSpPr>
        <p:spPr>
          <a:xfrm>
            <a:off x="5384242" y="2457491"/>
            <a:ext cx="1423516" cy="1418660"/>
          </a:xfrm>
          <a:prstGeom prst="rect">
            <a:avLst/>
          </a:prstGeom>
        </p:spPr>
        <p:txBody>
          <a:bodyPr anchor="ctr">
            <a:normAutofit/>
          </a:bodyPr>
          <a:lstStyle>
            <a:lvl1pPr marL="0" indent="0" algn="ctr">
              <a:buNone/>
              <a:defRPr sz="1600"/>
            </a:lvl1pPr>
          </a:lstStyle>
          <a:p>
            <a:r>
              <a:rPr lang="en-US"/>
              <a:t>Click to add icon from Epicenter</a:t>
            </a:r>
            <a:br>
              <a:rPr lang="en-US"/>
            </a:br>
            <a:r>
              <a:rPr lang="en-US"/>
              <a:t>(NO PHOTOS)</a:t>
            </a:r>
          </a:p>
        </p:txBody>
      </p:sp>
      <p:sp>
        <p:nvSpPr>
          <p:cNvPr id="18" name="Picture Placeholder 14">
            <a:extLst>
              <a:ext uri="{FF2B5EF4-FFF2-40B4-BE49-F238E27FC236}">
                <a16:creationId xmlns:a16="http://schemas.microsoft.com/office/drawing/2014/main" id="{6F09818A-913A-01BE-6E29-BC79232FDBAB}"/>
              </a:ext>
            </a:extLst>
          </p:cNvPr>
          <p:cNvSpPr>
            <a:spLocks noGrp="1" noChangeAspect="1"/>
          </p:cNvSpPr>
          <p:nvPr>
            <p:ph type="pic" sz="quarter" idx="13" hasCustomPrompt="1"/>
          </p:nvPr>
        </p:nvSpPr>
        <p:spPr>
          <a:xfrm>
            <a:off x="9020907" y="2457491"/>
            <a:ext cx="1423516" cy="1418660"/>
          </a:xfrm>
          <a:prstGeom prst="rect">
            <a:avLst/>
          </a:prstGeom>
        </p:spPr>
        <p:txBody>
          <a:bodyPr anchor="ctr">
            <a:normAutofit/>
          </a:bodyPr>
          <a:lstStyle>
            <a:lvl1pPr marL="0" indent="0" algn="ctr">
              <a:buNone/>
              <a:defRPr sz="1600"/>
            </a:lvl1pPr>
          </a:lstStyle>
          <a:p>
            <a:r>
              <a:rPr lang="en-US"/>
              <a:t>Click to add icon from Epicenter</a:t>
            </a:r>
            <a:br>
              <a:rPr lang="en-US"/>
            </a:br>
            <a:r>
              <a:rPr lang="en-US"/>
              <a:t>(NO PHOTOS)</a:t>
            </a:r>
          </a:p>
        </p:txBody>
      </p:sp>
      <p:sp>
        <p:nvSpPr>
          <p:cNvPr id="20" name="Text Placeholder 19">
            <a:extLst>
              <a:ext uri="{FF2B5EF4-FFF2-40B4-BE49-F238E27FC236}">
                <a16:creationId xmlns:a16="http://schemas.microsoft.com/office/drawing/2014/main" id="{E99F68A0-63A2-E6E2-8517-BB15AD5B2F55}"/>
              </a:ext>
            </a:extLst>
          </p:cNvPr>
          <p:cNvSpPr>
            <a:spLocks noGrp="1"/>
          </p:cNvSpPr>
          <p:nvPr>
            <p:ph type="body" sz="quarter" idx="14" hasCustomPrompt="1"/>
          </p:nvPr>
        </p:nvSpPr>
        <p:spPr>
          <a:xfrm>
            <a:off x="1024932" y="4451699"/>
            <a:ext cx="2868806" cy="914400"/>
          </a:xfrm>
          <a:prstGeom prst="rect">
            <a:avLst/>
          </a:prstGeom>
        </p:spPr>
        <p:txBody>
          <a:bodyPr/>
          <a:lstStyle>
            <a:lvl1pPr marL="0" indent="0" algn="ctr">
              <a:buNone/>
              <a:defRPr>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Description</a:t>
            </a:r>
          </a:p>
        </p:txBody>
      </p:sp>
      <p:sp>
        <p:nvSpPr>
          <p:cNvPr id="21" name="Text Placeholder 19">
            <a:extLst>
              <a:ext uri="{FF2B5EF4-FFF2-40B4-BE49-F238E27FC236}">
                <a16:creationId xmlns:a16="http://schemas.microsoft.com/office/drawing/2014/main" id="{AA158197-4C61-E3A5-FBDD-AEBF7519DF8E}"/>
              </a:ext>
            </a:extLst>
          </p:cNvPr>
          <p:cNvSpPr>
            <a:spLocks noGrp="1"/>
          </p:cNvSpPr>
          <p:nvPr>
            <p:ph type="body" sz="quarter" idx="15" hasCustomPrompt="1"/>
          </p:nvPr>
        </p:nvSpPr>
        <p:spPr>
          <a:xfrm>
            <a:off x="4661597" y="4451699"/>
            <a:ext cx="2868806" cy="914400"/>
          </a:xfrm>
          <a:prstGeom prst="rect">
            <a:avLst/>
          </a:prstGeom>
        </p:spPr>
        <p:txBody>
          <a:bodyPr/>
          <a:lstStyle>
            <a:lvl1pPr marL="0" indent="0" algn="ctr">
              <a:buNone/>
              <a:defRPr>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Description</a:t>
            </a:r>
          </a:p>
        </p:txBody>
      </p:sp>
      <p:sp>
        <p:nvSpPr>
          <p:cNvPr id="22" name="Text Placeholder 19">
            <a:extLst>
              <a:ext uri="{FF2B5EF4-FFF2-40B4-BE49-F238E27FC236}">
                <a16:creationId xmlns:a16="http://schemas.microsoft.com/office/drawing/2014/main" id="{B1DC87DD-606F-D305-D685-7DA1C1B74A9D}"/>
              </a:ext>
            </a:extLst>
          </p:cNvPr>
          <p:cNvSpPr>
            <a:spLocks noGrp="1"/>
          </p:cNvSpPr>
          <p:nvPr>
            <p:ph type="body" sz="quarter" idx="16" hasCustomPrompt="1"/>
          </p:nvPr>
        </p:nvSpPr>
        <p:spPr>
          <a:xfrm>
            <a:off x="8298262" y="4451699"/>
            <a:ext cx="2868806" cy="914400"/>
          </a:xfrm>
          <a:prstGeom prst="rect">
            <a:avLst/>
          </a:prstGeom>
        </p:spPr>
        <p:txBody>
          <a:bodyPr/>
          <a:lstStyle>
            <a:lvl1pPr marL="0" indent="0" algn="ctr">
              <a:buNone/>
              <a:defRPr>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Description</a:t>
            </a:r>
          </a:p>
        </p:txBody>
      </p:sp>
      <p:sp>
        <p:nvSpPr>
          <p:cNvPr id="4" name="TextBox 3">
            <a:extLst>
              <a:ext uri="{FF2B5EF4-FFF2-40B4-BE49-F238E27FC236}">
                <a16:creationId xmlns:a16="http://schemas.microsoft.com/office/drawing/2014/main" id="{0DEAE7AD-1491-6ECE-A4FD-65E1F1680C0C}"/>
              </a:ext>
            </a:extLst>
          </p:cNvPr>
          <p:cNvSpPr txBox="1">
            <a:spLocks noChangeAspect="1"/>
          </p:cNvSpPr>
          <p:nvPr userDrawn="1"/>
        </p:nvSpPr>
        <p:spPr>
          <a:xfrm>
            <a:off x="11725097" y="6447240"/>
            <a:ext cx="227692" cy="228600"/>
          </a:xfrm>
          <a:prstGeom prst="ellipse">
            <a:avLst/>
          </a:prstGeom>
          <a:solidFill>
            <a:schemeClr val="bg1"/>
          </a:solidFill>
        </p:spPr>
        <p:txBody>
          <a:bodyPr wrap="none" rtlCol="0" anchor="ctr">
            <a:noAutofit/>
          </a:bodyPr>
          <a:lstStyle/>
          <a:p>
            <a:pPr algn="ctr"/>
            <a:fld id="{9F77B881-CDA4-7041-897F-97D0053686EF}" type="slidenum">
              <a:rPr lang="en-US" sz="700" b="1" i="0" smtClean="0">
                <a:solidFill>
                  <a:schemeClr val="accent1"/>
                </a:solidFill>
                <a:latin typeface="+mn-lt"/>
              </a:rPr>
              <a:pPr algn="ctr"/>
              <a:t>‹#›</a:t>
            </a:fld>
            <a:endParaRPr lang="en-US" sz="700" b="1" i="0">
              <a:solidFill>
                <a:schemeClr val="accent1"/>
              </a:solidFill>
              <a:latin typeface="+mn-lt"/>
            </a:endParaRPr>
          </a:p>
        </p:txBody>
      </p:sp>
      <p:sp>
        <p:nvSpPr>
          <p:cNvPr id="3" name="Title 2">
            <a:extLst>
              <a:ext uri="{FF2B5EF4-FFF2-40B4-BE49-F238E27FC236}">
                <a16:creationId xmlns:a16="http://schemas.microsoft.com/office/drawing/2014/main" id="{D0356C1C-B997-183C-9491-DD8C01461E41}"/>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pic>
        <p:nvPicPr>
          <p:cNvPr id="2" name="Picture 1" descr="Icon&#10;&#10;Description automatically generated">
            <a:extLst>
              <a:ext uri="{FF2B5EF4-FFF2-40B4-BE49-F238E27FC236}">
                <a16:creationId xmlns:a16="http://schemas.microsoft.com/office/drawing/2014/main" id="{C251E849-BBFE-5513-F114-E1BE8F71F8A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60548" y="6251542"/>
            <a:ext cx="292100" cy="368300"/>
          </a:xfrm>
          <a:prstGeom prst="rect">
            <a:avLst/>
          </a:prstGeom>
        </p:spPr>
      </p:pic>
      <p:sp>
        <p:nvSpPr>
          <p:cNvPr id="7" name="TextBox 6">
            <a:extLst>
              <a:ext uri="{FF2B5EF4-FFF2-40B4-BE49-F238E27FC236}">
                <a16:creationId xmlns:a16="http://schemas.microsoft.com/office/drawing/2014/main" id="{CECAC727-8511-B65C-B545-A60BA2763C77}"/>
              </a:ext>
            </a:extLst>
          </p:cNvPr>
          <p:cNvSpPr txBox="1">
            <a:spLocks noChangeArrowheads="1"/>
          </p:cNvSpPr>
          <p:nvPr userDrawn="1"/>
        </p:nvSpPr>
        <p:spPr bwMode="auto">
          <a:xfrm>
            <a:off x="691527" y="6544036"/>
            <a:ext cx="5726286" cy="923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marL="0" lvl="0" indent="0" algn="l">
              <a:lnSpc>
                <a:spcPct val="100000"/>
              </a:lnSpc>
              <a:defRPr sz="1800">
                <a:solidFill>
                  <a:srgbClr val="000000"/>
                </a:solidFill>
              </a:defRPr>
            </a:pPr>
            <a:r>
              <a:rPr lang="ga-IE" sz="600" b="0" i="0" baseline="0">
                <a:solidFill>
                  <a:schemeClr val="bg1">
                    <a:lumMod val="85000"/>
                  </a:schemeClr>
                </a:solidFill>
                <a:latin typeface="+mn-lt"/>
              </a:rPr>
              <a:t>© 2023 Epsilon Data Management, LLC. All rights reserved. Proprietary and confidential.</a:t>
            </a:r>
          </a:p>
        </p:txBody>
      </p:sp>
    </p:spTree>
    <p:extLst>
      <p:ext uri="{BB962C8B-B14F-4D97-AF65-F5344CB8AC3E}">
        <p14:creationId xmlns:p14="http://schemas.microsoft.com/office/powerpoint/2010/main" val="940693244"/>
      </p:ext>
    </p:extLst>
  </p:cSld>
  <p:clrMapOvr>
    <a:masterClrMapping/>
  </p:clrMapOvr>
  <p:extLst>
    <p:ext uri="{DCECCB84-F9BA-43D5-87BE-67443E8EF086}">
      <p15:sldGuideLst xmlns:p15="http://schemas.microsoft.com/office/powerpoint/2012/main">
        <p15:guide id="1" orient="horz" pos="216">
          <p15:clr>
            <a:srgbClr val="FBAE40"/>
          </p15:clr>
        </p15:guide>
        <p15:guide id="2" pos="3840">
          <p15:clr>
            <a:srgbClr val="FBAE40"/>
          </p15:clr>
        </p15:guide>
      </p15:sldGuideLst>
    </p:ext>
  </p:extLst>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1_4 Icons Blue">
    <p:bg>
      <p:bgPr>
        <a:solidFill>
          <a:schemeClr val="accent1"/>
        </a:solidFill>
        <a:effectLst/>
      </p:bgPr>
    </p:bg>
    <p:spTree>
      <p:nvGrpSpPr>
        <p:cNvPr id="1" name=""/>
        <p:cNvGrpSpPr/>
        <p:nvPr/>
      </p:nvGrpSpPr>
      <p:grpSpPr>
        <a:xfrm>
          <a:off x="0" y="0"/>
          <a:ext cx="0" cy="0"/>
          <a:chOff x="0" y="0"/>
          <a:chExt cx="0" cy="0"/>
        </a:xfrm>
      </p:grpSpPr>
      <p:sp>
        <p:nvSpPr>
          <p:cNvPr id="6" name="Oval 5">
            <a:extLst>
              <a:ext uri="{FF2B5EF4-FFF2-40B4-BE49-F238E27FC236}">
                <a16:creationId xmlns:a16="http://schemas.microsoft.com/office/drawing/2014/main" id="{FE14257C-3E40-D7D0-2946-29D523863166}"/>
              </a:ext>
            </a:extLst>
          </p:cNvPr>
          <p:cNvSpPr/>
          <p:nvPr userDrawn="1"/>
        </p:nvSpPr>
        <p:spPr>
          <a:xfrm>
            <a:off x="775231" y="1978966"/>
            <a:ext cx="2270928" cy="227092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0" i="0" err="1">
              <a:latin typeface="+mn-lt"/>
            </a:endParaRPr>
          </a:p>
        </p:txBody>
      </p:sp>
      <p:sp>
        <p:nvSpPr>
          <p:cNvPr id="15" name="Picture Placeholder 14">
            <a:extLst>
              <a:ext uri="{FF2B5EF4-FFF2-40B4-BE49-F238E27FC236}">
                <a16:creationId xmlns:a16="http://schemas.microsoft.com/office/drawing/2014/main" id="{DEBD4B28-9B8E-4FB5-2365-22107EB6D858}"/>
              </a:ext>
            </a:extLst>
          </p:cNvPr>
          <p:cNvSpPr>
            <a:spLocks noGrp="1" noChangeAspect="1"/>
          </p:cNvSpPr>
          <p:nvPr>
            <p:ph type="pic" sz="quarter" idx="11" hasCustomPrompt="1"/>
          </p:nvPr>
        </p:nvSpPr>
        <p:spPr>
          <a:xfrm>
            <a:off x="1198937" y="2406691"/>
            <a:ext cx="1423516" cy="1418660"/>
          </a:xfrm>
          <a:prstGeom prst="rect">
            <a:avLst/>
          </a:prstGeom>
        </p:spPr>
        <p:txBody>
          <a:bodyPr anchor="ctr">
            <a:normAutofit/>
          </a:bodyPr>
          <a:lstStyle>
            <a:lvl1pPr marL="0" indent="0" algn="ctr">
              <a:buNone/>
              <a:defRPr sz="1600"/>
            </a:lvl1pPr>
          </a:lstStyle>
          <a:p>
            <a:r>
              <a:rPr lang="en-US"/>
              <a:t>Click to add icon from Epicenter</a:t>
            </a:r>
            <a:br>
              <a:rPr lang="en-US"/>
            </a:br>
            <a:r>
              <a:rPr lang="en-US"/>
              <a:t>(NO PHOTOS)</a:t>
            </a:r>
          </a:p>
        </p:txBody>
      </p:sp>
      <p:sp>
        <p:nvSpPr>
          <p:cNvPr id="20" name="Text Placeholder 19">
            <a:extLst>
              <a:ext uri="{FF2B5EF4-FFF2-40B4-BE49-F238E27FC236}">
                <a16:creationId xmlns:a16="http://schemas.microsoft.com/office/drawing/2014/main" id="{E99F68A0-63A2-E6E2-8517-BB15AD5B2F55}"/>
              </a:ext>
            </a:extLst>
          </p:cNvPr>
          <p:cNvSpPr>
            <a:spLocks noGrp="1"/>
          </p:cNvSpPr>
          <p:nvPr>
            <p:ph type="body" sz="quarter" idx="14" hasCustomPrompt="1"/>
          </p:nvPr>
        </p:nvSpPr>
        <p:spPr>
          <a:xfrm>
            <a:off x="647171" y="4390739"/>
            <a:ext cx="2398988" cy="914400"/>
          </a:xfrm>
          <a:prstGeom prst="rect">
            <a:avLst/>
          </a:prstGeom>
        </p:spPr>
        <p:txBody>
          <a:bodyPr/>
          <a:lstStyle>
            <a:lvl1pPr marL="0" indent="0" algn="ctr">
              <a:buNone/>
              <a:defRPr>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Description</a:t>
            </a:r>
          </a:p>
        </p:txBody>
      </p:sp>
      <p:sp>
        <p:nvSpPr>
          <p:cNvPr id="3" name="Oval 2">
            <a:extLst>
              <a:ext uri="{FF2B5EF4-FFF2-40B4-BE49-F238E27FC236}">
                <a16:creationId xmlns:a16="http://schemas.microsoft.com/office/drawing/2014/main" id="{432850F7-ACD1-093C-0E81-237212D457B6}"/>
              </a:ext>
            </a:extLst>
          </p:cNvPr>
          <p:cNvSpPr/>
          <p:nvPr userDrawn="1"/>
        </p:nvSpPr>
        <p:spPr>
          <a:xfrm>
            <a:off x="3597925" y="1978966"/>
            <a:ext cx="2270928" cy="227092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0" i="0" err="1">
              <a:latin typeface="+mn-lt"/>
            </a:endParaRPr>
          </a:p>
        </p:txBody>
      </p:sp>
      <p:sp>
        <p:nvSpPr>
          <p:cNvPr id="5" name="Picture Placeholder 14">
            <a:extLst>
              <a:ext uri="{FF2B5EF4-FFF2-40B4-BE49-F238E27FC236}">
                <a16:creationId xmlns:a16="http://schemas.microsoft.com/office/drawing/2014/main" id="{7EB576A7-6768-414C-3535-018C513FEB52}"/>
              </a:ext>
            </a:extLst>
          </p:cNvPr>
          <p:cNvSpPr>
            <a:spLocks noGrp="1" noChangeAspect="1"/>
          </p:cNvSpPr>
          <p:nvPr>
            <p:ph type="pic" sz="quarter" idx="15" hasCustomPrompt="1"/>
          </p:nvPr>
        </p:nvSpPr>
        <p:spPr>
          <a:xfrm>
            <a:off x="4021631" y="2406691"/>
            <a:ext cx="1423516" cy="1418660"/>
          </a:xfrm>
          <a:prstGeom prst="rect">
            <a:avLst/>
          </a:prstGeom>
        </p:spPr>
        <p:txBody>
          <a:bodyPr anchor="ctr">
            <a:normAutofit/>
          </a:bodyPr>
          <a:lstStyle>
            <a:lvl1pPr marL="0" indent="0" algn="ctr">
              <a:buNone/>
              <a:defRPr sz="1600"/>
            </a:lvl1pPr>
          </a:lstStyle>
          <a:p>
            <a:r>
              <a:rPr lang="en-US"/>
              <a:t>Click to add icon from Epicenter</a:t>
            </a:r>
            <a:br>
              <a:rPr lang="en-US"/>
            </a:br>
            <a:r>
              <a:rPr lang="en-US"/>
              <a:t>(NO PHOTOS)</a:t>
            </a:r>
          </a:p>
        </p:txBody>
      </p:sp>
      <p:sp>
        <p:nvSpPr>
          <p:cNvPr id="7" name="Text Placeholder 19">
            <a:extLst>
              <a:ext uri="{FF2B5EF4-FFF2-40B4-BE49-F238E27FC236}">
                <a16:creationId xmlns:a16="http://schemas.microsoft.com/office/drawing/2014/main" id="{F0C78C0C-342A-8EFF-A993-4EF41DC5FCA9}"/>
              </a:ext>
            </a:extLst>
          </p:cNvPr>
          <p:cNvSpPr>
            <a:spLocks noGrp="1"/>
          </p:cNvSpPr>
          <p:nvPr>
            <p:ph type="body" sz="quarter" idx="16" hasCustomPrompt="1"/>
          </p:nvPr>
        </p:nvSpPr>
        <p:spPr>
          <a:xfrm>
            <a:off x="3469865" y="4390739"/>
            <a:ext cx="2398988" cy="914400"/>
          </a:xfrm>
          <a:prstGeom prst="rect">
            <a:avLst/>
          </a:prstGeom>
        </p:spPr>
        <p:txBody>
          <a:bodyPr/>
          <a:lstStyle>
            <a:lvl1pPr marL="0" indent="0" algn="ctr">
              <a:buNone/>
              <a:defRPr>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Description</a:t>
            </a:r>
          </a:p>
        </p:txBody>
      </p:sp>
      <p:sp>
        <p:nvSpPr>
          <p:cNvPr id="8" name="Oval 7">
            <a:extLst>
              <a:ext uri="{FF2B5EF4-FFF2-40B4-BE49-F238E27FC236}">
                <a16:creationId xmlns:a16="http://schemas.microsoft.com/office/drawing/2014/main" id="{6A5FF676-80E2-0ED3-C4DB-08BF27AD7997}"/>
              </a:ext>
            </a:extLst>
          </p:cNvPr>
          <p:cNvSpPr/>
          <p:nvPr userDrawn="1"/>
        </p:nvSpPr>
        <p:spPr>
          <a:xfrm>
            <a:off x="6420619" y="1978966"/>
            <a:ext cx="2270928" cy="227092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0" i="0" err="1">
              <a:latin typeface="+mn-lt"/>
            </a:endParaRPr>
          </a:p>
        </p:txBody>
      </p:sp>
      <p:sp>
        <p:nvSpPr>
          <p:cNvPr id="11" name="Picture Placeholder 14">
            <a:extLst>
              <a:ext uri="{FF2B5EF4-FFF2-40B4-BE49-F238E27FC236}">
                <a16:creationId xmlns:a16="http://schemas.microsoft.com/office/drawing/2014/main" id="{3D377B90-5A9C-4E37-0EF5-596BC68591C2}"/>
              </a:ext>
            </a:extLst>
          </p:cNvPr>
          <p:cNvSpPr>
            <a:spLocks noGrp="1" noChangeAspect="1"/>
          </p:cNvSpPr>
          <p:nvPr>
            <p:ph type="pic" sz="quarter" idx="17" hasCustomPrompt="1"/>
          </p:nvPr>
        </p:nvSpPr>
        <p:spPr>
          <a:xfrm>
            <a:off x="6844325" y="2406691"/>
            <a:ext cx="1423516" cy="1418660"/>
          </a:xfrm>
          <a:prstGeom prst="rect">
            <a:avLst/>
          </a:prstGeom>
        </p:spPr>
        <p:txBody>
          <a:bodyPr anchor="ctr">
            <a:normAutofit/>
          </a:bodyPr>
          <a:lstStyle>
            <a:lvl1pPr marL="0" indent="0" algn="ctr">
              <a:buNone/>
              <a:defRPr sz="1600"/>
            </a:lvl1pPr>
          </a:lstStyle>
          <a:p>
            <a:r>
              <a:rPr lang="en-US"/>
              <a:t>Click to add icon from Epicenter</a:t>
            </a:r>
            <a:br>
              <a:rPr lang="en-US"/>
            </a:br>
            <a:r>
              <a:rPr lang="en-US"/>
              <a:t>(NO PHOTOS)</a:t>
            </a:r>
          </a:p>
        </p:txBody>
      </p:sp>
      <p:sp>
        <p:nvSpPr>
          <p:cNvPr id="12" name="Text Placeholder 19">
            <a:extLst>
              <a:ext uri="{FF2B5EF4-FFF2-40B4-BE49-F238E27FC236}">
                <a16:creationId xmlns:a16="http://schemas.microsoft.com/office/drawing/2014/main" id="{E4B83505-1950-E711-4756-B86FD26518C4}"/>
              </a:ext>
            </a:extLst>
          </p:cNvPr>
          <p:cNvSpPr>
            <a:spLocks noGrp="1"/>
          </p:cNvSpPr>
          <p:nvPr>
            <p:ph type="body" sz="quarter" idx="18" hasCustomPrompt="1"/>
          </p:nvPr>
        </p:nvSpPr>
        <p:spPr>
          <a:xfrm>
            <a:off x="6292559" y="4390739"/>
            <a:ext cx="2398988" cy="914400"/>
          </a:xfrm>
          <a:prstGeom prst="rect">
            <a:avLst/>
          </a:prstGeom>
        </p:spPr>
        <p:txBody>
          <a:bodyPr/>
          <a:lstStyle>
            <a:lvl1pPr marL="0" indent="0" algn="ctr">
              <a:buNone/>
              <a:defRPr>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Description</a:t>
            </a:r>
          </a:p>
        </p:txBody>
      </p:sp>
      <p:sp>
        <p:nvSpPr>
          <p:cNvPr id="14" name="Oval 13">
            <a:extLst>
              <a:ext uri="{FF2B5EF4-FFF2-40B4-BE49-F238E27FC236}">
                <a16:creationId xmlns:a16="http://schemas.microsoft.com/office/drawing/2014/main" id="{DD0D29F9-2A4E-1B87-E97C-6F23CB63E250}"/>
              </a:ext>
            </a:extLst>
          </p:cNvPr>
          <p:cNvSpPr/>
          <p:nvPr userDrawn="1"/>
        </p:nvSpPr>
        <p:spPr>
          <a:xfrm>
            <a:off x="9243313" y="1978966"/>
            <a:ext cx="2270928" cy="227092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0" i="0" err="1">
              <a:latin typeface="+mn-lt"/>
            </a:endParaRPr>
          </a:p>
        </p:txBody>
      </p:sp>
      <p:sp>
        <p:nvSpPr>
          <p:cNvPr id="16" name="Picture Placeholder 14">
            <a:extLst>
              <a:ext uri="{FF2B5EF4-FFF2-40B4-BE49-F238E27FC236}">
                <a16:creationId xmlns:a16="http://schemas.microsoft.com/office/drawing/2014/main" id="{28FC774B-66C4-966C-C398-1B35B41FA845}"/>
              </a:ext>
            </a:extLst>
          </p:cNvPr>
          <p:cNvSpPr>
            <a:spLocks noGrp="1" noChangeAspect="1"/>
          </p:cNvSpPr>
          <p:nvPr>
            <p:ph type="pic" sz="quarter" idx="19" hasCustomPrompt="1"/>
          </p:nvPr>
        </p:nvSpPr>
        <p:spPr>
          <a:xfrm>
            <a:off x="9667019" y="2406691"/>
            <a:ext cx="1423516" cy="1418660"/>
          </a:xfrm>
          <a:prstGeom prst="rect">
            <a:avLst/>
          </a:prstGeom>
        </p:spPr>
        <p:txBody>
          <a:bodyPr anchor="ctr">
            <a:normAutofit/>
          </a:bodyPr>
          <a:lstStyle>
            <a:lvl1pPr marL="0" indent="0" algn="ctr">
              <a:buNone/>
              <a:defRPr sz="1600"/>
            </a:lvl1pPr>
          </a:lstStyle>
          <a:p>
            <a:r>
              <a:rPr lang="en-US"/>
              <a:t>Click to add icon from Epicenter</a:t>
            </a:r>
            <a:br>
              <a:rPr lang="en-US"/>
            </a:br>
            <a:r>
              <a:rPr lang="en-US"/>
              <a:t>(NO PHOTOS)</a:t>
            </a:r>
          </a:p>
        </p:txBody>
      </p:sp>
      <p:sp>
        <p:nvSpPr>
          <p:cNvPr id="19" name="Text Placeholder 19">
            <a:extLst>
              <a:ext uri="{FF2B5EF4-FFF2-40B4-BE49-F238E27FC236}">
                <a16:creationId xmlns:a16="http://schemas.microsoft.com/office/drawing/2014/main" id="{7ED27F08-4F4F-DDE9-01E4-57FD44920BE7}"/>
              </a:ext>
            </a:extLst>
          </p:cNvPr>
          <p:cNvSpPr>
            <a:spLocks noGrp="1"/>
          </p:cNvSpPr>
          <p:nvPr>
            <p:ph type="body" sz="quarter" idx="20" hasCustomPrompt="1"/>
          </p:nvPr>
        </p:nvSpPr>
        <p:spPr>
          <a:xfrm>
            <a:off x="9115253" y="4390739"/>
            <a:ext cx="2398988" cy="914400"/>
          </a:xfrm>
          <a:prstGeom prst="rect">
            <a:avLst/>
          </a:prstGeom>
        </p:spPr>
        <p:txBody>
          <a:bodyPr/>
          <a:lstStyle>
            <a:lvl1pPr marL="0" indent="0" algn="ctr">
              <a:buNone/>
              <a:defRPr>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Description</a:t>
            </a:r>
          </a:p>
        </p:txBody>
      </p:sp>
      <p:sp>
        <p:nvSpPr>
          <p:cNvPr id="9" name="Title 8">
            <a:extLst>
              <a:ext uri="{FF2B5EF4-FFF2-40B4-BE49-F238E27FC236}">
                <a16:creationId xmlns:a16="http://schemas.microsoft.com/office/drawing/2014/main" id="{1FF8935B-7D93-F768-6E5D-9DD17BAF7E36}"/>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13" name="TextBox 12">
            <a:extLst>
              <a:ext uri="{FF2B5EF4-FFF2-40B4-BE49-F238E27FC236}">
                <a16:creationId xmlns:a16="http://schemas.microsoft.com/office/drawing/2014/main" id="{094F484B-E963-F00C-B1D5-EF0607909AA6}"/>
              </a:ext>
            </a:extLst>
          </p:cNvPr>
          <p:cNvSpPr txBox="1">
            <a:spLocks noChangeAspect="1"/>
          </p:cNvSpPr>
          <p:nvPr userDrawn="1"/>
        </p:nvSpPr>
        <p:spPr>
          <a:xfrm>
            <a:off x="11725097" y="6447240"/>
            <a:ext cx="227692" cy="228600"/>
          </a:xfrm>
          <a:prstGeom prst="ellipse">
            <a:avLst/>
          </a:prstGeom>
          <a:solidFill>
            <a:schemeClr val="bg1"/>
          </a:solidFill>
        </p:spPr>
        <p:txBody>
          <a:bodyPr wrap="none" rtlCol="0" anchor="ctr">
            <a:noAutofit/>
          </a:bodyPr>
          <a:lstStyle/>
          <a:p>
            <a:pPr algn="ctr"/>
            <a:fld id="{9F77B881-CDA4-7041-897F-97D0053686EF}" type="slidenum">
              <a:rPr lang="en-US" sz="700" b="1" i="0" smtClean="0">
                <a:solidFill>
                  <a:schemeClr val="accent1"/>
                </a:solidFill>
                <a:latin typeface="+mn-lt"/>
              </a:rPr>
              <a:pPr algn="ctr"/>
              <a:t>‹#›</a:t>
            </a:fld>
            <a:endParaRPr lang="en-US" sz="700" b="1" i="0">
              <a:solidFill>
                <a:schemeClr val="accent1"/>
              </a:solidFill>
              <a:latin typeface="+mn-lt"/>
            </a:endParaRPr>
          </a:p>
        </p:txBody>
      </p:sp>
      <p:pic>
        <p:nvPicPr>
          <p:cNvPr id="17" name="Picture 16" descr="Icon&#10;&#10;Description automatically generated">
            <a:extLst>
              <a:ext uri="{FF2B5EF4-FFF2-40B4-BE49-F238E27FC236}">
                <a16:creationId xmlns:a16="http://schemas.microsoft.com/office/drawing/2014/main" id="{90958F33-868A-D38C-DB3E-0B603D2B8D6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60548" y="6251542"/>
            <a:ext cx="292100" cy="368300"/>
          </a:xfrm>
          <a:prstGeom prst="rect">
            <a:avLst/>
          </a:prstGeom>
        </p:spPr>
      </p:pic>
      <p:sp>
        <p:nvSpPr>
          <p:cNvPr id="18" name="TextBox 17">
            <a:extLst>
              <a:ext uri="{FF2B5EF4-FFF2-40B4-BE49-F238E27FC236}">
                <a16:creationId xmlns:a16="http://schemas.microsoft.com/office/drawing/2014/main" id="{28EC129B-D3F7-0226-AACD-389EB7C10294}"/>
              </a:ext>
            </a:extLst>
          </p:cNvPr>
          <p:cNvSpPr txBox="1">
            <a:spLocks noChangeArrowheads="1"/>
          </p:cNvSpPr>
          <p:nvPr userDrawn="1"/>
        </p:nvSpPr>
        <p:spPr bwMode="auto">
          <a:xfrm>
            <a:off x="691527" y="6544036"/>
            <a:ext cx="5726286" cy="923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marL="0" lvl="0" indent="0" algn="l">
              <a:lnSpc>
                <a:spcPct val="100000"/>
              </a:lnSpc>
              <a:defRPr sz="1800">
                <a:solidFill>
                  <a:srgbClr val="000000"/>
                </a:solidFill>
              </a:defRPr>
            </a:pPr>
            <a:r>
              <a:rPr lang="ga-IE" sz="600" b="0" i="0" baseline="0">
                <a:solidFill>
                  <a:schemeClr val="bg1">
                    <a:lumMod val="85000"/>
                  </a:schemeClr>
                </a:solidFill>
                <a:latin typeface="+mn-lt"/>
              </a:rPr>
              <a:t>© 2023 Epsilon Data Management, LLC. All rights reserved. Proprietary and confidential.</a:t>
            </a:r>
          </a:p>
        </p:txBody>
      </p:sp>
    </p:spTree>
    <p:extLst>
      <p:ext uri="{BB962C8B-B14F-4D97-AF65-F5344CB8AC3E}">
        <p14:creationId xmlns:p14="http://schemas.microsoft.com/office/powerpoint/2010/main" val="1095186674"/>
      </p:ext>
    </p:extLst>
  </p:cSld>
  <p:clrMapOvr>
    <a:masterClrMapping/>
  </p:clrMapOvr>
  <p:extLst>
    <p:ext uri="{DCECCB84-F9BA-43D5-87BE-67443E8EF086}">
      <p15:sldGuideLst xmlns:p15="http://schemas.microsoft.com/office/powerpoint/2012/main">
        <p15:guide id="1" orient="horz" pos="216">
          <p15:clr>
            <a:srgbClr val="FBAE40"/>
          </p15:clr>
        </p15:guide>
        <p15:guide id="2" pos="3840">
          <p15:clr>
            <a:srgbClr val="FBAE40"/>
          </p15:clr>
        </p15:guide>
      </p15:sldGuideLst>
    </p:ext>
  </p:extLst>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1_OneThird Blu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1B51217-55B1-E12A-5A31-469672DC8C7B}"/>
              </a:ext>
            </a:extLst>
          </p:cNvPr>
          <p:cNvSpPr/>
          <p:nvPr userDrawn="1"/>
        </p:nvSpPr>
        <p:spPr>
          <a:xfrm>
            <a:off x="8098972" y="0"/>
            <a:ext cx="409302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4">
            <a:extLst>
              <a:ext uri="{FF2B5EF4-FFF2-40B4-BE49-F238E27FC236}">
                <a16:creationId xmlns:a16="http://schemas.microsoft.com/office/drawing/2014/main" id="{678F2DDA-84BA-0809-50FD-D38BEA671F00}"/>
              </a:ext>
            </a:extLst>
          </p:cNvPr>
          <p:cNvSpPr>
            <a:spLocks noGrp="1"/>
          </p:cNvSpPr>
          <p:nvPr>
            <p:ph type="body" sz="quarter" idx="11"/>
          </p:nvPr>
        </p:nvSpPr>
        <p:spPr>
          <a:xfrm>
            <a:off x="237744" y="1463040"/>
            <a:ext cx="7553011" cy="457200"/>
          </a:xfrm>
          <a:prstGeom prst="rect">
            <a:avLst/>
          </a:prstGeom>
        </p:spPr>
        <p:txBody>
          <a:bodyPr/>
          <a:lstStyle>
            <a:lvl1pPr marL="0" indent="0">
              <a:buNone/>
              <a:defRPr b="1" i="0">
                <a:latin typeface="+mj-lt"/>
              </a:defRPr>
            </a:lvl1pPr>
            <a:lvl2pPr marL="457200" indent="0">
              <a:buNone/>
              <a:defRPr b="1" i="0">
                <a:latin typeface="Avenir Next LT Pro Demi" panose="020B0504020202020204" pitchFamily="34" charset="77"/>
              </a:defRPr>
            </a:lvl2pPr>
            <a:lvl3pPr marL="914400" indent="0">
              <a:buNone/>
              <a:defRPr b="1" i="0">
                <a:latin typeface="Avenir Next LT Pro Demi" panose="020B0504020202020204" pitchFamily="34" charset="77"/>
              </a:defRPr>
            </a:lvl3pPr>
            <a:lvl4pPr marL="1371600" indent="0">
              <a:buNone/>
              <a:defRPr b="1" i="0">
                <a:latin typeface="Avenir Next LT Pro Demi" panose="020B0504020202020204" pitchFamily="34" charset="77"/>
              </a:defRPr>
            </a:lvl4pPr>
            <a:lvl5pPr marL="1828800" indent="0">
              <a:buNone/>
              <a:defRPr b="1" i="0">
                <a:latin typeface="Avenir Next LT Pro Demi" panose="020B0504020202020204" pitchFamily="34" charset="77"/>
              </a:defRPr>
            </a:lvl5pPr>
          </a:lstStyle>
          <a:p>
            <a:pPr lvl="0"/>
            <a:r>
              <a:rPr lang="en-US"/>
              <a:t>Click to edit Master text styles</a:t>
            </a:r>
          </a:p>
        </p:txBody>
      </p:sp>
      <p:sp>
        <p:nvSpPr>
          <p:cNvPr id="7" name="Title 6">
            <a:extLst>
              <a:ext uri="{FF2B5EF4-FFF2-40B4-BE49-F238E27FC236}">
                <a16:creationId xmlns:a16="http://schemas.microsoft.com/office/drawing/2014/main" id="{E912AAE0-CB37-C78F-3E57-01F34BF6407D}"/>
              </a:ext>
            </a:extLst>
          </p:cNvPr>
          <p:cNvSpPr>
            <a:spLocks noGrp="1"/>
          </p:cNvSpPr>
          <p:nvPr>
            <p:ph type="title"/>
          </p:nvPr>
        </p:nvSpPr>
        <p:spPr>
          <a:xfrm>
            <a:off x="237744" y="283464"/>
            <a:ext cx="7553009" cy="1159192"/>
          </a:xfrm>
        </p:spPr>
        <p:txBody>
          <a:bodyPr/>
          <a:lstStyle/>
          <a:p>
            <a:r>
              <a:rPr lang="en-US"/>
              <a:t>Click to edit Master title style</a:t>
            </a:r>
          </a:p>
        </p:txBody>
      </p:sp>
      <p:pic>
        <p:nvPicPr>
          <p:cNvPr id="10" name="Picture 9">
            <a:extLst>
              <a:ext uri="{FF2B5EF4-FFF2-40B4-BE49-F238E27FC236}">
                <a16:creationId xmlns:a16="http://schemas.microsoft.com/office/drawing/2014/main" id="{38AF8D18-7E0D-2DF6-D239-AE558DC51FC0}"/>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256032" y="6254496"/>
            <a:ext cx="292100" cy="368300"/>
          </a:xfrm>
          <a:prstGeom prst="rect">
            <a:avLst/>
          </a:prstGeom>
        </p:spPr>
      </p:pic>
      <p:sp>
        <p:nvSpPr>
          <p:cNvPr id="11" name="TextBox 10">
            <a:extLst>
              <a:ext uri="{FF2B5EF4-FFF2-40B4-BE49-F238E27FC236}">
                <a16:creationId xmlns:a16="http://schemas.microsoft.com/office/drawing/2014/main" id="{02C377E4-695E-1590-43D1-929777769C5F}"/>
              </a:ext>
            </a:extLst>
          </p:cNvPr>
          <p:cNvSpPr txBox="1">
            <a:spLocks noChangeArrowheads="1"/>
          </p:cNvSpPr>
          <p:nvPr userDrawn="1"/>
        </p:nvSpPr>
        <p:spPr bwMode="auto">
          <a:xfrm>
            <a:off x="691527" y="6544036"/>
            <a:ext cx="5726286" cy="923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marL="0" lvl="0" indent="0" algn="l">
              <a:lnSpc>
                <a:spcPct val="100000"/>
              </a:lnSpc>
              <a:defRPr sz="1800">
                <a:solidFill>
                  <a:srgbClr val="000000"/>
                </a:solidFill>
              </a:defRPr>
            </a:pPr>
            <a:r>
              <a:rPr lang="ga-IE" sz="600" b="0" i="0" baseline="0">
                <a:solidFill>
                  <a:schemeClr val="bg1">
                    <a:lumMod val="85000"/>
                  </a:schemeClr>
                </a:solidFill>
                <a:latin typeface="+mn-lt"/>
              </a:rPr>
              <a:t>© 2023 Epsilon Data Management, LLC. All rights reserved. Proprietary and confidential.</a:t>
            </a:r>
          </a:p>
        </p:txBody>
      </p:sp>
      <p:sp>
        <p:nvSpPr>
          <p:cNvPr id="12" name="TextBox 11">
            <a:extLst>
              <a:ext uri="{FF2B5EF4-FFF2-40B4-BE49-F238E27FC236}">
                <a16:creationId xmlns:a16="http://schemas.microsoft.com/office/drawing/2014/main" id="{2B52E9B7-AE91-22DA-4986-3E7549E44630}"/>
              </a:ext>
            </a:extLst>
          </p:cNvPr>
          <p:cNvSpPr txBox="1">
            <a:spLocks noChangeAspect="1"/>
          </p:cNvSpPr>
          <p:nvPr userDrawn="1"/>
        </p:nvSpPr>
        <p:spPr>
          <a:xfrm>
            <a:off x="11725097" y="6447240"/>
            <a:ext cx="227692" cy="228600"/>
          </a:xfrm>
          <a:prstGeom prst="ellipse">
            <a:avLst/>
          </a:prstGeom>
          <a:solidFill>
            <a:schemeClr val="bg1"/>
          </a:solidFill>
        </p:spPr>
        <p:txBody>
          <a:bodyPr wrap="none" rtlCol="0" anchor="ctr">
            <a:noAutofit/>
          </a:bodyPr>
          <a:lstStyle/>
          <a:p>
            <a:pPr algn="ctr"/>
            <a:fld id="{9F77B881-CDA4-7041-897F-97D0053686EF}" type="slidenum">
              <a:rPr lang="en-US" sz="700" b="1" i="0" smtClean="0">
                <a:solidFill>
                  <a:schemeClr val="accent1"/>
                </a:solidFill>
                <a:latin typeface="+mn-lt"/>
              </a:rPr>
              <a:pPr algn="ctr"/>
              <a:t>‹#›</a:t>
            </a:fld>
            <a:endParaRPr lang="en-US" sz="700" b="1" i="0">
              <a:solidFill>
                <a:schemeClr val="accent1"/>
              </a:solidFill>
              <a:latin typeface="+mn-lt"/>
            </a:endParaRPr>
          </a:p>
        </p:txBody>
      </p:sp>
      <p:sp>
        <p:nvSpPr>
          <p:cNvPr id="18" name="Content Placeholder 17">
            <a:extLst>
              <a:ext uri="{FF2B5EF4-FFF2-40B4-BE49-F238E27FC236}">
                <a16:creationId xmlns:a16="http://schemas.microsoft.com/office/drawing/2014/main" id="{18C7C49E-648A-2981-DAA1-CDA5F5F7884A}"/>
              </a:ext>
            </a:extLst>
          </p:cNvPr>
          <p:cNvSpPr>
            <a:spLocks noGrp="1"/>
          </p:cNvSpPr>
          <p:nvPr>
            <p:ph sz="quarter" idx="13"/>
          </p:nvPr>
        </p:nvSpPr>
        <p:spPr>
          <a:xfrm>
            <a:off x="237744" y="1920875"/>
            <a:ext cx="7551738" cy="42703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Content Placeholder 17">
            <a:extLst>
              <a:ext uri="{FF2B5EF4-FFF2-40B4-BE49-F238E27FC236}">
                <a16:creationId xmlns:a16="http://schemas.microsoft.com/office/drawing/2014/main" id="{FE048AE1-CAB7-001B-9C5F-560CBCB23CA8}"/>
              </a:ext>
            </a:extLst>
          </p:cNvPr>
          <p:cNvSpPr>
            <a:spLocks noGrp="1"/>
          </p:cNvSpPr>
          <p:nvPr>
            <p:ph sz="quarter" idx="14"/>
          </p:nvPr>
        </p:nvSpPr>
        <p:spPr>
          <a:xfrm>
            <a:off x="8376655" y="1920875"/>
            <a:ext cx="3491910" cy="4270375"/>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72237370"/>
      </p:ext>
    </p:extLst>
  </p:cSld>
  <p:clrMapOvr>
    <a:masterClrMapping/>
  </p:clrMapOvr>
  <p:extLst>
    <p:ext uri="{DCECCB84-F9BA-43D5-87BE-67443E8EF086}">
      <p15:sldGuideLst xmlns:p15="http://schemas.microsoft.com/office/powerpoint/2012/main">
        <p15:guide id="1" orient="horz" pos="216">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17" Type="http://schemas.openxmlformats.org/officeDocument/2006/relationships/slideLayout" Target="../slideLayouts/slideLayout143.xml"/><Relationship Id="rId21" Type="http://schemas.openxmlformats.org/officeDocument/2006/relationships/slideLayout" Target="../slideLayouts/slideLayout47.xml"/><Relationship Id="rId42" Type="http://schemas.openxmlformats.org/officeDocument/2006/relationships/slideLayout" Target="../slideLayouts/slideLayout68.xml"/><Relationship Id="rId63" Type="http://schemas.openxmlformats.org/officeDocument/2006/relationships/slideLayout" Target="../slideLayouts/slideLayout89.xml"/><Relationship Id="rId84" Type="http://schemas.openxmlformats.org/officeDocument/2006/relationships/slideLayout" Target="../slideLayouts/slideLayout110.xml"/><Relationship Id="rId138" Type="http://schemas.openxmlformats.org/officeDocument/2006/relationships/slideLayout" Target="../slideLayouts/slideLayout164.xml"/><Relationship Id="rId159" Type="http://schemas.openxmlformats.org/officeDocument/2006/relationships/slideLayout" Target="../slideLayouts/slideLayout185.xml"/><Relationship Id="rId170" Type="http://schemas.openxmlformats.org/officeDocument/2006/relationships/slideLayout" Target="../slideLayouts/slideLayout196.xml"/><Relationship Id="rId191" Type="http://schemas.openxmlformats.org/officeDocument/2006/relationships/slideLayout" Target="../slideLayouts/slideLayout217.xml"/><Relationship Id="rId205" Type="http://schemas.openxmlformats.org/officeDocument/2006/relationships/slideLayout" Target="../slideLayouts/slideLayout231.xml"/><Relationship Id="rId226" Type="http://schemas.openxmlformats.org/officeDocument/2006/relationships/slideLayout" Target="../slideLayouts/slideLayout252.xml"/><Relationship Id="rId107" Type="http://schemas.openxmlformats.org/officeDocument/2006/relationships/slideLayout" Target="../slideLayouts/slideLayout133.xml"/><Relationship Id="rId11" Type="http://schemas.openxmlformats.org/officeDocument/2006/relationships/slideLayout" Target="../slideLayouts/slideLayout37.xml"/><Relationship Id="rId32" Type="http://schemas.openxmlformats.org/officeDocument/2006/relationships/slideLayout" Target="../slideLayouts/slideLayout58.xml"/><Relationship Id="rId53" Type="http://schemas.openxmlformats.org/officeDocument/2006/relationships/slideLayout" Target="../slideLayouts/slideLayout79.xml"/><Relationship Id="rId74" Type="http://schemas.openxmlformats.org/officeDocument/2006/relationships/slideLayout" Target="../slideLayouts/slideLayout100.xml"/><Relationship Id="rId128" Type="http://schemas.openxmlformats.org/officeDocument/2006/relationships/slideLayout" Target="../slideLayouts/slideLayout154.xml"/><Relationship Id="rId149" Type="http://schemas.openxmlformats.org/officeDocument/2006/relationships/slideLayout" Target="../slideLayouts/slideLayout175.xml"/><Relationship Id="rId5" Type="http://schemas.openxmlformats.org/officeDocument/2006/relationships/slideLayout" Target="../slideLayouts/slideLayout31.xml"/><Relationship Id="rId95" Type="http://schemas.openxmlformats.org/officeDocument/2006/relationships/slideLayout" Target="../slideLayouts/slideLayout121.xml"/><Relationship Id="rId160" Type="http://schemas.openxmlformats.org/officeDocument/2006/relationships/slideLayout" Target="../slideLayouts/slideLayout186.xml"/><Relationship Id="rId181" Type="http://schemas.openxmlformats.org/officeDocument/2006/relationships/slideLayout" Target="../slideLayouts/slideLayout207.xml"/><Relationship Id="rId216" Type="http://schemas.openxmlformats.org/officeDocument/2006/relationships/slideLayout" Target="../slideLayouts/slideLayout242.xml"/><Relationship Id="rId237" Type="http://schemas.openxmlformats.org/officeDocument/2006/relationships/theme" Target="../theme/theme2.xml"/><Relationship Id="rId22" Type="http://schemas.openxmlformats.org/officeDocument/2006/relationships/slideLayout" Target="../slideLayouts/slideLayout48.xml"/><Relationship Id="rId43" Type="http://schemas.openxmlformats.org/officeDocument/2006/relationships/slideLayout" Target="../slideLayouts/slideLayout69.xml"/><Relationship Id="rId64" Type="http://schemas.openxmlformats.org/officeDocument/2006/relationships/slideLayout" Target="../slideLayouts/slideLayout90.xml"/><Relationship Id="rId118" Type="http://schemas.openxmlformats.org/officeDocument/2006/relationships/slideLayout" Target="../slideLayouts/slideLayout144.xml"/><Relationship Id="rId139" Type="http://schemas.openxmlformats.org/officeDocument/2006/relationships/slideLayout" Target="../slideLayouts/slideLayout165.xml"/><Relationship Id="rId85" Type="http://schemas.openxmlformats.org/officeDocument/2006/relationships/slideLayout" Target="../slideLayouts/slideLayout111.xml"/><Relationship Id="rId150" Type="http://schemas.openxmlformats.org/officeDocument/2006/relationships/slideLayout" Target="../slideLayouts/slideLayout176.xml"/><Relationship Id="rId171" Type="http://schemas.openxmlformats.org/officeDocument/2006/relationships/slideLayout" Target="../slideLayouts/slideLayout197.xml"/><Relationship Id="rId192" Type="http://schemas.openxmlformats.org/officeDocument/2006/relationships/slideLayout" Target="../slideLayouts/slideLayout218.xml"/><Relationship Id="rId206" Type="http://schemas.openxmlformats.org/officeDocument/2006/relationships/slideLayout" Target="../slideLayouts/slideLayout232.xml"/><Relationship Id="rId227" Type="http://schemas.openxmlformats.org/officeDocument/2006/relationships/slideLayout" Target="../slideLayouts/slideLayout253.xml"/><Relationship Id="rId12" Type="http://schemas.openxmlformats.org/officeDocument/2006/relationships/slideLayout" Target="../slideLayouts/slideLayout38.xml"/><Relationship Id="rId33" Type="http://schemas.openxmlformats.org/officeDocument/2006/relationships/slideLayout" Target="../slideLayouts/slideLayout59.xml"/><Relationship Id="rId108" Type="http://schemas.openxmlformats.org/officeDocument/2006/relationships/slideLayout" Target="../slideLayouts/slideLayout134.xml"/><Relationship Id="rId129" Type="http://schemas.openxmlformats.org/officeDocument/2006/relationships/slideLayout" Target="../slideLayouts/slideLayout155.xml"/><Relationship Id="rId54" Type="http://schemas.openxmlformats.org/officeDocument/2006/relationships/slideLayout" Target="../slideLayouts/slideLayout80.xml"/><Relationship Id="rId75" Type="http://schemas.openxmlformats.org/officeDocument/2006/relationships/slideLayout" Target="../slideLayouts/slideLayout101.xml"/><Relationship Id="rId96" Type="http://schemas.openxmlformats.org/officeDocument/2006/relationships/slideLayout" Target="../slideLayouts/slideLayout122.xml"/><Relationship Id="rId140" Type="http://schemas.openxmlformats.org/officeDocument/2006/relationships/slideLayout" Target="../slideLayouts/slideLayout166.xml"/><Relationship Id="rId161" Type="http://schemas.openxmlformats.org/officeDocument/2006/relationships/slideLayout" Target="../slideLayouts/slideLayout187.xml"/><Relationship Id="rId182" Type="http://schemas.openxmlformats.org/officeDocument/2006/relationships/slideLayout" Target="../slideLayouts/slideLayout208.xml"/><Relationship Id="rId217" Type="http://schemas.openxmlformats.org/officeDocument/2006/relationships/slideLayout" Target="../slideLayouts/slideLayout243.xml"/><Relationship Id="rId6" Type="http://schemas.openxmlformats.org/officeDocument/2006/relationships/slideLayout" Target="../slideLayouts/slideLayout32.xml"/><Relationship Id="rId23" Type="http://schemas.openxmlformats.org/officeDocument/2006/relationships/slideLayout" Target="../slideLayouts/slideLayout49.xml"/><Relationship Id="rId119" Type="http://schemas.openxmlformats.org/officeDocument/2006/relationships/slideLayout" Target="../slideLayouts/slideLayout145.xml"/><Relationship Id="rId44" Type="http://schemas.openxmlformats.org/officeDocument/2006/relationships/slideLayout" Target="../slideLayouts/slideLayout70.xml"/><Relationship Id="rId65" Type="http://schemas.openxmlformats.org/officeDocument/2006/relationships/slideLayout" Target="../slideLayouts/slideLayout91.xml"/><Relationship Id="rId86" Type="http://schemas.openxmlformats.org/officeDocument/2006/relationships/slideLayout" Target="../slideLayouts/slideLayout112.xml"/><Relationship Id="rId130" Type="http://schemas.openxmlformats.org/officeDocument/2006/relationships/slideLayout" Target="../slideLayouts/slideLayout156.xml"/><Relationship Id="rId151" Type="http://schemas.openxmlformats.org/officeDocument/2006/relationships/slideLayout" Target="../slideLayouts/slideLayout177.xml"/><Relationship Id="rId172" Type="http://schemas.openxmlformats.org/officeDocument/2006/relationships/slideLayout" Target="../slideLayouts/slideLayout198.xml"/><Relationship Id="rId193" Type="http://schemas.openxmlformats.org/officeDocument/2006/relationships/slideLayout" Target="../slideLayouts/slideLayout219.xml"/><Relationship Id="rId207" Type="http://schemas.openxmlformats.org/officeDocument/2006/relationships/slideLayout" Target="../slideLayouts/slideLayout233.xml"/><Relationship Id="rId228" Type="http://schemas.openxmlformats.org/officeDocument/2006/relationships/slideLayout" Target="../slideLayouts/slideLayout254.xml"/><Relationship Id="rId13" Type="http://schemas.openxmlformats.org/officeDocument/2006/relationships/slideLayout" Target="../slideLayouts/slideLayout39.xml"/><Relationship Id="rId109" Type="http://schemas.openxmlformats.org/officeDocument/2006/relationships/slideLayout" Target="../slideLayouts/slideLayout135.xml"/><Relationship Id="rId34" Type="http://schemas.openxmlformats.org/officeDocument/2006/relationships/slideLayout" Target="../slideLayouts/slideLayout60.xml"/><Relationship Id="rId55" Type="http://schemas.openxmlformats.org/officeDocument/2006/relationships/slideLayout" Target="../slideLayouts/slideLayout81.xml"/><Relationship Id="rId76" Type="http://schemas.openxmlformats.org/officeDocument/2006/relationships/slideLayout" Target="../slideLayouts/slideLayout102.xml"/><Relationship Id="rId97" Type="http://schemas.openxmlformats.org/officeDocument/2006/relationships/slideLayout" Target="../slideLayouts/slideLayout123.xml"/><Relationship Id="rId120" Type="http://schemas.openxmlformats.org/officeDocument/2006/relationships/slideLayout" Target="../slideLayouts/slideLayout146.xml"/><Relationship Id="rId141" Type="http://schemas.openxmlformats.org/officeDocument/2006/relationships/slideLayout" Target="../slideLayouts/slideLayout167.xml"/><Relationship Id="rId7" Type="http://schemas.openxmlformats.org/officeDocument/2006/relationships/slideLayout" Target="../slideLayouts/slideLayout33.xml"/><Relationship Id="rId162" Type="http://schemas.openxmlformats.org/officeDocument/2006/relationships/slideLayout" Target="../slideLayouts/slideLayout188.xml"/><Relationship Id="rId183" Type="http://schemas.openxmlformats.org/officeDocument/2006/relationships/slideLayout" Target="../slideLayouts/slideLayout209.xml"/><Relationship Id="rId218" Type="http://schemas.openxmlformats.org/officeDocument/2006/relationships/slideLayout" Target="../slideLayouts/slideLayout244.xml"/><Relationship Id="rId24" Type="http://schemas.openxmlformats.org/officeDocument/2006/relationships/slideLayout" Target="../slideLayouts/slideLayout50.xml"/><Relationship Id="rId45" Type="http://schemas.openxmlformats.org/officeDocument/2006/relationships/slideLayout" Target="../slideLayouts/slideLayout71.xml"/><Relationship Id="rId66" Type="http://schemas.openxmlformats.org/officeDocument/2006/relationships/slideLayout" Target="../slideLayouts/slideLayout92.xml"/><Relationship Id="rId87" Type="http://schemas.openxmlformats.org/officeDocument/2006/relationships/slideLayout" Target="../slideLayouts/slideLayout113.xml"/><Relationship Id="rId110" Type="http://schemas.openxmlformats.org/officeDocument/2006/relationships/slideLayout" Target="../slideLayouts/slideLayout136.xml"/><Relationship Id="rId131" Type="http://schemas.openxmlformats.org/officeDocument/2006/relationships/slideLayout" Target="../slideLayouts/slideLayout157.xml"/><Relationship Id="rId152" Type="http://schemas.openxmlformats.org/officeDocument/2006/relationships/slideLayout" Target="../slideLayouts/slideLayout178.xml"/><Relationship Id="rId173" Type="http://schemas.openxmlformats.org/officeDocument/2006/relationships/slideLayout" Target="../slideLayouts/slideLayout199.xml"/><Relationship Id="rId194" Type="http://schemas.openxmlformats.org/officeDocument/2006/relationships/slideLayout" Target="../slideLayouts/slideLayout220.xml"/><Relationship Id="rId208" Type="http://schemas.openxmlformats.org/officeDocument/2006/relationships/slideLayout" Target="../slideLayouts/slideLayout234.xml"/><Relationship Id="rId229" Type="http://schemas.openxmlformats.org/officeDocument/2006/relationships/slideLayout" Target="../slideLayouts/slideLayout255.xml"/><Relationship Id="rId14" Type="http://schemas.openxmlformats.org/officeDocument/2006/relationships/slideLayout" Target="../slideLayouts/slideLayout40.xml"/><Relationship Id="rId35" Type="http://schemas.openxmlformats.org/officeDocument/2006/relationships/slideLayout" Target="../slideLayouts/slideLayout61.xml"/><Relationship Id="rId56" Type="http://schemas.openxmlformats.org/officeDocument/2006/relationships/slideLayout" Target="../slideLayouts/slideLayout82.xml"/><Relationship Id="rId77" Type="http://schemas.openxmlformats.org/officeDocument/2006/relationships/slideLayout" Target="../slideLayouts/slideLayout103.xml"/><Relationship Id="rId100" Type="http://schemas.openxmlformats.org/officeDocument/2006/relationships/slideLayout" Target="../slideLayouts/slideLayout126.xml"/><Relationship Id="rId8" Type="http://schemas.openxmlformats.org/officeDocument/2006/relationships/slideLayout" Target="../slideLayouts/slideLayout34.xml"/><Relationship Id="rId98" Type="http://schemas.openxmlformats.org/officeDocument/2006/relationships/slideLayout" Target="../slideLayouts/slideLayout124.xml"/><Relationship Id="rId121" Type="http://schemas.openxmlformats.org/officeDocument/2006/relationships/slideLayout" Target="../slideLayouts/slideLayout147.xml"/><Relationship Id="rId142" Type="http://schemas.openxmlformats.org/officeDocument/2006/relationships/slideLayout" Target="../slideLayouts/slideLayout168.xml"/><Relationship Id="rId163" Type="http://schemas.openxmlformats.org/officeDocument/2006/relationships/slideLayout" Target="../slideLayouts/slideLayout189.xml"/><Relationship Id="rId184" Type="http://schemas.openxmlformats.org/officeDocument/2006/relationships/slideLayout" Target="../slideLayouts/slideLayout210.xml"/><Relationship Id="rId219" Type="http://schemas.openxmlformats.org/officeDocument/2006/relationships/slideLayout" Target="../slideLayouts/slideLayout245.xml"/><Relationship Id="rId230" Type="http://schemas.openxmlformats.org/officeDocument/2006/relationships/slideLayout" Target="../slideLayouts/slideLayout256.xml"/><Relationship Id="rId25" Type="http://schemas.openxmlformats.org/officeDocument/2006/relationships/slideLayout" Target="../slideLayouts/slideLayout51.xml"/><Relationship Id="rId46" Type="http://schemas.openxmlformats.org/officeDocument/2006/relationships/slideLayout" Target="../slideLayouts/slideLayout72.xml"/><Relationship Id="rId67" Type="http://schemas.openxmlformats.org/officeDocument/2006/relationships/slideLayout" Target="../slideLayouts/slideLayout93.xml"/><Relationship Id="rId88" Type="http://schemas.openxmlformats.org/officeDocument/2006/relationships/slideLayout" Target="../slideLayouts/slideLayout114.xml"/><Relationship Id="rId111" Type="http://schemas.openxmlformats.org/officeDocument/2006/relationships/slideLayout" Target="../slideLayouts/slideLayout137.xml"/><Relationship Id="rId132" Type="http://schemas.openxmlformats.org/officeDocument/2006/relationships/slideLayout" Target="../slideLayouts/slideLayout158.xml"/><Relationship Id="rId153" Type="http://schemas.openxmlformats.org/officeDocument/2006/relationships/slideLayout" Target="../slideLayouts/slideLayout179.xml"/><Relationship Id="rId174" Type="http://schemas.openxmlformats.org/officeDocument/2006/relationships/slideLayout" Target="../slideLayouts/slideLayout200.xml"/><Relationship Id="rId195" Type="http://schemas.openxmlformats.org/officeDocument/2006/relationships/slideLayout" Target="../slideLayouts/slideLayout221.xml"/><Relationship Id="rId209" Type="http://schemas.openxmlformats.org/officeDocument/2006/relationships/slideLayout" Target="../slideLayouts/slideLayout235.xml"/><Relationship Id="rId190" Type="http://schemas.openxmlformats.org/officeDocument/2006/relationships/slideLayout" Target="../slideLayouts/slideLayout216.xml"/><Relationship Id="rId204" Type="http://schemas.openxmlformats.org/officeDocument/2006/relationships/slideLayout" Target="../slideLayouts/slideLayout230.xml"/><Relationship Id="rId220" Type="http://schemas.openxmlformats.org/officeDocument/2006/relationships/slideLayout" Target="../slideLayouts/slideLayout246.xml"/><Relationship Id="rId225" Type="http://schemas.openxmlformats.org/officeDocument/2006/relationships/slideLayout" Target="../slideLayouts/slideLayout251.xml"/><Relationship Id="rId15" Type="http://schemas.openxmlformats.org/officeDocument/2006/relationships/slideLayout" Target="../slideLayouts/slideLayout41.xml"/><Relationship Id="rId36" Type="http://schemas.openxmlformats.org/officeDocument/2006/relationships/slideLayout" Target="../slideLayouts/slideLayout62.xml"/><Relationship Id="rId57" Type="http://schemas.openxmlformats.org/officeDocument/2006/relationships/slideLayout" Target="../slideLayouts/slideLayout83.xml"/><Relationship Id="rId106" Type="http://schemas.openxmlformats.org/officeDocument/2006/relationships/slideLayout" Target="../slideLayouts/slideLayout132.xml"/><Relationship Id="rId127" Type="http://schemas.openxmlformats.org/officeDocument/2006/relationships/slideLayout" Target="../slideLayouts/slideLayout153.xml"/><Relationship Id="rId10" Type="http://schemas.openxmlformats.org/officeDocument/2006/relationships/slideLayout" Target="../slideLayouts/slideLayout36.xml"/><Relationship Id="rId31" Type="http://schemas.openxmlformats.org/officeDocument/2006/relationships/slideLayout" Target="../slideLayouts/slideLayout57.xml"/><Relationship Id="rId52" Type="http://schemas.openxmlformats.org/officeDocument/2006/relationships/slideLayout" Target="../slideLayouts/slideLayout78.xml"/><Relationship Id="rId73" Type="http://schemas.openxmlformats.org/officeDocument/2006/relationships/slideLayout" Target="../slideLayouts/slideLayout99.xml"/><Relationship Id="rId78" Type="http://schemas.openxmlformats.org/officeDocument/2006/relationships/slideLayout" Target="../slideLayouts/slideLayout104.xml"/><Relationship Id="rId94" Type="http://schemas.openxmlformats.org/officeDocument/2006/relationships/slideLayout" Target="../slideLayouts/slideLayout120.xml"/><Relationship Id="rId99" Type="http://schemas.openxmlformats.org/officeDocument/2006/relationships/slideLayout" Target="../slideLayouts/slideLayout125.xml"/><Relationship Id="rId101" Type="http://schemas.openxmlformats.org/officeDocument/2006/relationships/slideLayout" Target="../slideLayouts/slideLayout127.xml"/><Relationship Id="rId122" Type="http://schemas.openxmlformats.org/officeDocument/2006/relationships/slideLayout" Target="../slideLayouts/slideLayout148.xml"/><Relationship Id="rId143" Type="http://schemas.openxmlformats.org/officeDocument/2006/relationships/slideLayout" Target="../slideLayouts/slideLayout169.xml"/><Relationship Id="rId148" Type="http://schemas.openxmlformats.org/officeDocument/2006/relationships/slideLayout" Target="../slideLayouts/slideLayout174.xml"/><Relationship Id="rId164" Type="http://schemas.openxmlformats.org/officeDocument/2006/relationships/slideLayout" Target="../slideLayouts/slideLayout190.xml"/><Relationship Id="rId169" Type="http://schemas.openxmlformats.org/officeDocument/2006/relationships/slideLayout" Target="../slideLayouts/slideLayout195.xml"/><Relationship Id="rId185" Type="http://schemas.openxmlformats.org/officeDocument/2006/relationships/slideLayout" Target="../slideLayouts/slideLayout211.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80" Type="http://schemas.openxmlformats.org/officeDocument/2006/relationships/slideLayout" Target="../slideLayouts/slideLayout206.xml"/><Relationship Id="rId210" Type="http://schemas.openxmlformats.org/officeDocument/2006/relationships/slideLayout" Target="../slideLayouts/slideLayout236.xml"/><Relationship Id="rId215" Type="http://schemas.openxmlformats.org/officeDocument/2006/relationships/slideLayout" Target="../slideLayouts/slideLayout241.xml"/><Relationship Id="rId236" Type="http://schemas.openxmlformats.org/officeDocument/2006/relationships/slideLayout" Target="../slideLayouts/slideLayout262.xml"/><Relationship Id="rId26" Type="http://schemas.openxmlformats.org/officeDocument/2006/relationships/slideLayout" Target="../slideLayouts/slideLayout52.xml"/><Relationship Id="rId231" Type="http://schemas.openxmlformats.org/officeDocument/2006/relationships/slideLayout" Target="../slideLayouts/slideLayout257.xml"/><Relationship Id="rId47" Type="http://schemas.openxmlformats.org/officeDocument/2006/relationships/slideLayout" Target="../slideLayouts/slideLayout73.xml"/><Relationship Id="rId68" Type="http://schemas.openxmlformats.org/officeDocument/2006/relationships/slideLayout" Target="../slideLayouts/slideLayout94.xml"/><Relationship Id="rId89" Type="http://schemas.openxmlformats.org/officeDocument/2006/relationships/slideLayout" Target="../slideLayouts/slideLayout115.xml"/><Relationship Id="rId112" Type="http://schemas.openxmlformats.org/officeDocument/2006/relationships/slideLayout" Target="../slideLayouts/slideLayout138.xml"/><Relationship Id="rId133" Type="http://schemas.openxmlformats.org/officeDocument/2006/relationships/slideLayout" Target="../slideLayouts/slideLayout159.xml"/><Relationship Id="rId154" Type="http://schemas.openxmlformats.org/officeDocument/2006/relationships/slideLayout" Target="../slideLayouts/slideLayout180.xml"/><Relationship Id="rId175" Type="http://schemas.openxmlformats.org/officeDocument/2006/relationships/slideLayout" Target="../slideLayouts/slideLayout201.xml"/><Relationship Id="rId196" Type="http://schemas.openxmlformats.org/officeDocument/2006/relationships/slideLayout" Target="../slideLayouts/slideLayout222.xml"/><Relationship Id="rId200" Type="http://schemas.openxmlformats.org/officeDocument/2006/relationships/slideLayout" Target="../slideLayouts/slideLayout226.xml"/><Relationship Id="rId16" Type="http://schemas.openxmlformats.org/officeDocument/2006/relationships/slideLayout" Target="../slideLayouts/slideLayout42.xml"/><Relationship Id="rId221" Type="http://schemas.openxmlformats.org/officeDocument/2006/relationships/slideLayout" Target="../slideLayouts/slideLayout247.xml"/><Relationship Id="rId37" Type="http://schemas.openxmlformats.org/officeDocument/2006/relationships/slideLayout" Target="../slideLayouts/slideLayout63.xml"/><Relationship Id="rId58" Type="http://schemas.openxmlformats.org/officeDocument/2006/relationships/slideLayout" Target="../slideLayouts/slideLayout84.xml"/><Relationship Id="rId79" Type="http://schemas.openxmlformats.org/officeDocument/2006/relationships/slideLayout" Target="../slideLayouts/slideLayout105.xml"/><Relationship Id="rId102" Type="http://schemas.openxmlformats.org/officeDocument/2006/relationships/slideLayout" Target="../slideLayouts/slideLayout128.xml"/><Relationship Id="rId123" Type="http://schemas.openxmlformats.org/officeDocument/2006/relationships/slideLayout" Target="../slideLayouts/slideLayout149.xml"/><Relationship Id="rId144" Type="http://schemas.openxmlformats.org/officeDocument/2006/relationships/slideLayout" Target="../slideLayouts/slideLayout170.xml"/><Relationship Id="rId90" Type="http://schemas.openxmlformats.org/officeDocument/2006/relationships/slideLayout" Target="../slideLayouts/slideLayout116.xml"/><Relationship Id="rId165" Type="http://schemas.openxmlformats.org/officeDocument/2006/relationships/slideLayout" Target="../slideLayouts/slideLayout191.xml"/><Relationship Id="rId186" Type="http://schemas.openxmlformats.org/officeDocument/2006/relationships/slideLayout" Target="../slideLayouts/slideLayout212.xml"/><Relationship Id="rId211" Type="http://schemas.openxmlformats.org/officeDocument/2006/relationships/slideLayout" Target="../slideLayouts/slideLayout237.xml"/><Relationship Id="rId232" Type="http://schemas.openxmlformats.org/officeDocument/2006/relationships/slideLayout" Target="../slideLayouts/slideLayout258.xml"/><Relationship Id="rId27" Type="http://schemas.openxmlformats.org/officeDocument/2006/relationships/slideLayout" Target="../slideLayouts/slideLayout53.xml"/><Relationship Id="rId48" Type="http://schemas.openxmlformats.org/officeDocument/2006/relationships/slideLayout" Target="../slideLayouts/slideLayout74.xml"/><Relationship Id="rId69" Type="http://schemas.openxmlformats.org/officeDocument/2006/relationships/slideLayout" Target="../slideLayouts/slideLayout95.xml"/><Relationship Id="rId113" Type="http://schemas.openxmlformats.org/officeDocument/2006/relationships/slideLayout" Target="../slideLayouts/slideLayout139.xml"/><Relationship Id="rId134" Type="http://schemas.openxmlformats.org/officeDocument/2006/relationships/slideLayout" Target="../slideLayouts/slideLayout160.xml"/><Relationship Id="rId80" Type="http://schemas.openxmlformats.org/officeDocument/2006/relationships/slideLayout" Target="../slideLayouts/slideLayout106.xml"/><Relationship Id="rId155" Type="http://schemas.openxmlformats.org/officeDocument/2006/relationships/slideLayout" Target="../slideLayouts/slideLayout181.xml"/><Relationship Id="rId176" Type="http://schemas.openxmlformats.org/officeDocument/2006/relationships/slideLayout" Target="../slideLayouts/slideLayout202.xml"/><Relationship Id="rId197" Type="http://schemas.openxmlformats.org/officeDocument/2006/relationships/slideLayout" Target="../slideLayouts/slideLayout223.xml"/><Relationship Id="rId201" Type="http://schemas.openxmlformats.org/officeDocument/2006/relationships/slideLayout" Target="../slideLayouts/slideLayout227.xml"/><Relationship Id="rId222" Type="http://schemas.openxmlformats.org/officeDocument/2006/relationships/slideLayout" Target="../slideLayouts/slideLayout248.xml"/><Relationship Id="rId17" Type="http://schemas.openxmlformats.org/officeDocument/2006/relationships/slideLayout" Target="../slideLayouts/slideLayout43.xml"/><Relationship Id="rId38" Type="http://schemas.openxmlformats.org/officeDocument/2006/relationships/slideLayout" Target="../slideLayouts/slideLayout64.xml"/><Relationship Id="rId59" Type="http://schemas.openxmlformats.org/officeDocument/2006/relationships/slideLayout" Target="../slideLayouts/slideLayout85.xml"/><Relationship Id="rId103" Type="http://schemas.openxmlformats.org/officeDocument/2006/relationships/slideLayout" Target="../slideLayouts/slideLayout129.xml"/><Relationship Id="rId124" Type="http://schemas.openxmlformats.org/officeDocument/2006/relationships/slideLayout" Target="../slideLayouts/slideLayout150.xml"/><Relationship Id="rId70" Type="http://schemas.openxmlformats.org/officeDocument/2006/relationships/slideLayout" Target="../slideLayouts/slideLayout96.xml"/><Relationship Id="rId91" Type="http://schemas.openxmlformats.org/officeDocument/2006/relationships/slideLayout" Target="../slideLayouts/slideLayout117.xml"/><Relationship Id="rId145" Type="http://schemas.openxmlformats.org/officeDocument/2006/relationships/slideLayout" Target="../slideLayouts/slideLayout171.xml"/><Relationship Id="rId166" Type="http://schemas.openxmlformats.org/officeDocument/2006/relationships/slideLayout" Target="../slideLayouts/slideLayout192.xml"/><Relationship Id="rId187" Type="http://schemas.openxmlformats.org/officeDocument/2006/relationships/slideLayout" Target="../slideLayouts/slideLayout213.xml"/><Relationship Id="rId1" Type="http://schemas.openxmlformats.org/officeDocument/2006/relationships/slideLayout" Target="../slideLayouts/slideLayout27.xml"/><Relationship Id="rId212" Type="http://schemas.openxmlformats.org/officeDocument/2006/relationships/slideLayout" Target="../slideLayouts/slideLayout238.xml"/><Relationship Id="rId233" Type="http://schemas.openxmlformats.org/officeDocument/2006/relationships/slideLayout" Target="../slideLayouts/slideLayout259.xml"/><Relationship Id="rId28" Type="http://schemas.openxmlformats.org/officeDocument/2006/relationships/slideLayout" Target="../slideLayouts/slideLayout54.xml"/><Relationship Id="rId49" Type="http://schemas.openxmlformats.org/officeDocument/2006/relationships/slideLayout" Target="../slideLayouts/slideLayout75.xml"/><Relationship Id="rId114" Type="http://schemas.openxmlformats.org/officeDocument/2006/relationships/slideLayout" Target="../slideLayouts/slideLayout140.xml"/><Relationship Id="rId60" Type="http://schemas.openxmlformats.org/officeDocument/2006/relationships/slideLayout" Target="../slideLayouts/slideLayout86.xml"/><Relationship Id="rId81" Type="http://schemas.openxmlformats.org/officeDocument/2006/relationships/slideLayout" Target="../slideLayouts/slideLayout107.xml"/><Relationship Id="rId135" Type="http://schemas.openxmlformats.org/officeDocument/2006/relationships/slideLayout" Target="../slideLayouts/slideLayout161.xml"/><Relationship Id="rId156" Type="http://schemas.openxmlformats.org/officeDocument/2006/relationships/slideLayout" Target="../slideLayouts/slideLayout182.xml"/><Relationship Id="rId177" Type="http://schemas.openxmlformats.org/officeDocument/2006/relationships/slideLayout" Target="../slideLayouts/slideLayout203.xml"/><Relationship Id="rId198" Type="http://schemas.openxmlformats.org/officeDocument/2006/relationships/slideLayout" Target="../slideLayouts/slideLayout224.xml"/><Relationship Id="rId202" Type="http://schemas.openxmlformats.org/officeDocument/2006/relationships/slideLayout" Target="../slideLayouts/slideLayout228.xml"/><Relationship Id="rId223" Type="http://schemas.openxmlformats.org/officeDocument/2006/relationships/slideLayout" Target="../slideLayouts/slideLayout249.xml"/><Relationship Id="rId18" Type="http://schemas.openxmlformats.org/officeDocument/2006/relationships/slideLayout" Target="../slideLayouts/slideLayout44.xml"/><Relationship Id="rId39" Type="http://schemas.openxmlformats.org/officeDocument/2006/relationships/slideLayout" Target="../slideLayouts/slideLayout65.xml"/><Relationship Id="rId50" Type="http://schemas.openxmlformats.org/officeDocument/2006/relationships/slideLayout" Target="../slideLayouts/slideLayout76.xml"/><Relationship Id="rId104" Type="http://schemas.openxmlformats.org/officeDocument/2006/relationships/slideLayout" Target="../slideLayouts/slideLayout130.xml"/><Relationship Id="rId125" Type="http://schemas.openxmlformats.org/officeDocument/2006/relationships/slideLayout" Target="../slideLayouts/slideLayout151.xml"/><Relationship Id="rId146" Type="http://schemas.openxmlformats.org/officeDocument/2006/relationships/slideLayout" Target="../slideLayouts/slideLayout172.xml"/><Relationship Id="rId167" Type="http://schemas.openxmlformats.org/officeDocument/2006/relationships/slideLayout" Target="../slideLayouts/slideLayout193.xml"/><Relationship Id="rId188" Type="http://schemas.openxmlformats.org/officeDocument/2006/relationships/slideLayout" Target="../slideLayouts/slideLayout214.xml"/><Relationship Id="rId71" Type="http://schemas.openxmlformats.org/officeDocument/2006/relationships/slideLayout" Target="../slideLayouts/slideLayout97.xml"/><Relationship Id="rId92" Type="http://schemas.openxmlformats.org/officeDocument/2006/relationships/slideLayout" Target="../slideLayouts/slideLayout118.xml"/><Relationship Id="rId213" Type="http://schemas.openxmlformats.org/officeDocument/2006/relationships/slideLayout" Target="../slideLayouts/slideLayout239.xml"/><Relationship Id="rId234" Type="http://schemas.openxmlformats.org/officeDocument/2006/relationships/slideLayout" Target="../slideLayouts/slideLayout260.xml"/><Relationship Id="rId2" Type="http://schemas.openxmlformats.org/officeDocument/2006/relationships/slideLayout" Target="../slideLayouts/slideLayout28.xml"/><Relationship Id="rId29" Type="http://schemas.openxmlformats.org/officeDocument/2006/relationships/slideLayout" Target="../slideLayouts/slideLayout55.xml"/><Relationship Id="rId40" Type="http://schemas.openxmlformats.org/officeDocument/2006/relationships/slideLayout" Target="../slideLayouts/slideLayout66.xml"/><Relationship Id="rId115" Type="http://schemas.openxmlformats.org/officeDocument/2006/relationships/slideLayout" Target="../slideLayouts/slideLayout141.xml"/><Relationship Id="rId136" Type="http://schemas.openxmlformats.org/officeDocument/2006/relationships/slideLayout" Target="../slideLayouts/slideLayout162.xml"/><Relationship Id="rId157" Type="http://schemas.openxmlformats.org/officeDocument/2006/relationships/slideLayout" Target="../slideLayouts/slideLayout183.xml"/><Relationship Id="rId178" Type="http://schemas.openxmlformats.org/officeDocument/2006/relationships/slideLayout" Target="../slideLayouts/slideLayout204.xml"/><Relationship Id="rId61" Type="http://schemas.openxmlformats.org/officeDocument/2006/relationships/slideLayout" Target="../slideLayouts/slideLayout87.xml"/><Relationship Id="rId82" Type="http://schemas.openxmlformats.org/officeDocument/2006/relationships/slideLayout" Target="../slideLayouts/slideLayout108.xml"/><Relationship Id="rId199" Type="http://schemas.openxmlformats.org/officeDocument/2006/relationships/slideLayout" Target="../slideLayouts/slideLayout225.xml"/><Relationship Id="rId203" Type="http://schemas.openxmlformats.org/officeDocument/2006/relationships/slideLayout" Target="../slideLayouts/slideLayout229.xml"/><Relationship Id="rId19" Type="http://schemas.openxmlformats.org/officeDocument/2006/relationships/slideLayout" Target="../slideLayouts/slideLayout45.xml"/><Relationship Id="rId224" Type="http://schemas.openxmlformats.org/officeDocument/2006/relationships/slideLayout" Target="../slideLayouts/slideLayout250.xml"/><Relationship Id="rId30" Type="http://schemas.openxmlformats.org/officeDocument/2006/relationships/slideLayout" Target="../slideLayouts/slideLayout56.xml"/><Relationship Id="rId105" Type="http://schemas.openxmlformats.org/officeDocument/2006/relationships/slideLayout" Target="../slideLayouts/slideLayout131.xml"/><Relationship Id="rId126" Type="http://schemas.openxmlformats.org/officeDocument/2006/relationships/slideLayout" Target="../slideLayouts/slideLayout152.xml"/><Relationship Id="rId147" Type="http://schemas.openxmlformats.org/officeDocument/2006/relationships/slideLayout" Target="../slideLayouts/slideLayout173.xml"/><Relationship Id="rId168" Type="http://schemas.openxmlformats.org/officeDocument/2006/relationships/slideLayout" Target="../slideLayouts/slideLayout194.xml"/><Relationship Id="rId51" Type="http://schemas.openxmlformats.org/officeDocument/2006/relationships/slideLayout" Target="../slideLayouts/slideLayout77.xml"/><Relationship Id="rId72" Type="http://schemas.openxmlformats.org/officeDocument/2006/relationships/slideLayout" Target="../slideLayouts/slideLayout98.xml"/><Relationship Id="rId93" Type="http://schemas.openxmlformats.org/officeDocument/2006/relationships/slideLayout" Target="../slideLayouts/slideLayout119.xml"/><Relationship Id="rId189" Type="http://schemas.openxmlformats.org/officeDocument/2006/relationships/slideLayout" Target="../slideLayouts/slideLayout215.xml"/><Relationship Id="rId3" Type="http://schemas.openxmlformats.org/officeDocument/2006/relationships/slideLayout" Target="../slideLayouts/slideLayout29.xml"/><Relationship Id="rId214" Type="http://schemas.openxmlformats.org/officeDocument/2006/relationships/slideLayout" Target="../slideLayouts/slideLayout240.xml"/><Relationship Id="rId235" Type="http://schemas.openxmlformats.org/officeDocument/2006/relationships/slideLayout" Target="../slideLayouts/slideLayout261.xml"/><Relationship Id="rId116" Type="http://schemas.openxmlformats.org/officeDocument/2006/relationships/slideLayout" Target="../slideLayouts/slideLayout142.xml"/><Relationship Id="rId137" Type="http://schemas.openxmlformats.org/officeDocument/2006/relationships/slideLayout" Target="../slideLayouts/slideLayout163.xml"/><Relationship Id="rId158" Type="http://schemas.openxmlformats.org/officeDocument/2006/relationships/slideLayout" Target="../slideLayouts/slideLayout184.xml"/><Relationship Id="rId20" Type="http://schemas.openxmlformats.org/officeDocument/2006/relationships/slideLayout" Target="../slideLayouts/slideLayout46.xml"/><Relationship Id="rId41" Type="http://schemas.openxmlformats.org/officeDocument/2006/relationships/slideLayout" Target="../slideLayouts/slideLayout67.xml"/><Relationship Id="rId62" Type="http://schemas.openxmlformats.org/officeDocument/2006/relationships/slideLayout" Target="../slideLayouts/slideLayout88.xml"/><Relationship Id="rId83" Type="http://schemas.openxmlformats.org/officeDocument/2006/relationships/slideLayout" Target="../slideLayouts/slideLayout109.xml"/><Relationship Id="rId179" Type="http://schemas.openxmlformats.org/officeDocument/2006/relationships/slideLayout" Target="../slideLayouts/slideLayout20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96DB7CD-5D95-D2C7-D425-28D14F5C812F}"/>
              </a:ext>
            </a:extLst>
          </p:cNvPr>
          <p:cNvSpPr>
            <a:spLocks noGrp="1"/>
          </p:cNvSpPr>
          <p:nvPr>
            <p:ph type="title"/>
          </p:nvPr>
        </p:nvSpPr>
        <p:spPr>
          <a:xfrm>
            <a:off x="237595" y="284481"/>
            <a:ext cx="11566478" cy="1159192"/>
          </a:xfrm>
          <a:prstGeom prst="rect">
            <a:avLst/>
          </a:prstGeom>
        </p:spPr>
        <p:txBody>
          <a:bodyPr vert="horz" lIns="0" tIns="45720" rIns="91440" bIns="45720" rtlCol="0" anchor="t">
            <a:noAutofit/>
          </a:bodyPr>
          <a:lstStyle/>
          <a:p>
            <a:r>
              <a:rPr lang="en-US"/>
              <a:t>Click to edit Master </a:t>
            </a:r>
            <a:br>
              <a:rPr lang="en-US"/>
            </a:br>
            <a:r>
              <a:rPr lang="en-US"/>
              <a:t>title style</a:t>
            </a:r>
          </a:p>
        </p:txBody>
      </p:sp>
      <p:sp>
        <p:nvSpPr>
          <p:cNvPr id="11" name="Text Placeholder 10">
            <a:extLst>
              <a:ext uri="{FF2B5EF4-FFF2-40B4-BE49-F238E27FC236}">
                <a16:creationId xmlns:a16="http://schemas.microsoft.com/office/drawing/2014/main" id="{216C5485-9056-4C20-3309-FAAE4FEA53CB}"/>
              </a:ext>
            </a:extLst>
          </p:cNvPr>
          <p:cNvSpPr>
            <a:spLocks noGrp="1"/>
          </p:cNvSpPr>
          <p:nvPr>
            <p:ph type="body" idx="1"/>
          </p:nvPr>
        </p:nvSpPr>
        <p:spPr>
          <a:xfrm>
            <a:off x="237595" y="1468827"/>
            <a:ext cx="11566478" cy="4351338"/>
          </a:xfrm>
          <a:prstGeom prst="rect">
            <a:avLst/>
          </a:prstGeom>
        </p:spPr>
        <p:txBody>
          <a:bodyPr vert="horz" lIns="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0986690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Lst>
  <p:txStyles>
    <p:titleStyle>
      <a:lvl1pPr algn="l" defTabSz="914400" rtl="0" eaLnBrk="1" latinLnBrk="0" hangingPunct="1">
        <a:lnSpc>
          <a:spcPct val="90000"/>
        </a:lnSpc>
        <a:spcBef>
          <a:spcPct val="0"/>
        </a:spcBef>
        <a:buNone/>
        <a:defRPr sz="3400" b="1" i="0" kern="1200">
          <a:solidFill>
            <a:schemeClr val="accent1"/>
          </a:solidFill>
          <a:latin typeface="+mj-lt"/>
          <a:ea typeface="+mj-ea"/>
          <a:cs typeface="+mj-cs"/>
        </a:defRPr>
      </a:lvl1pPr>
    </p:titleStyle>
    <p:bodyStyle>
      <a:lvl1pPr marL="238125" indent="-238125" algn="l" defTabSz="914400" rtl="0" eaLnBrk="1" latinLnBrk="0" hangingPunct="1">
        <a:lnSpc>
          <a:spcPct val="100000"/>
        </a:lnSpc>
        <a:spcBef>
          <a:spcPts val="0"/>
        </a:spcBef>
        <a:spcAft>
          <a:spcPts val="600"/>
        </a:spcAft>
        <a:buClr>
          <a:schemeClr val="accent1"/>
        </a:buClr>
        <a:buFont typeface="Arial" panose="020B0604020202020204" pitchFamily="34" charset="0"/>
        <a:buChar char="•"/>
        <a:tabLst/>
        <a:defRPr lang="en-US" sz="1800" b="0" i="0" kern="1200" dirty="0">
          <a:solidFill>
            <a:schemeClr val="tx1"/>
          </a:solidFill>
          <a:latin typeface="+mn-lt"/>
          <a:ea typeface="+mn-ea"/>
          <a:cs typeface="+mn-cs"/>
        </a:defRPr>
      </a:lvl1pPr>
      <a:lvl2pPr marL="574675" indent="-288925" algn="l" defTabSz="914400" rtl="0" eaLnBrk="1" latinLnBrk="0" hangingPunct="1">
        <a:lnSpc>
          <a:spcPct val="100000"/>
        </a:lnSpc>
        <a:spcBef>
          <a:spcPts val="0"/>
        </a:spcBef>
        <a:spcAft>
          <a:spcPts val="600"/>
        </a:spcAft>
        <a:buClr>
          <a:schemeClr val="accent1"/>
        </a:buClr>
        <a:buFont typeface="System Font Regular"/>
        <a:buChar char="–"/>
        <a:tabLst/>
        <a:defRPr lang="en-US" sz="1800" b="0" i="0" kern="1200" dirty="0">
          <a:solidFill>
            <a:schemeClr val="tx1"/>
          </a:solidFill>
          <a:latin typeface="+mn-lt"/>
          <a:ea typeface="+mn-ea"/>
          <a:cs typeface="+mn-cs"/>
        </a:defRPr>
      </a:lvl2pPr>
      <a:lvl3pPr marL="862013" indent="-287338" algn="l" defTabSz="914400" rtl="0" eaLnBrk="1" latinLnBrk="0" hangingPunct="1">
        <a:lnSpc>
          <a:spcPct val="100000"/>
        </a:lnSpc>
        <a:spcBef>
          <a:spcPts val="0"/>
        </a:spcBef>
        <a:spcAft>
          <a:spcPts val="600"/>
        </a:spcAft>
        <a:buClr>
          <a:schemeClr val="accent1"/>
        </a:buClr>
        <a:buFont typeface="Courier New" panose="02070309020205020404" pitchFamily="49" charset="0"/>
        <a:buChar char="o"/>
        <a:tabLst/>
        <a:defRPr lang="en-US" sz="1800" b="0" i="0" kern="1200" dirty="0">
          <a:solidFill>
            <a:schemeClr val="tx1"/>
          </a:solidFill>
          <a:latin typeface="+mn-lt"/>
          <a:ea typeface="+mn-ea"/>
          <a:cs typeface="+mn-cs"/>
        </a:defRPr>
      </a:lvl3pPr>
      <a:lvl4pPr marL="1149350" indent="-287338" algn="l" defTabSz="914400" rtl="0" eaLnBrk="1" latinLnBrk="0" hangingPunct="1">
        <a:lnSpc>
          <a:spcPct val="100000"/>
        </a:lnSpc>
        <a:spcBef>
          <a:spcPts val="0"/>
        </a:spcBef>
        <a:spcAft>
          <a:spcPts val="600"/>
        </a:spcAft>
        <a:buClr>
          <a:schemeClr val="accent1"/>
        </a:buClr>
        <a:buFont typeface="System Font Regular"/>
        <a:buChar char="&gt;"/>
        <a:tabLst/>
        <a:defRPr lang="en-US" sz="1800" b="0" i="0" kern="1200" dirty="0">
          <a:solidFill>
            <a:schemeClr val="tx1"/>
          </a:solidFill>
          <a:latin typeface="+mn-lt"/>
          <a:ea typeface="+mn-ea"/>
          <a:cs typeface="+mn-cs"/>
        </a:defRPr>
      </a:lvl4pPr>
      <a:lvl5pPr marL="1436688" indent="-287338" algn="l" defTabSz="914400" rtl="0" eaLnBrk="1" latinLnBrk="0" hangingPunct="1">
        <a:lnSpc>
          <a:spcPct val="100000"/>
        </a:lnSpc>
        <a:spcBef>
          <a:spcPts val="0"/>
        </a:spcBef>
        <a:spcAft>
          <a:spcPts val="600"/>
        </a:spcAft>
        <a:buClr>
          <a:schemeClr val="accent1"/>
        </a:buClr>
        <a:buFont typeface="Arial" panose="020B0604020202020204" pitchFamily="34" charset="0"/>
        <a:buChar char="•"/>
        <a:tabLst/>
        <a:defRPr lang="en-US" sz="1800" b="0" i="0" kern="1200" dirty="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144">
          <p15:clr>
            <a:srgbClr val="F26B43"/>
          </p15:clr>
        </p15:guide>
        <p15:guide id="3" pos="7488">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96DB7CD-5D95-D2C7-D425-28D14F5C812F}"/>
              </a:ext>
            </a:extLst>
          </p:cNvPr>
          <p:cNvSpPr>
            <a:spLocks noGrp="1"/>
          </p:cNvSpPr>
          <p:nvPr>
            <p:ph type="title"/>
          </p:nvPr>
        </p:nvSpPr>
        <p:spPr>
          <a:xfrm>
            <a:off x="237595" y="284481"/>
            <a:ext cx="11566478" cy="1159192"/>
          </a:xfrm>
          <a:prstGeom prst="rect">
            <a:avLst/>
          </a:prstGeom>
        </p:spPr>
        <p:txBody>
          <a:bodyPr vert="horz" lIns="0" tIns="45720" rIns="91440" bIns="45720" rtlCol="0" anchor="t">
            <a:noAutofit/>
          </a:bodyPr>
          <a:lstStyle/>
          <a:p>
            <a:r>
              <a:rPr lang="en-US"/>
              <a:t>Click to edit Master </a:t>
            </a:r>
            <a:br>
              <a:rPr lang="en-US"/>
            </a:br>
            <a:r>
              <a:rPr lang="en-US"/>
              <a:t>title style</a:t>
            </a:r>
          </a:p>
        </p:txBody>
      </p:sp>
      <p:sp>
        <p:nvSpPr>
          <p:cNvPr id="11" name="Text Placeholder 10">
            <a:extLst>
              <a:ext uri="{FF2B5EF4-FFF2-40B4-BE49-F238E27FC236}">
                <a16:creationId xmlns:a16="http://schemas.microsoft.com/office/drawing/2014/main" id="{216C5485-9056-4C20-3309-FAAE4FEA53CB}"/>
              </a:ext>
            </a:extLst>
          </p:cNvPr>
          <p:cNvSpPr>
            <a:spLocks noGrp="1"/>
          </p:cNvSpPr>
          <p:nvPr>
            <p:ph type="body" idx="1"/>
          </p:nvPr>
        </p:nvSpPr>
        <p:spPr>
          <a:xfrm>
            <a:off x="237595" y="1468827"/>
            <a:ext cx="11566478" cy="4351338"/>
          </a:xfrm>
          <a:prstGeom prst="rect">
            <a:avLst/>
          </a:prstGeom>
        </p:spPr>
        <p:txBody>
          <a:bodyPr vert="horz" lIns="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57421364"/>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 id="2147483701" r:id="rId13"/>
    <p:sldLayoutId id="2147483702" r:id="rId14"/>
    <p:sldLayoutId id="2147483703" r:id="rId15"/>
    <p:sldLayoutId id="2147483704" r:id="rId16"/>
    <p:sldLayoutId id="2147483705" r:id="rId17"/>
    <p:sldLayoutId id="2147483706" r:id="rId18"/>
    <p:sldLayoutId id="2147483707" r:id="rId19"/>
    <p:sldLayoutId id="2147483708" r:id="rId20"/>
    <p:sldLayoutId id="2147483709" r:id="rId21"/>
    <p:sldLayoutId id="2147483710" r:id="rId22"/>
    <p:sldLayoutId id="2147483711" r:id="rId23"/>
    <p:sldLayoutId id="2147483712" r:id="rId24"/>
    <p:sldLayoutId id="2147483713" r:id="rId25"/>
    <p:sldLayoutId id="2147483714" r:id="rId26"/>
    <p:sldLayoutId id="2147483715" r:id="rId27"/>
    <p:sldLayoutId id="2147483716" r:id="rId28"/>
    <p:sldLayoutId id="2147483717" r:id="rId29"/>
    <p:sldLayoutId id="2147483718" r:id="rId30"/>
    <p:sldLayoutId id="2147483719" r:id="rId31"/>
    <p:sldLayoutId id="2147483720" r:id="rId32"/>
    <p:sldLayoutId id="2147483721" r:id="rId33"/>
    <p:sldLayoutId id="2147483722" r:id="rId34"/>
    <p:sldLayoutId id="2147483723" r:id="rId35"/>
    <p:sldLayoutId id="2147483724" r:id="rId36"/>
    <p:sldLayoutId id="2147483725" r:id="rId37"/>
    <p:sldLayoutId id="2147483726" r:id="rId38"/>
    <p:sldLayoutId id="2147483727" r:id="rId39"/>
    <p:sldLayoutId id="2147483728" r:id="rId40"/>
    <p:sldLayoutId id="2147483729" r:id="rId41"/>
    <p:sldLayoutId id="2147483730" r:id="rId42"/>
    <p:sldLayoutId id="2147483731" r:id="rId43"/>
    <p:sldLayoutId id="2147483732" r:id="rId44"/>
    <p:sldLayoutId id="2147483733" r:id="rId45"/>
    <p:sldLayoutId id="2147483734" r:id="rId46"/>
    <p:sldLayoutId id="2147483735" r:id="rId47"/>
    <p:sldLayoutId id="2147483736" r:id="rId48"/>
    <p:sldLayoutId id="2147483737" r:id="rId49"/>
    <p:sldLayoutId id="2147483738" r:id="rId50"/>
    <p:sldLayoutId id="2147483739" r:id="rId51"/>
    <p:sldLayoutId id="2147483740" r:id="rId52"/>
    <p:sldLayoutId id="2147483741" r:id="rId53"/>
    <p:sldLayoutId id="2147483742" r:id="rId54"/>
    <p:sldLayoutId id="2147483743" r:id="rId55"/>
    <p:sldLayoutId id="2147483744" r:id="rId56"/>
    <p:sldLayoutId id="2147483745" r:id="rId57"/>
    <p:sldLayoutId id="2147483746" r:id="rId58"/>
    <p:sldLayoutId id="2147483747" r:id="rId59"/>
    <p:sldLayoutId id="2147483748" r:id="rId60"/>
    <p:sldLayoutId id="2147483749" r:id="rId61"/>
    <p:sldLayoutId id="2147483750" r:id="rId62"/>
    <p:sldLayoutId id="2147483751" r:id="rId63"/>
    <p:sldLayoutId id="2147483752" r:id="rId64"/>
    <p:sldLayoutId id="2147483753" r:id="rId65"/>
    <p:sldLayoutId id="2147483754" r:id="rId66"/>
    <p:sldLayoutId id="2147483755" r:id="rId67"/>
    <p:sldLayoutId id="2147483756" r:id="rId68"/>
    <p:sldLayoutId id="2147483757" r:id="rId69"/>
    <p:sldLayoutId id="2147483758" r:id="rId70"/>
    <p:sldLayoutId id="2147483759" r:id="rId71"/>
    <p:sldLayoutId id="2147483760" r:id="rId72"/>
    <p:sldLayoutId id="2147483761" r:id="rId73"/>
    <p:sldLayoutId id="2147483762" r:id="rId74"/>
    <p:sldLayoutId id="2147483763" r:id="rId75"/>
    <p:sldLayoutId id="2147483764" r:id="rId76"/>
    <p:sldLayoutId id="2147483765" r:id="rId77"/>
    <p:sldLayoutId id="2147483766" r:id="rId78"/>
    <p:sldLayoutId id="2147483767" r:id="rId79"/>
    <p:sldLayoutId id="2147483768" r:id="rId80"/>
    <p:sldLayoutId id="2147483769" r:id="rId81"/>
    <p:sldLayoutId id="2147483770" r:id="rId82"/>
    <p:sldLayoutId id="2147483771" r:id="rId83"/>
    <p:sldLayoutId id="2147483772" r:id="rId84"/>
    <p:sldLayoutId id="2147483773" r:id="rId85"/>
    <p:sldLayoutId id="2147483774" r:id="rId86"/>
    <p:sldLayoutId id="2147483775" r:id="rId87"/>
    <p:sldLayoutId id="2147483776" r:id="rId88"/>
    <p:sldLayoutId id="2147483777" r:id="rId89"/>
    <p:sldLayoutId id="2147483778" r:id="rId90"/>
    <p:sldLayoutId id="2147483779" r:id="rId91"/>
    <p:sldLayoutId id="2147483780" r:id="rId92"/>
    <p:sldLayoutId id="2147483781" r:id="rId93"/>
    <p:sldLayoutId id="2147483782" r:id="rId94"/>
    <p:sldLayoutId id="2147483783" r:id="rId95"/>
    <p:sldLayoutId id="2147483784" r:id="rId96"/>
    <p:sldLayoutId id="2147483785" r:id="rId97"/>
    <p:sldLayoutId id="2147483786" r:id="rId98"/>
    <p:sldLayoutId id="2147483787" r:id="rId99"/>
    <p:sldLayoutId id="2147483788" r:id="rId100"/>
    <p:sldLayoutId id="2147483789" r:id="rId101"/>
    <p:sldLayoutId id="2147483790" r:id="rId102"/>
    <p:sldLayoutId id="2147483791" r:id="rId103"/>
    <p:sldLayoutId id="2147483792" r:id="rId104"/>
    <p:sldLayoutId id="2147483793" r:id="rId105"/>
    <p:sldLayoutId id="2147483794" r:id="rId106"/>
    <p:sldLayoutId id="2147483795" r:id="rId107"/>
    <p:sldLayoutId id="2147483796" r:id="rId108"/>
    <p:sldLayoutId id="2147483797" r:id="rId109"/>
    <p:sldLayoutId id="2147483798" r:id="rId110"/>
    <p:sldLayoutId id="2147483799" r:id="rId111"/>
    <p:sldLayoutId id="2147483800" r:id="rId112"/>
    <p:sldLayoutId id="2147483801" r:id="rId113"/>
    <p:sldLayoutId id="2147483802" r:id="rId114"/>
    <p:sldLayoutId id="2147483803" r:id="rId115"/>
    <p:sldLayoutId id="2147483804" r:id="rId116"/>
    <p:sldLayoutId id="2147483805" r:id="rId117"/>
    <p:sldLayoutId id="2147483806" r:id="rId118"/>
    <p:sldLayoutId id="2147483807" r:id="rId119"/>
    <p:sldLayoutId id="2147483808" r:id="rId120"/>
    <p:sldLayoutId id="2147483809" r:id="rId121"/>
    <p:sldLayoutId id="2147483810" r:id="rId122"/>
    <p:sldLayoutId id="2147483811" r:id="rId123"/>
    <p:sldLayoutId id="2147483812" r:id="rId124"/>
    <p:sldLayoutId id="2147483813" r:id="rId125"/>
    <p:sldLayoutId id="2147483814" r:id="rId126"/>
    <p:sldLayoutId id="2147483815" r:id="rId127"/>
    <p:sldLayoutId id="2147483816" r:id="rId128"/>
    <p:sldLayoutId id="2147483817" r:id="rId129"/>
    <p:sldLayoutId id="2147483818" r:id="rId130"/>
    <p:sldLayoutId id="2147483819" r:id="rId131"/>
    <p:sldLayoutId id="2147483820" r:id="rId132"/>
    <p:sldLayoutId id="2147483821" r:id="rId133"/>
    <p:sldLayoutId id="2147483822" r:id="rId134"/>
    <p:sldLayoutId id="2147483823" r:id="rId135"/>
    <p:sldLayoutId id="2147483824" r:id="rId136"/>
    <p:sldLayoutId id="2147483825" r:id="rId137"/>
    <p:sldLayoutId id="2147483826" r:id="rId138"/>
    <p:sldLayoutId id="2147483827" r:id="rId139"/>
    <p:sldLayoutId id="2147483828" r:id="rId140"/>
    <p:sldLayoutId id="2147483829" r:id="rId141"/>
    <p:sldLayoutId id="2147483830" r:id="rId142"/>
    <p:sldLayoutId id="2147483831" r:id="rId143"/>
    <p:sldLayoutId id="2147483832" r:id="rId144"/>
    <p:sldLayoutId id="2147483833" r:id="rId145"/>
    <p:sldLayoutId id="2147483834" r:id="rId146"/>
    <p:sldLayoutId id="2147483835" r:id="rId147"/>
    <p:sldLayoutId id="2147483836" r:id="rId148"/>
    <p:sldLayoutId id="2147483837" r:id="rId149"/>
    <p:sldLayoutId id="2147483838" r:id="rId150"/>
    <p:sldLayoutId id="2147483839" r:id="rId151"/>
    <p:sldLayoutId id="2147483840" r:id="rId152"/>
    <p:sldLayoutId id="2147483841" r:id="rId153"/>
    <p:sldLayoutId id="2147483842" r:id="rId154"/>
    <p:sldLayoutId id="2147483843" r:id="rId155"/>
    <p:sldLayoutId id="2147483844" r:id="rId156"/>
    <p:sldLayoutId id="2147483845" r:id="rId157"/>
    <p:sldLayoutId id="2147483846" r:id="rId158"/>
    <p:sldLayoutId id="2147483847" r:id="rId159"/>
    <p:sldLayoutId id="2147483848" r:id="rId160"/>
    <p:sldLayoutId id="2147483849" r:id="rId161"/>
    <p:sldLayoutId id="2147483850" r:id="rId162"/>
    <p:sldLayoutId id="2147483851" r:id="rId163"/>
    <p:sldLayoutId id="2147483852" r:id="rId164"/>
    <p:sldLayoutId id="2147483853" r:id="rId165"/>
    <p:sldLayoutId id="2147483854" r:id="rId166"/>
    <p:sldLayoutId id="2147483855" r:id="rId167"/>
    <p:sldLayoutId id="2147483856" r:id="rId168"/>
    <p:sldLayoutId id="2147483857" r:id="rId169"/>
    <p:sldLayoutId id="2147483858" r:id="rId170"/>
    <p:sldLayoutId id="2147483859" r:id="rId171"/>
    <p:sldLayoutId id="2147483860" r:id="rId172"/>
    <p:sldLayoutId id="2147483861" r:id="rId173"/>
    <p:sldLayoutId id="2147483862" r:id="rId174"/>
    <p:sldLayoutId id="2147483863" r:id="rId175"/>
    <p:sldLayoutId id="2147483864" r:id="rId176"/>
    <p:sldLayoutId id="2147483865" r:id="rId177"/>
    <p:sldLayoutId id="2147483866" r:id="rId178"/>
    <p:sldLayoutId id="2147483867" r:id="rId179"/>
    <p:sldLayoutId id="2147483868" r:id="rId180"/>
    <p:sldLayoutId id="2147483869" r:id="rId181"/>
    <p:sldLayoutId id="2147483870" r:id="rId182"/>
    <p:sldLayoutId id="2147483871" r:id="rId183"/>
    <p:sldLayoutId id="2147483872" r:id="rId184"/>
    <p:sldLayoutId id="2147483873" r:id="rId185"/>
    <p:sldLayoutId id="2147483874" r:id="rId186"/>
    <p:sldLayoutId id="2147483875" r:id="rId187"/>
    <p:sldLayoutId id="2147483876" r:id="rId188"/>
    <p:sldLayoutId id="2147483877" r:id="rId189"/>
    <p:sldLayoutId id="2147483878" r:id="rId190"/>
    <p:sldLayoutId id="2147483879" r:id="rId191"/>
    <p:sldLayoutId id="2147483880" r:id="rId192"/>
    <p:sldLayoutId id="2147483881" r:id="rId193"/>
    <p:sldLayoutId id="2147483882" r:id="rId194"/>
    <p:sldLayoutId id="2147483883" r:id="rId195"/>
    <p:sldLayoutId id="2147483884" r:id="rId196"/>
    <p:sldLayoutId id="2147483885" r:id="rId197"/>
    <p:sldLayoutId id="2147483886" r:id="rId198"/>
    <p:sldLayoutId id="2147483887" r:id="rId199"/>
    <p:sldLayoutId id="2147483888" r:id="rId200"/>
    <p:sldLayoutId id="2147483889" r:id="rId201"/>
    <p:sldLayoutId id="2147483890" r:id="rId202"/>
    <p:sldLayoutId id="2147483891" r:id="rId203"/>
    <p:sldLayoutId id="2147483892" r:id="rId204"/>
    <p:sldLayoutId id="2147483893" r:id="rId205"/>
    <p:sldLayoutId id="2147483894" r:id="rId206"/>
    <p:sldLayoutId id="2147483895" r:id="rId207"/>
    <p:sldLayoutId id="2147483896" r:id="rId208"/>
    <p:sldLayoutId id="2147483897" r:id="rId209"/>
    <p:sldLayoutId id="2147483898" r:id="rId210"/>
    <p:sldLayoutId id="2147483899" r:id="rId211"/>
    <p:sldLayoutId id="2147483900" r:id="rId212"/>
    <p:sldLayoutId id="2147483901" r:id="rId213"/>
    <p:sldLayoutId id="2147483902" r:id="rId214"/>
    <p:sldLayoutId id="2147483903" r:id="rId215"/>
    <p:sldLayoutId id="2147483904" r:id="rId216"/>
    <p:sldLayoutId id="2147483905" r:id="rId217"/>
    <p:sldLayoutId id="2147483906" r:id="rId218"/>
    <p:sldLayoutId id="2147483907" r:id="rId219"/>
    <p:sldLayoutId id="2147483908" r:id="rId220"/>
    <p:sldLayoutId id="2147483909" r:id="rId221"/>
    <p:sldLayoutId id="2147483910" r:id="rId222"/>
    <p:sldLayoutId id="2147483911" r:id="rId223"/>
    <p:sldLayoutId id="2147483912" r:id="rId224"/>
    <p:sldLayoutId id="2147483913" r:id="rId225"/>
    <p:sldLayoutId id="2147483914" r:id="rId226"/>
    <p:sldLayoutId id="2147483915" r:id="rId227"/>
    <p:sldLayoutId id="2147483916" r:id="rId228"/>
    <p:sldLayoutId id="2147483917" r:id="rId229"/>
    <p:sldLayoutId id="2147483918" r:id="rId230"/>
    <p:sldLayoutId id="2147483919" r:id="rId231"/>
    <p:sldLayoutId id="2147483920" r:id="rId232"/>
    <p:sldLayoutId id="2147483921" r:id="rId233"/>
    <p:sldLayoutId id="2147483922" r:id="rId234"/>
    <p:sldLayoutId id="2147483923" r:id="rId235"/>
    <p:sldLayoutId id="2147483924" r:id="rId236"/>
  </p:sldLayoutIdLst>
  <p:txStyles>
    <p:titleStyle>
      <a:lvl1pPr algn="l" defTabSz="914400" rtl="0" eaLnBrk="1" latinLnBrk="0" hangingPunct="1">
        <a:lnSpc>
          <a:spcPct val="90000"/>
        </a:lnSpc>
        <a:spcBef>
          <a:spcPct val="0"/>
        </a:spcBef>
        <a:buNone/>
        <a:defRPr sz="3400" b="1" i="0" kern="1200">
          <a:solidFill>
            <a:srgbClr val="4F81BD"/>
          </a:solidFill>
          <a:latin typeface="+mj-lt"/>
          <a:ea typeface="+mj-ea"/>
          <a:cs typeface="+mj-cs"/>
        </a:defRPr>
      </a:lvl1pPr>
    </p:titleStyle>
    <p:bodyStyle>
      <a:lvl1pPr marL="238125" indent="-238125" algn="l" defTabSz="914400" rtl="0" eaLnBrk="1" latinLnBrk="0" hangingPunct="1">
        <a:lnSpc>
          <a:spcPct val="100000"/>
        </a:lnSpc>
        <a:spcBef>
          <a:spcPts val="0"/>
        </a:spcBef>
        <a:spcAft>
          <a:spcPts val="600"/>
        </a:spcAft>
        <a:buClr>
          <a:schemeClr val="accent1"/>
        </a:buClr>
        <a:buFont typeface="Arial" panose="020B0604020202020204" pitchFamily="34" charset="0"/>
        <a:buChar char="•"/>
        <a:tabLst/>
        <a:defRPr lang="en-US" sz="1800" b="0" i="0" kern="1200" dirty="0">
          <a:solidFill>
            <a:schemeClr val="tx1"/>
          </a:solidFill>
          <a:latin typeface="+mn-lt"/>
          <a:ea typeface="+mn-ea"/>
          <a:cs typeface="+mn-cs"/>
        </a:defRPr>
      </a:lvl1pPr>
      <a:lvl2pPr marL="574675" indent="-288925" algn="l" defTabSz="914400" rtl="0" eaLnBrk="1" latinLnBrk="0" hangingPunct="1">
        <a:lnSpc>
          <a:spcPct val="100000"/>
        </a:lnSpc>
        <a:spcBef>
          <a:spcPts val="0"/>
        </a:spcBef>
        <a:spcAft>
          <a:spcPts val="600"/>
        </a:spcAft>
        <a:buClr>
          <a:schemeClr val="accent1"/>
        </a:buClr>
        <a:buFont typeface="System Font Regular"/>
        <a:buChar char="–"/>
        <a:tabLst/>
        <a:defRPr lang="en-US" sz="1800" b="0" i="0" kern="1200" dirty="0">
          <a:solidFill>
            <a:schemeClr val="tx1"/>
          </a:solidFill>
          <a:latin typeface="+mn-lt"/>
          <a:ea typeface="+mn-ea"/>
          <a:cs typeface="+mn-cs"/>
        </a:defRPr>
      </a:lvl2pPr>
      <a:lvl3pPr marL="862013" indent="-287338" algn="l" defTabSz="914400" rtl="0" eaLnBrk="1" latinLnBrk="0" hangingPunct="1">
        <a:lnSpc>
          <a:spcPct val="100000"/>
        </a:lnSpc>
        <a:spcBef>
          <a:spcPts val="0"/>
        </a:spcBef>
        <a:spcAft>
          <a:spcPts val="600"/>
        </a:spcAft>
        <a:buClr>
          <a:schemeClr val="accent1"/>
        </a:buClr>
        <a:buFont typeface="Courier New" panose="02070309020205020404" pitchFamily="49" charset="0"/>
        <a:buChar char="o"/>
        <a:tabLst/>
        <a:defRPr lang="en-US" sz="1800" b="0" i="0" kern="1200" dirty="0">
          <a:solidFill>
            <a:schemeClr val="tx1"/>
          </a:solidFill>
          <a:latin typeface="+mn-lt"/>
          <a:ea typeface="+mn-ea"/>
          <a:cs typeface="+mn-cs"/>
        </a:defRPr>
      </a:lvl3pPr>
      <a:lvl4pPr marL="1149350" indent="-287338" algn="l" defTabSz="914400" rtl="0" eaLnBrk="1" latinLnBrk="0" hangingPunct="1">
        <a:lnSpc>
          <a:spcPct val="100000"/>
        </a:lnSpc>
        <a:spcBef>
          <a:spcPts val="0"/>
        </a:spcBef>
        <a:spcAft>
          <a:spcPts val="600"/>
        </a:spcAft>
        <a:buClr>
          <a:schemeClr val="accent1"/>
        </a:buClr>
        <a:buFont typeface="System Font Regular"/>
        <a:buChar char="&gt;"/>
        <a:tabLst/>
        <a:defRPr lang="en-US" sz="1800" b="0" i="0" kern="1200" dirty="0">
          <a:solidFill>
            <a:schemeClr val="tx1"/>
          </a:solidFill>
          <a:latin typeface="+mn-lt"/>
          <a:ea typeface="+mn-ea"/>
          <a:cs typeface="+mn-cs"/>
        </a:defRPr>
      </a:lvl4pPr>
      <a:lvl5pPr marL="1436688" indent="-287338" algn="l" defTabSz="914400" rtl="0" eaLnBrk="1" latinLnBrk="0" hangingPunct="1">
        <a:lnSpc>
          <a:spcPct val="100000"/>
        </a:lnSpc>
        <a:spcBef>
          <a:spcPts val="0"/>
        </a:spcBef>
        <a:spcAft>
          <a:spcPts val="600"/>
        </a:spcAft>
        <a:buClr>
          <a:schemeClr val="accent1"/>
        </a:buClr>
        <a:buFont typeface="Arial" panose="020B0604020202020204" pitchFamily="34" charset="0"/>
        <a:buChar char="•"/>
        <a:tabLst/>
        <a:defRPr lang="en-US" sz="1800" b="0" i="0" kern="1200" dirty="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144">
          <p15:clr>
            <a:srgbClr val="F26B43"/>
          </p15:clr>
        </p15:guide>
        <p15:guide id="3" pos="7488">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3.xml"/><Relationship Id="rId5" Type="http://schemas.openxmlformats.org/officeDocument/2006/relationships/image" Target="../media/image64.png"/><Relationship Id="rId4" Type="http://schemas.openxmlformats.org/officeDocument/2006/relationships/image" Target="../media/image63.png"/></Relationships>
</file>

<file path=ppt/slides/_rels/slide2.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68.png"/></Relationships>
</file>

<file path=ppt/slides/_rels/slide5.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71.png"/></Relationships>
</file>

<file path=ppt/slides/_rels/slide7.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7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947F102-63F5-5CB8-95C1-4CCB09D29788}"/>
              </a:ext>
            </a:extLst>
          </p:cNvPr>
          <p:cNvSpPr/>
          <p:nvPr/>
        </p:nvSpPr>
        <p:spPr bwMode="gray">
          <a:xfrm>
            <a:off x="250101" y="2023454"/>
            <a:ext cx="3746534" cy="54864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3" name="TextBox 2">
            <a:extLst>
              <a:ext uri="{FF2B5EF4-FFF2-40B4-BE49-F238E27FC236}">
                <a16:creationId xmlns:a16="http://schemas.microsoft.com/office/drawing/2014/main" id="{53751645-3F84-8AE3-E6EC-EE05DCD76244}"/>
              </a:ext>
            </a:extLst>
          </p:cNvPr>
          <p:cNvSpPr txBox="1"/>
          <p:nvPr/>
        </p:nvSpPr>
        <p:spPr bwMode="gray">
          <a:xfrm>
            <a:off x="3038194" y="1934746"/>
            <a:ext cx="921791" cy="908454"/>
          </a:xfrm>
          <a:prstGeom prst="rect">
            <a:avLst/>
          </a:prstGeom>
          <a:noFill/>
        </p:spPr>
        <p:txBody>
          <a:bodyPr wrap="none" lIns="0" tIns="0" rIns="0" bIns="0" rtlCol="0" anchor="t">
            <a:spAutoFit/>
          </a:bodyPr>
          <a:lstStyle/>
          <a:p>
            <a:pPr marL="0" marR="0" lvl="0" indent="0" algn="r" defTabSz="914400" rtl="0" eaLnBrk="1" fontAlgn="auto" latinLnBrk="0" hangingPunct="1">
              <a:lnSpc>
                <a:spcPct val="2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FFFFFF"/>
                </a:solidFill>
                <a:effectLst/>
                <a:uLnTx/>
                <a:uFillTx/>
                <a:latin typeface="Arial" panose="020B0604020202020204"/>
                <a:ea typeface="+mn-ea"/>
                <a:cs typeface="+mn-cs"/>
              </a:rPr>
              <a:t>Audience</a:t>
            </a:r>
            <a:endParaRPr kumimoji="0" lang="en-US" sz="1800" b="0" i="0" u="none" strike="noStrike" kern="1200" cap="none" spc="0" normalizeH="0" baseline="0" noProof="0">
              <a:ln>
                <a:noFill/>
              </a:ln>
              <a:solidFill>
                <a:srgbClr val="191919"/>
              </a:solidFill>
              <a:effectLst/>
              <a:uLnTx/>
              <a:uFillTx/>
              <a:latin typeface="Avenir Next LT Pro"/>
              <a:ea typeface="+mn-ea"/>
              <a:cs typeface="+mn-cs"/>
            </a:endParaRPr>
          </a:p>
          <a:p>
            <a:pPr marL="0" marR="0" lvl="0" indent="0" algn="r" defTabSz="914400" rtl="0" eaLnBrk="1" fontAlgn="auto" latinLnBrk="0" hangingPunct="1">
              <a:lnSpc>
                <a:spcPct val="2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000000">
                  <a:lumMod val="50000"/>
                  <a:lumOff val="50000"/>
                </a:srgbClr>
              </a:solidFill>
              <a:effectLst/>
              <a:uLnTx/>
              <a:uFillTx/>
              <a:latin typeface="Arial" panose="020B0604020202020204"/>
              <a:ea typeface="+mn-ea"/>
              <a:cs typeface="+mn-cs"/>
            </a:endParaRPr>
          </a:p>
        </p:txBody>
      </p:sp>
      <p:sp>
        <p:nvSpPr>
          <p:cNvPr id="5" name="Rectangle 4">
            <a:extLst>
              <a:ext uri="{FF2B5EF4-FFF2-40B4-BE49-F238E27FC236}">
                <a16:creationId xmlns:a16="http://schemas.microsoft.com/office/drawing/2014/main" id="{173182CD-AEB9-9B23-1CD4-9295D05AC549}"/>
              </a:ext>
            </a:extLst>
          </p:cNvPr>
          <p:cNvSpPr/>
          <p:nvPr/>
        </p:nvSpPr>
        <p:spPr bwMode="gray">
          <a:xfrm>
            <a:off x="254725" y="2757743"/>
            <a:ext cx="3746534" cy="54864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6" name="TextBox 5">
            <a:extLst>
              <a:ext uri="{FF2B5EF4-FFF2-40B4-BE49-F238E27FC236}">
                <a16:creationId xmlns:a16="http://schemas.microsoft.com/office/drawing/2014/main" id="{A0AD5FFA-3E3E-7598-EE50-92AFA75CDEF0}"/>
              </a:ext>
            </a:extLst>
          </p:cNvPr>
          <p:cNvSpPr txBox="1"/>
          <p:nvPr/>
        </p:nvSpPr>
        <p:spPr bwMode="gray">
          <a:xfrm>
            <a:off x="2598222" y="2669035"/>
            <a:ext cx="1351216" cy="908454"/>
          </a:xfrm>
          <a:prstGeom prst="rect">
            <a:avLst/>
          </a:prstGeom>
          <a:noFill/>
        </p:spPr>
        <p:txBody>
          <a:bodyPr wrap="square" lIns="0" tIns="0" rIns="0" bIns="0" rtlCol="0" anchor="t">
            <a:spAutoFit/>
          </a:bodyPr>
          <a:lstStyle/>
          <a:p>
            <a:pPr marL="0" marR="0" lvl="0" indent="0" algn="r" defTabSz="914400" rtl="0" eaLnBrk="1" fontAlgn="auto" latinLnBrk="0" hangingPunct="1">
              <a:lnSpc>
                <a:spcPct val="2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FFFFFF"/>
                </a:solidFill>
                <a:effectLst/>
                <a:uLnTx/>
                <a:uFillTx/>
                <a:latin typeface="Arial" panose="020B0604020202020204"/>
                <a:ea typeface="+mn-ea"/>
                <a:cs typeface="+mn-cs"/>
              </a:rPr>
              <a:t>Insights</a:t>
            </a:r>
            <a:endParaRPr kumimoji="0" lang="en-US" sz="1800" b="0" i="0" u="none" strike="noStrike" kern="1200" cap="none" spc="0" normalizeH="0" baseline="0" noProof="0">
              <a:ln>
                <a:noFill/>
              </a:ln>
              <a:solidFill>
                <a:srgbClr val="191919"/>
              </a:solidFill>
              <a:effectLst/>
              <a:uLnTx/>
              <a:uFillTx/>
              <a:latin typeface="Avenir Next LT Pro"/>
              <a:ea typeface="+mn-ea"/>
              <a:cs typeface="+mn-cs"/>
            </a:endParaRPr>
          </a:p>
          <a:p>
            <a:pPr marL="0" marR="0" lvl="0" indent="0" algn="r" defTabSz="914400" rtl="0" eaLnBrk="1" fontAlgn="auto" latinLnBrk="0" hangingPunct="1">
              <a:lnSpc>
                <a:spcPct val="2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000000">
                  <a:lumMod val="50000"/>
                  <a:lumOff val="50000"/>
                </a:srgbClr>
              </a:solidFill>
              <a:effectLst/>
              <a:uLnTx/>
              <a:uFillTx/>
              <a:latin typeface="Arial" panose="020B0604020202020204"/>
              <a:ea typeface="+mn-ea"/>
              <a:cs typeface="+mn-cs"/>
            </a:endParaRPr>
          </a:p>
        </p:txBody>
      </p:sp>
      <p:sp>
        <p:nvSpPr>
          <p:cNvPr id="7" name="Rectangle 6">
            <a:extLst>
              <a:ext uri="{FF2B5EF4-FFF2-40B4-BE49-F238E27FC236}">
                <a16:creationId xmlns:a16="http://schemas.microsoft.com/office/drawing/2014/main" id="{E9E9A253-5590-57D1-4876-54EFC283406C}"/>
              </a:ext>
            </a:extLst>
          </p:cNvPr>
          <p:cNvSpPr/>
          <p:nvPr/>
        </p:nvSpPr>
        <p:spPr bwMode="gray">
          <a:xfrm>
            <a:off x="263959" y="3515124"/>
            <a:ext cx="3746534" cy="54864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8" name="TextBox 7">
            <a:extLst>
              <a:ext uri="{FF2B5EF4-FFF2-40B4-BE49-F238E27FC236}">
                <a16:creationId xmlns:a16="http://schemas.microsoft.com/office/drawing/2014/main" id="{FA619A28-46EE-BA99-68B5-EF82C9354A00}"/>
              </a:ext>
            </a:extLst>
          </p:cNvPr>
          <p:cNvSpPr txBox="1"/>
          <p:nvPr/>
        </p:nvSpPr>
        <p:spPr bwMode="gray">
          <a:xfrm>
            <a:off x="2203320" y="3426416"/>
            <a:ext cx="1755352" cy="908454"/>
          </a:xfrm>
          <a:prstGeom prst="rect">
            <a:avLst/>
          </a:prstGeom>
          <a:noFill/>
        </p:spPr>
        <p:txBody>
          <a:bodyPr wrap="none" lIns="0" tIns="0" rIns="0" bIns="0" rtlCol="0" anchor="t">
            <a:spAutoFit/>
          </a:bodyPr>
          <a:lstStyle/>
          <a:p>
            <a:pPr marL="0" marR="0" lvl="0" indent="0" algn="r" defTabSz="914400" rtl="0" eaLnBrk="1" fontAlgn="auto" latinLnBrk="0" hangingPunct="1">
              <a:lnSpc>
                <a:spcPct val="2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FFFFFF"/>
                </a:solidFill>
                <a:effectLst/>
                <a:uLnTx/>
                <a:uFillTx/>
                <a:latin typeface="Arial" panose="020B0604020202020204"/>
                <a:ea typeface="+mn-ea"/>
                <a:cs typeface="+mn-cs"/>
              </a:rPr>
              <a:t>Campaign Builder</a:t>
            </a:r>
            <a:endParaRPr kumimoji="0" lang="en-US" sz="1800" b="0" i="0" u="none" strike="noStrike" kern="1200" cap="none" spc="0" normalizeH="0" baseline="0" noProof="0">
              <a:ln>
                <a:noFill/>
              </a:ln>
              <a:solidFill>
                <a:srgbClr val="FFFFFF"/>
              </a:solidFill>
              <a:effectLst/>
              <a:uLnTx/>
              <a:uFillTx/>
              <a:latin typeface="Avenir Next LT Pro"/>
              <a:ea typeface="+mn-ea"/>
              <a:cs typeface="+mn-cs"/>
            </a:endParaRPr>
          </a:p>
          <a:p>
            <a:pPr marL="0" marR="0" lvl="0" indent="0" algn="r" defTabSz="914400" rtl="0" eaLnBrk="1" fontAlgn="auto" latinLnBrk="0" hangingPunct="1">
              <a:lnSpc>
                <a:spcPct val="2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000000">
                  <a:lumMod val="50000"/>
                  <a:lumOff val="50000"/>
                </a:srgbClr>
              </a:solidFill>
              <a:effectLst/>
              <a:uLnTx/>
              <a:uFillTx/>
              <a:latin typeface="Arial" panose="020B0604020202020204"/>
              <a:ea typeface="+mn-ea"/>
              <a:cs typeface="+mn-cs"/>
            </a:endParaRPr>
          </a:p>
        </p:txBody>
      </p:sp>
      <p:sp>
        <p:nvSpPr>
          <p:cNvPr id="9" name="Rectangle 8">
            <a:extLst>
              <a:ext uri="{FF2B5EF4-FFF2-40B4-BE49-F238E27FC236}">
                <a16:creationId xmlns:a16="http://schemas.microsoft.com/office/drawing/2014/main" id="{5CC5AD52-A885-8F78-D06F-F6DACEF8D8D6}"/>
              </a:ext>
            </a:extLst>
          </p:cNvPr>
          <p:cNvSpPr/>
          <p:nvPr/>
        </p:nvSpPr>
        <p:spPr bwMode="gray">
          <a:xfrm>
            <a:off x="259347" y="4249409"/>
            <a:ext cx="3746534" cy="54864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0" name="TextBox 9">
            <a:extLst>
              <a:ext uri="{FF2B5EF4-FFF2-40B4-BE49-F238E27FC236}">
                <a16:creationId xmlns:a16="http://schemas.microsoft.com/office/drawing/2014/main" id="{97B2848E-A99D-3D13-AB5E-ADD20C216615}"/>
              </a:ext>
            </a:extLst>
          </p:cNvPr>
          <p:cNvSpPr txBox="1"/>
          <p:nvPr/>
        </p:nvSpPr>
        <p:spPr bwMode="gray">
          <a:xfrm>
            <a:off x="2985782" y="4160701"/>
            <a:ext cx="968278" cy="908454"/>
          </a:xfrm>
          <a:prstGeom prst="rect">
            <a:avLst/>
          </a:prstGeom>
          <a:noFill/>
        </p:spPr>
        <p:txBody>
          <a:bodyPr wrap="none" lIns="0" tIns="0" rIns="0" bIns="0" rtlCol="0" anchor="t">
            <a:spAutoFit/>
          </a:bodyPr>
          <a:lstStyle/>
          <a:p>
            <a:pPr marL="0" marR="0" lvl="0" indent="0" algn="r" defTabSz="914400" rtl="0" eaLnBrk="1" fontAlgn="auto" latinLnBrk="0" hangingPunct="1">
              <a:lnSpc>
                <a:spcPct val="2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FFFFFF"/>
                </a:solidFill>
                <a:effectLst/>
                <a:uLnTx/>
                <a:uFillTx/>
                <a:latin typeface="Arial" panose="020B0604020202020204"/>
                <a:ea typeface="+mn-ea"/>
                <a:cs typeface="+mn-cs"/>
              </a:rPr>
              <a:t>Reporting</a:t>
            </a:r>
            <a:endParaRPr kumimoji="0" lang="en-US" sz="1800" b="0" i="0" u="none" strike="noStrike" kern="1200" cap="none" spc="0" normalizeH="0" baseline="0" noProof="0">
              <a:ln>
                <a:noFill/>
              </a:ln>
              <a:solidFill>
                <a:srgbClr val="191919"/>
              </a:solidFill>
              <a:effectLst/>
              <a:uLnTx/>
              <a:uFillTx/>
              <a:latin typeface="Avenir Next LT Pro"/>
              <a:ea typeface="+mn-ea"/>
              <a:cs typeface="+mn-cs"/>
            </a:endParaRPr>
          </a:p>
          <a:p>
            <a:pPr marL="0" marR="0" lvl="0" indent="0" algn="r" defTabSz="914400" rtl="0" eaLnBrk="1" fontAlgn="auto" latinLnBrk="0" hangingPunct="1">
              <a:lnSpc>
                <a:spcPct val="2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000000">
                  <a:lumMod val="50000"/>
                  <a:lumOff val="50000"/>
                </a:srgbClr>
              </a:solidFill>
              <a:effectLst/>
              <a:uLnTx/>
              <a:uFillTx/>
              <a:latin typeface="Arial" panose="020B0604020202020204"/>
              <a:ea typeface="+mn-ea"/>
              <a:cs typeface="+mn-cs"/>
            </a:endParaRPr>
          </a:p>
        </p:txBody>
      </p:sp>
      <p:pic>
        <p:nvPicPr>
          <p:cNvPr id="11" name="Picture 10">
            <a:extLst>
              <a:ext uri="{FF2B5EF4-FFF2-40B4-BE49-F238E27FC236}">
                <a16:creationId xmlns:a16="http://schemas.microsoft.com/office/drawing/2014/main" id="{C48DFA6F-292E-9824-DE40-027EBE743E29}"/>
              </a:ext>
            </a:extLst>
          </p:cNvPr>
          <p:cNvPicPr>
            <a:picLocks noChangeAspect="1"/>
          </p:cNvPicPr>
          <p:nvPr/>
        </p:nvPicPr>
        <p:blipFill>
          <a:blip r:embed="rId2"/>
          <a:stretch>
            <a:fillRect/>
          </a:stretch>
        </p:blipFill>
        <p:spPr bwMode="gray">
          <a:xfrm>
            <a:off x="9997549" y="2363665"/>
            <a:ext cx="869037" cy="228612"/>
          </a:xfrm>
          <a:prstGeom prst="rect">
            <a:avLst/>
          </a:prstGeom>
        </p:spPr>
      </p:pic>
      <p:sp>
        <p:nvSpPr>
          <p:cNvPr id="12" name="object 17">
            <a:extLst>
              <a:ext uri="{FF2B5EF4-FFF2-40B4-BE49-F238E27FC236}">
                <a16:creationId xmlns:a16="http://schemas.microsoft.com/office/drawing/2014/main" id="{EB578790-7134-97F4-4CA8-BC87F78BBC10}"/>
              </a:ext>
            </a:extLst>
          </p:cNvPr>
          <p:cNvSpPr txBox="1"/>
          <p:nvPr/>
        </p:nvSpPr>
        <p:spPr bwMode="gray">
          <a:xfrm>
            <a:off x="912210" y="840828"/>
            <a:ext cx="9408837" cy="886140"/>
          </a:xfrm>
          <a:prstGeom prst="rect">
            <a:avLst/>
          </a:prstGeom>
        </p:spPr>
        <p:txBody>
          <a:bodyPr vert="horz" wrap="square" lIns="0" tIns="11430" rIns="0" bIns="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10" normalizeH="0" baseline="0" noProof="0" dirty="0">
                <a:ln>
                  <a:noFill/>
                </a:ln>
                <a:solidFill>
                  <a:schemeClr val="bg2"/>
                </a:solidFill>
                <a:effectLst/>
                <a:uLnTx/>
                <a:uFillTx/>
                <a:latin typeface="Avenir Next LT Pro"/>
                <a:ea typeface="+mn-ea"/>
                <a:cs typeface="Nissan Brand"/>
              </a:rPr>
              <a:t>RTM DASHBOARD </a:t>
            </a:r>
            <a:r>
              <a:rPr kumimoji="0" lang="en-US" sz="2800" b="1" i="0" u="none" strike="noStrike" kern="1200" cap="none" spc="-10" normalizeH="0" baseline="0" noProof="0" dirty="0">
                <a:ln>
                  <a:noFill/>
                </a:ln>
                <a:solidFill>
                  <a:schemeClr val="bg1"/>
                </a:solidFill>
                <a:effectLst/>
                <a:uLnTx/>
                <a:uFillTx/>
                <a:latin typeface="Avenir Next LT Pro"/>
                <a:ea typeface="+mn-ea"/>
                <a:cs typeface="Nissan Brand"/>
              </a:rPr>
              <a:t>HAS 4 MAJOR COMPONENTS: </a:t>
            </a:r>
            <a:endParaRPr kumimoji="0" lang="en-US" sz="2800" b="0" i="0" u="none" strike="noStrike" kern="1200" cap="none" spc="-10" normalizeH="0" baseline="0" noProof="0" dirty="0">
              <a:ln>
                <a:noFill/>
              </a:ln>
              <a:solidFill>
                <a:schemeClr val="bg1"/>
              </a:solidFill>
              <a:effectLst/>
              <a:uLnTx/>
              <a:uFillTx/>
              <a:latin typeface="Avenir Next LT Pro"/>
              <a:ea typeface="+mn-ea"/>
              <a:cs typeface="Nissan Brand"/>
            </a:endParaRPr>
          </a:p>
          <a:p>
            <a:pPr marL="12700" marR="0" lvl="0" indent="0" algn="l" defTabSz="914400" rtl="0" eaLnBrk="1" fontAlgn="auto" latinLnBrk="0" hangingPunct="1">
              <a:lnSpc>
                <a:spcPct val="100000"/>
              </a:lnSpc>
              <a:spcBef>
                <a:spcPts val="90"/>
              </a:spcBef>
              <a:spcAft>
                <a:spcPts val="0"/>
              </a:spcAft>
              <a:buClrTx/>
              <a:buSzTx/>
              <a:buFontTx/>
              <a:buNone/>
              <a:tabLst/>
              <a:defRPr/>
            </a:pPr>
            <a:endParaRPr kumimoji="0" lang="en-US" sz="2800" b="1" i="0" u="none" strike="noStrike" kern="1200" cap="none" spc="-10" normalizeH="0" baseline="0" noProof="0" dirty="0">
              <a:ln>
                <a:noFill/>
              </a:ln>
              <a:solidFill>
                <a:srgbClr val="F96806"/>
              </a:solidFill>
              <a:effectLst/>
              <a:uLnTx/>
              <a:uFillTx/>
              <a:latin typeface="Avenir Next LT Pro"/>
              <a:ea typeface="+mn-ea"/>
              <a:cs typeface="Nissan Brand"/>
            </a:endParaRPr>
          </a:p>
        </p:txBody>
      </p:sp>
      <p:pic>
        <p:nvPicPr>
          <p:cNvPr id="14" name="Picture 13">
            <a:extLst>
              <a:ext uri="{FF2B5EF4-FFF2-40B4-BE49-F238E27FC236}">
                <a16:creationId xmlns:a16="http://schemas.microsoft.com/office/drawing/2014/main" id="{7BE80B04-2C3F-8A28-1E19-B37DDD50E749}"/>
              </a:ext>
            </a:extLst>
          </p:cNvPr>
          <p:cNvPicPr>
            <a:picLocks noChangeAspect="1"/>
          </p:cNvPicPr>
          <p:nvPr/>
        </p:nvPicPr>
        <p:blipFill>
          <a:blip r:embed="rId3"/>
          <a:stretch>
            <a:fillRect/>
          </a:stretch>
        </p:blipFill>
        <p:spPr bwMode="gray">
          <a:xfrm>
            <a:off x="8472382" y="3964570"/>
            <a:ext cx="716228" cy="119373"/>
          </a:xfrm>
          <a:prstGeom prst="rect">
            <a:avLst/>
          </a:prstGeom>
        </p:spPr>
      </p:pic>
      <p:grpSp>
        <p:nvGrpSpPr>
          <p:cNvPr id="15" name="Group 14">
            <a:extLst>
              <a:ext uri="{FF2B5EF4-FFF2-40B4-BE49-F238E27FC236}">
                <a16:creationId xmlns:a16="http://schemas.microsoft.com/office/drawing/2014/main" id="{2616D9A7-D7C4-AAF9-E2FA-CA2D359D617E}"/>
              </a:ext>
            </a:extLst>
          </p:cNvPr>
          <p:cNvGrpSpPr/>
          <p:nvPr/>
        </p:nvGrpSpPr>
        <p:grpSpPr bwMode="gray">
          <a:xfrm>
            <a:off x="3958672" y="1446028"/>
            <a:ext cx="7665776" cy="4535319"/>
            <a:chOff x="5102399" y="1769280"/>
            <a:chExt cx="6987166" cy="4212067"/>
          </a:xfrm>
        </p:grpSpPr>
        <p:pic>
          <p:nvPicPr>
            <p:cNvPr id="16" name="Picture 15">
              <a:extLst>
                <a:ext uri="{FF2B5EF4-FFF2-40B4-BE49-F238E27FC236}">
                  <a16:creationId xmlns:a16="http://schemas.microsoft.com/office/drawing/2014/main" id="{30641666-CCC4-576F-AB7D-455562E9301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bwMode="gray">
            <a:xfrm>
              <a:off x="5102399" y="1769280"/>
              <a:ext cx="6987166" cy="4212067"/>
            </a:xfrm>
            <a:prstGeom prst="rect">
              <a:avLst/>
            </a:prstGeom>
          </p:spPr>
        </p:pic>
        <p:pic>
          <p:nvPicPr>
            <p:cNvPr id="17" name="Picture 16" descr="A screenshot of a computer&#10;&#10;Description automatically generated">
              <a:extLst>
                <a:ext uri="{FF2B5EF4-FFF2-40B4-BE49-F238E27FC236}">
                  <a16:creationId xmlns:a16="http://schemas.microsoft.com/office/drawing/2014/main" id="{E70C55EC-E18D-496B-1F55-F577A4F225F0}"/>
                </a:ext>
              </a:extLst>
            </p:cNvPr>
            <p:cNvPicPr>
              <a:picLocks noChangeAspect="1"/>
            </p:cNvPicPr>
            <p:nvPr/>
          </p:nvPicPr>
          <p:blipFill rotWithShape="1">
            <a:blip r:embed="rId5"/>
            <a:srcRect b="30072"/>
            <a:stretch/>
          </p:blipFill>
          <p:spPr bwMode="gray">
            <a:xfrm>
              <a:off x="5712823" y="1977915"/>
              <a:ext cx="5791200" cy="3282062"/>
            </a:xfrm>
            <a:prstGeom prst="rect">
              <a:avLst/>
            </a:prstGeom>
          </p:spPr>
        </p:pic>
      </p:grpSp>
      <p:sp>
        <p:nvSpPr>
          <p:cNvPr id="18" name="Rectangle 17">
            <a:extLst>
              <a:ext uri="{FF2B5EF4-FFF2-40B4-BE49-F238E27FC236}">
                <a16:creationId xmlns:a16="http://schemas.microsoft.com/office/drawing/2014/main" id="{4970F704-F3E6-0D7A-B84D-9D5A7BC2661D}"/>
              </a:ext>
            </a:extLst>
          </p:cNvPr>
          <p:cNvSpPr/>
          <p:nvPr/>
        </p:nvSpPr>
        <p:spPr>
          <a:xfrm>
            <a:off x="5550195" y="2248660"/>
            <a:ext cx="659219" cy="1575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0" i="0" dirty="0" err="1">
              <a:latin typeface="AvenirNext LT Pro Bold" panose="020B0504020202020204" pitchFamily="34" charset="77"/>
            </a:endParaRPr>
          </a:p>
        </p:txBody>
      </p:sp>
      <p:sp>
        <p:nvSpPr>
          <p:cNvPr id="19" name="Rectangle 18">
            <a:extLst>
              <a:ext uri="{FF2B5EF4-FFF2-40B4-BE49-F238E27FC236}">
                <a16:creationId xmlns:a16="http://schemas.microsoft.com/office/drawing/2014/main" id="{9BAED76F-677D-762C-BBF6-3E59A55C3795}"/>
              </a:ext>
            </a:extLst>
          </p:cNvPr>
          <p:cNvSpPr/>
          <p:nvPr/>
        </p:nvSpPr>
        <p:spPr>
          <a:xfrm>
            <a:off x="5550195" y="1934746"/>
            <a:ext cx="726555" cy="124114"/>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0" i="0" dirty="0" err="1">
              <a:latin typeface="AvenirNext LT Pro Bold" panose="020B0504020202020204" pitchFamily="34" charset="77"/>
            </a:endParaRPr>
          </a:p>
        </p:txBody>
      </p:sp>
      <p:sp>
        <p:nvSpPr>
          <p:cNvPr id="20" name="Rectangle 19">
            <a:extLst>
              <a:ext uri="{FF2B5EF4-FFF2-40B4-BE49-F238E27FC236}">
                <a16:creationId xmlns:a16="http://schemas.microsoft.com/office/drawing/2014/main" id="{7E2914BC-421F-7667-572A-93DA1025B80E}"/>
              </a:ext>
            </a:extLst>
          </p:cNvPr>
          <p:cNvSpPr/>
          <p:nvPr/>
        </p:nvSpPr>
        <p:spPr>
          <a:xfrm>
            <a:off x="4628382" y="1682839"/>
            <a:ext cx="1900009" cy="2184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0" i="0" dirty="0" err="1">
              <a:latin typeface="AvenirNext LT Pro Bold" panose="020B0504020202020204" pitchFamily="34" charset="77"/>
            </a:endParaRPr>
          </a:p>
        </p:txBody>
      </p:sp>
    </p:spTree>
    <p:extLst>
      <p:ext uri="{BB962C8B-B14F-4D97-AF65-F5344CB8AC3E}">
        <p14:creationId xmlns:p14="http://schemas.microsoft.com/office/powerpoint/2010/main" val="5843246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84DD47-1392-6906-A09F-865800B197B8}"/>
              </a:ext>
            </a:extLst>
          </p:cNvPr>
          <p:cNvSpPr>
            <a:spLocks noGrp="1"/>
          </p:cNvSpPr>
          <p:nvPr>
            <p:ph type="title" idx="4294967295"/>
          </p:nvPr>
        </p:nvSpPr>
        <p:spPr>
          <a:xfrm>
            <a:off x="134937" y="477677"/>
            <a:ext cx="5961063" cy="1158875"/>
          </a:xfrm>
        </p:spPr>
        <p:txBody>
          <a:bodyPr>
            <a:normAutofit/>
          </a:bodyPr>
          <a:lstStyle/>
          <a:p>
            <a:r>
              <a:rPr lang="en-US" sz="5400" b="1" dirty="0">
                <a:solidFill>
                  <a:schemeClr val="bg1"/>
                </a:solidFill>
              </a:rPr>
              <a:t>AUDIENCES</a:t>
            </a:r>
            <a:endParaRPr lang="en-US" sz="1800" b="1" dirty="0">
              <a:solidFill>
                <a:schemeClr val="bg1"/>
              </a:solidFill>
            </a:endParaRPr>
          </a:p>
        </p:txBody>
      </p:sp>
      <p:pic>
        <p:nvPicPr>
          <p:cNvPr id="6" name="Picture 5">
            <a:extLst>
              <a:ext uri="{FF2B5EF4-FFF2-40B4-BE49-F238E27FC236}">
                <a16:creationId xmlns:a16="http://schemas.microsoft.com/office/drawing/2014/main" id="{3EFFFB96-DB43-937D-5713-1E7ECA7DF848}"/>
              </a:ext>
            </a:extLst>
          </p:cNvPr>
          <p:cNvPicPr>
            <a:picLocks noChangeAspect="1"/>
          </p:cNvPicPr>
          <p:nvPr/>
        </p:nvPicPr>
        <p:blipFill>
          <a:blip r:embed="rId3"/>
          <a:stretch>
            <a:fillRect/>
          </a:stretch>
        </p:blipFill>
        <p:spPr>
          <a:xfrm>
            <a:off x="375778" y="1786270"/>
            <a:ext cx="11356021" cy="4303263"/>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3795234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8818B0-6451-FDE3-5B9B-17B4ECD4558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94258CF-6BA8-B6B8-D0E5-A7CD782542A5}"/>
              </a:ext>
            </a:extLst>
          </p:cNvPr>
          <p:cNvSpPr>
            <a:spLocks noGrp="1"/>
          </p:cNvSpPr>
          <p:nvPr>
            <p:ph type="title" idx="4294967295"/>
          </p:nvPr>
        </p:nvSpPr>
        <p:spPr>
          <a:xfrm>
            <a:off x="134937" y="382773"/>
            <a:ext cx="6733696" cy="1253780"/>
          </a:xfrm>
        </p:spPr>
        <p:txBody>
          <a:bodyPr>
            <a:normAutofit/>
          </a:bodyPr>
          <a:lstStyle/>
          <a:p>
            <a:r>
              <a:rPr lang="en-US" sz="5400" b="1">
                <a:solidFill>
                  <a:schemeClr val="bg1"/>
                </a:solidFill>
              </a:rPr>
              <a:t>AUDIENCES</a:t>
            </a:r>
            <a:r>
              <a:rPr lang="en-US" sz="5400">
                <a:solidFill>
                  <a:schemeClr val="bg1"/>
                </a:solidFill>
              </a:rPr>
              <a:t> (MAP)</a:t>
            </a:r>
            <a:br>
              <a:rPr lang="en-US" sz="5400" b="1">
                <a:solidFill>
                  <a:schemeClr val="bg1"/>
                </a:solidFill>
              </a:rPr>
            </a:br>
            <a:endParaRPr lang="en-US" sz="1800" b="1" dirty="0">
              <a:solidFill>
                <a:schemeClr val="bg1"/>
              </a:solidFill>
            </a:endParaRPr>
          </a:p>
        </p:txBody>
      </p:sp>
      <p:pic>
        <p:nvPicPr>
          <p:cNvPr id="4" name="Picture 3">
            <a:extLst>
              <a:ext uri="{FF2B5EF4-FFF2-40B4-BE49-F238E27FC236}">
                <a16:creationId xmlns:a16="http://schemas.microsoft.com/office/drawing/2014/main" id="{B654368E-698A-7F2C-9A26-F99AE4FEF4E7}"/>
              </a:ext>
            </a:extLst>
          </p:cNvPr>
          <p:cNvPicPr>
            <a:picLocks noChangeAspect="1"/>
          </p:cNvPicPr>
          <p:nvPr/>
        </p:nvPicPr>
        <p:blipFill>
          <a:blip r:embed="rId3"/>
          <a:stretch>
            <a:fillRect/>
          </a:stretch>
        </p:blipFill>
        <p:spPr>
          <a:xfrm>
            <a:off x="408807" y="1343616"/>
            <a:ext cx="10840440" cy="5131611"/>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7088671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B571FB-0EE8-8059-C966-D36ECE22318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734697F-3F61-17BE-EA5A-A661B1712394}"/>
              </a:ext>
            </a:extLst>
          </p:cNvPr>
          <p:cNvSpPr>
            <a:spLocks noGrp="1"/>
          </p:cNvSpPr>
          <p:nvPr>
            <p:ph type="title" idx="4294967295"/>
          </p:nvPr>
        </p:nvSpPr>
        <p:spPr>
          <a:xfrm>
            <a:off x="134937" y="381984"/>
            <a:ext cx="5961063" cy="1158875"/>
          </a:xfrm>
        </p:spPr>
        <p:txBody>
          <a:bodyPr>
            <a:normAutofit/>
          </a:bodyPr>
          <a:lstStyle/>
          <a:p>
            <a:r>
              <a:rPr lang="en-US" sz="5400" b="1" dirty="0">
                <a:solidFill>
                  <a:schemeClr val="bg1"/>
                </a:solidFill>
              </a:rPr>
              <a:t>INSIGHTS</a:t>
            </a:r>
            <a:endParaRPr lang="en-US" sz="1800" b="1" dirty="0">
              <a:solidFill>
                <a:schemeClr val="bg1"/>
              </a:solidFill>
            </a:endParaRPr>
          </a:p>
        </p:txBody>
      </p:sp>
      <p:pic>
        <p:nvPicPr>
          <p:cNvPr id="4" name="Picture 3">
            <a:extLst>
              <a:ext uri="{FF2B5EF4-FFF2-40B4-BE49-F238E27FC236}">
                <a16:creationId xmlns:a16="http://schemas.microsoft.com/office/drawing/2014/main" id="{4431D9B7-F452-4C8F-1BE3-FE5B70A6187E}"/>
              </a:ext>
            </a:extLst>
          </p:cNvPr>
          <p:cNvPicPr>
            <a:picLocks noChangeAspect="1"/>
          </p:cNvPicPr>
          <p:nvPr/>
        </p:nvPicPr>
        <p:blipFill>
          <a:blip r:embed="rId3"/>
          <a:stretch>
            <a:fillRect/>
          </a:stretch>
        </p:blipFill>
        <p:spPr>
          <a:xfrm>
            <a:off x="510535" y="1175125"/>
            <a:ext cx="10554242" cy="2980245"/>
          </a:xfrm>
          <a:prstGeom prst="rect">
            <a:avLst/>
          </a:prstGeom>
          <a:effectLst>
            <a:outerShdw blurRad="50800" dist="38100" dir="2700000" algn="tl" rotWithShape="0">
              <a:prstClr val="black">
                <a:alpha val="40000"/>
              </a:prstClr>
            </a:outerShdw>
          </a:effectLst>
        </p:spPr>
      </p:pic>
      <p:pic>
        <p:nvPicPr>
          <p:cNvPr id="7" name="Picture 6">
            <a:extLst>
              <a:ext uri="{FF2B5EF4-FFF2-40B4-BE49-F238E27FC236}">
                <a16:creationId xmlns:a16="http://schemas.microsoft.com/office/drawing/2014/main" id="{B2D2DEDA-DF67-284B-43BA-2F58AF08DB4F}"/>
              </a:ext>
            </a:extLst>
          </p:cNvPr>
          <p:cNvPicPr>
            <a:picLocks noChangeAspect="1"/>
          </p:cNvPicPr>
          <p:nvPr/>
        </p:nvPicPr>
        <p:blipFill>
          <a:blip r:embed="rId4"/>
          <a:stretch>
            <a:fillRect/>
          </a:stretch>
        </p:blipFill>
        <p:spPr>
          <a:xfrm>
            <a:off x="510535" y="4155370"/>
            <a:ext cx="10554242" cy="2819545"/>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9274433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3C908EB8-6050-EAE6-5323-FF856C6ACA2B}"/>
              </a:ext>
            </a:extLst>
          </p:cNvPr>
          <p:cNvSpPr txBox="1">
            <a:spLocks/>
          </p:cNvSpPr>
          <p:nvPr/>
        </p:nvSpPr>
        <p:spPr>
          <a:xfrm>
            <a:off x="79759" y="296813"/>
            <a:ext cx="9642303" cy="919392"/>
          </a:xfrm>
          <a:prstGeom prst="rect">
            <a:avLst/>
          </a:prstGeom>
        </p:spPr>
        <p:txBody>
          <a:bodyPr vert="horz" lIns="91440" tIns="45720" rIns="91440" bIns="45720" rtlCol="0" anchor="ctr">
            <a:normAutofit/>
          </a:bodyPr>
          <a:lstStyle>
            <a:lvl1pPr algn="l" defTabSz="1219170" rtl="0" eaLnBrk="1" latinLnBrk="0" hangingPunct="1">
              <a:lnSpc>
                <a:spcPct val="90000"/>
              </a:lnSpc>
              <a:spcBef>
                <a:spcPct val="0"/>
              </a:spcBef>
              <a:buNone/>
              <a:defRPr sz="5867" kern="1200">
                <a:solidFill>
                  <a:schemeClr val="tx1"/>
                </a:solidFill>
                <a:latin typeface="+mj-lt"/>
                <a:ea typeface="+mj-ea"/>
                <a:cs typeface="+mj-cs"/>
              </a:defRPr>
            </a:lvl1pPr>
          </a:lstStyle>
          <a:p>
            <a:pPr marL="0" marR="0" lvl="0" indent="0" algn="l" defTabSz="121917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srgbClr val="FFFFFF">
                    <a:lumMod val="95000"/>
                  </a:srgbClr>
                </a:solidFill>
                <a:effectLst/>
                <a:uLnTx/>
                <a:uFillTx/>
                <a:latin typeface="Avenir Next LT Pro"/>
                <a:ea typeface="+mj-ea"/>
                <a:cs typeface="+mj-cs"/>
              </a:rPr>
              <a:t>CAMPAIGN LIBRARY/BUILDER</a:t>
            </a:r>
          </a:p>
        </p:txBody>
      </p:sp>
      <p:sp>
        <p:nvSpPr>
          <p:cNvPr id="4" name="Rounded Rectangle 30">
            <a:extLst>
              <a:ext uri="{FF2B5EF4-FFF2-40B4-BE49-F238E27FC236}">
                <a16:creationId xmlns:a16="http://schemas.microsoft.com/office/drawing/2014/main" id="{B19A7A30-B712-6645-0544-6D3AB01E43CE}"/>
              </a:ext>
            </a:extLst>
          </p:cNvPr>
          <p:cNvSpPr/>
          <p:nvPr/>
        </p:nvSpPr>
        <p:spPr>
          <a:xfrm>
            <a:off x="2883661" y="1372934"/>
            <a:ext cx="5956123" cy="3589236"/>
          </a:xfrm>
          <a:prstGeom prst="roundRect">
            <a:avLst>
              <a:gd name="adj" fmla="val 6385"/>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a:ln>
                <a:noFill/>
              </a:ln>
              <a:solidFill>
                <a:srgbClr val="FFFFFF"/>
              </a:solidFill>
              <a:effectLst/>
              <a:uLnTx/>
              <a:uFillTx/>
              <a:latin typeface="Avenir Next LT Pro"/>
              <a:ea typeface="+mn-ea"/>
              <a:cs typeface="+mn-cs"/>
            </a:endParaRPr>
          </a:p>
        </p:txBody>
      </p:sp>
      <p:pic>
        <p:nvPicPr>
          <p:cNvPr id="8" name="Picture 7">
            <a:extLst>
              <a:ext uri="{FF2B5EF4-FFF2-40B4-BE49-F238E27FC236}">
                <a16:creationId xmlns:a16="http://schemas.microsoft.com/office/drawing/2014/main" id="{A417C0B5-B382-4E36-F9A2-EFE3DAEE2348}"/>
              </a:ext>
            </a:extLst>
          </p:cNvPr>
          <p:cNvPicPr>
            <a:picLocks noChangeAspect="1"/>
          </p:cNvPicPr>
          <p:nvPr/>
        </p:nvPicPr>
        <p:blipFill>
          <a:blip r:embed="rId3"/>
          <a:stretch>
            <a:fillRect/>
          </a:stretch>
        </p:blipFill>
        <p:spPr>
          <a:xfrm>
            <a:off x="491391" y="1372934"/>
            <a:ext cx="11209217" cy="5093893"/>
          </a:xfrm>
          <a:prstGeom prst="rect">
            <a:avLst/>
          </a:prstGeom>
        </p:spPr>
      </p:pic>
    </p:spTree>
    <p:extLst>
      <p:ext uri="{BB962C8B-B14F-4D97-AF65-F5344CB8AC3E}">
        <p14:creationId xmlns:p14="http://schemas.microsoft.com/office/powerpoint/2010/main" val="1047058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84EE4B-8AAA-AD9F-7BF5-F8ECC624C295}"/>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C4BFA179-CC5D-8B60-2404-AEEDFED7D726}"/>
              </a:ext>
            </a:extLst>
          </p:cNvPr>
          <p:cNvSpPr txBox="1">
            <a:spLocks/>
          </p:cNvSpPr>
          <p:nvPr/>
        </p:nvSpPr>
        <p:spPr>
          <a:xfrm>
            <a:off x="90391" y="243650"/>
            <a:ext cx="9642303" cy="919392"/>
          </a:xfrm>
          <a:prstGeom prst="rect">
            <a:avLst/>
          </a:prstGeom>
        </p:spPr>
        <p:txBody>
          <a:bodyPr vert="horz" lIns="91440" tIns="45720" rIns="91440" bIns="45720" rtlCol="0" anchor="ctr">
            <a:normAutofit/>
          </a:bodyPr>
          <a:lstStyle>
            <a:lvl1pPr algn="l" defTabSz="1219170" rtl="0" eaLnBrk="1" latinLnBrk="0" hangingPunct="1">
              <a:lnSpc>
                <a:spcPct val="90000"/>
              </a:lnSpc>
              <a:spcBef>
                <a:spcPct val="0"/>
              </a:spcBef>
              <a:buNone/>
              <a:defRPr sz="5867" kern="1200">
                <a:solidFill>
                  <a:schemeClr val="tx1"/>
                </a:solidFill>
                <a:latin typeface="+mj-lt"/>
                <a:ea typeface="+mj-ea"/>
                <a:cs typeface="+mj-cs"/>
              </a:defRPr>
            </a:lvl1pPr>
          </a:lstStyle>
          <a:p>
            <a:pPr marL="0" marR="0" lvl="0" indent="0" algn="l" defTabSz="121917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srgbClr val="FFFFFF">
                    <a:lumMod val="95000"/>
                  </a:srgbClr>
                </a:solidFill>
                <a:effectLst/>
                <a:uLnTx/>
                <a:uFillTx/>
                <a:latin typeface="Avenir Next LT Pro"/>
                <a:ea typeface="+mj-ea"/>
                <a:cs typeface="+mj-cs"/>
              </a:rPr>
              <a:t>CAMPAIGN LIBRARY/BUILDER</a:t>
            </a:r>
          </a:p>
        </p:txBody>
      </p:sp>
      <p:sp>
        <p:nvSpPr>
          <p:cNvPr id="4" name="Rounded Rectangle 30">
            <a:extLst>
              <a:ext uri="{FF2B5EF4-FFF2-40B4-BE49-F238E27FC236}">
                <a16:creationId xmlns:a16="http://schemas.microsoft.com/office/drawing/2014/main" id="{4CC53E6A-7B37-1854-93E2-61D39F810DBE}"/>
              </a:ext>
            </a:extLst>
          </p:cNvPr>
          <p:cNvSpPr/>
          <p:nvPr/>
        </p:nvSpPr>
        <p:spPr>
          <a:xfrm>
            <a:off x="2883661" y="1372934"/>
            <a:ext cx="5956123" cy="3589236"/>
          </a:xfrm>
          <a:prstGeom prst="roundRect">
            <a:avLst>
              <a:gd name="adj" fmla="val 6385"/>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a:ln>
                <a:noFill/>
              </a:ln>
              <a:solidFill>
                <a:srgbClr val="FFFFFF"/>
              </a:solidFill>
              <a:effectLst/>
              <a:uLnTx/>
              <a:uFillTx/>
              <a:latin typeface="Avenir Next LT Pro"/>
              <a:ea typeface="+mn-ea"/>
              <a:cs typeface="+mn-cs"/>
            </a:endParaRPr>
          </a:p>
        </p:txBody>
      </p:sp>
      <p:pic>
        <p:nvPicPr>
          <p:cNvPr id="3" name="Picture 2">
            <a:extLst>
              <a:ext uri="{FF2B5EF4-FFF2-40B4-BE49-F238E27FC236}">
                <a16:creationId xmlns:a16="http://schemas.microsoft.com/office/drawing/2014/main" id="{BC6F6605-CB39-994C-5C89-B43C0BF4EF96}"/>
              </a:ext>
            </a:extLst>
          </p:cNvPr>
          <p:cNvPicPr>
            <a:picLocks noChangeAspect="1"/>
          </p:cNvPicPr>
          <p:nvPr/>
        </p:nvPicPr>
        <p:blipFill>
          <a:blip r:embed="rId3"/>
          <a:stretch>
            <a:fillRect/>
          </a:stretch>
        </p:blipFill>
        <p:spPr>
          <a:xfrm>
            <a:off x="1034174" y="1285196"/>
            <a:ext cx="7955134" cy="3248619"/>
          </a:xfrm>
          <a:prstGeom prst="rect">
            <a:avLst/>
          </a:prstGeom>
          <a:effectLst>
            <a:outerShdw blurRad="50800" dist="38100" dir="2700000" algn="tl" rotWithShape="0">
              <a:prstClr val="black">
                <a:alpha val="40000"/>
              </a:prstClr>
            </a:outerShdw>
          </a:effectLst>
        </p:spPr>
      </p:pic>
      <p:pic>
        <p:nvPicPr>
          <p:cNvPr id="7" name="Picture 6">
            <a:extLst>
              <a:ext uri="{FF2B5EF4-FFF2-40B4-BE49-F238E27FC236}">
                <a16:creationId xmlns:a16="http://schemas.microsoft.com/office/drawing/2014/main" id="{5BA561DB-24E4-8F3D-EC18-B18F36088B25}"/>
              </a:ext>
            </a:extLst>
          </p:cNvPr>
          <p:cNvPicPr>
            <a:picLocks noChangeAspect="1"/>
          </p:cNvPicPr>
          <p:nvPr/>
        </p:nvPicPr>
        <p:blipFill>
          <a:blip r:embed="rId4"/>
          <a:stretch>
            <a:fillRect/>
          </a:stretch>
        </p:blipFill>
        <p:spPr>
          <a:xfrm>
            <a:off x="1034173" y="4533816"/>
            <a:ext cx="7955134" cy="2324184"/>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7713009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F58CCF-FE09-6A84-B629-C5AA3238DA71}"/>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66AFA433-87FD-2D51-F098-2C9833F630BF}"/>
              </a:ext>
            </a:extLst>
          </p:cNvPr>
          <p:cNvSpPr txBox="1">
            <a:spLocks/>
          </p:cNvSpPr>
          <p:nvPr/>
        </p:nvSpPr>
        <p:spPr>
          <a:xfrm>
            <a:off x="90391" y="243650"/>
            <a:ext cx="9642303" cy="919392"/>
          </a:xfrm>
          <a:prstGeom prst="rect">
            <a:avLst/>
          </a:prstGeom>
        </p:spPr>
        <p:txBody>
          <a:bodyPr vert="horz" lIns="91440" tIns="45720" rIns="91440" bIns="45720" rtlCol="0" anchor="ctr">
            <a:normAutofit/>
          </a:bodyPr>
          <a:lstStyle>
            <a:lvl1pPr algn="l" defTabSz="1219170" rtl="0" eaLnBrk="1" latinLnBrk="0" hangingPunct="1">
              <a:lnSpc>
                <a:spcPct val="90000"/>
              </a:lnSpc>
              <a:spcBef>
                <a:spcPct val="0"/>
              </a:spcBef>
              <a:buNone/>
              <a:defRPr sz="5867" kern="1200">
                <a:solidFill>
                  <a:schemeClr val="tx1"/>
                </a:solidFill>
                <a:latin typeface="+mj-lt"/>
                <a:ea typeface="+mj-ea"/>
                <a:cs typeface="+mj-cs"/>
              </a:defRPr>
            </a:lvl1pPr>
          </a:lstStyle>
          <a:p>
            <a:pPr marL="0" marR="0" lvl="0" indent="0" algn="l" defTabSz="121917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srgbClr val="FFFFFF">
                    <a:lumMod val="95000"/>
                  </a:srgbClr>
                </a:solidFill>
                <a:effectLst/>
                <a:uLnTx/>
                <a:uFillTx/>
                <a:latin typeface="Avenir Next LT Pro"/>
                <a:ea typeface="+mj-ea"/>
                <a:cs typeface="+mj-cs"/>
              </a:rPr>
              <a:t>REPORTING</a:t>
            </a:r>
          </a:p>
        </p:txBody>
      </p:sp>
      <p:sp>
        <p:nvSpPr>
          <p:cNvPr id="4" name="Rounded Rectangle 30">
            <a:extLst>
              <a:ext uri="{FF2B5EF4-FFF2-40B4-BE49-F238E27FC236}">
                <a16:creationId xmlns:a16="http://schemas.microsoft.com/office/drawing/2014/main" id="{43D71508-E51F-CB9E-A978-CC564CBDF463}"/>
              </a:ext>
            </a:extLst>
          </p:cNvPr>
          <p:cNvSpPr/>
          <p:nvPr/>
        </p:nvSpPr>
        <p:spPr>
          <a:xfrm>
            <a:off x="2883661" y="1372934"/>
            <a:ext cx="5956123" cy="3589236"/>
          </a:xfrm>
          <a:prstGeom prst="roundRect">
            <a:avLst>
              <a:gd name="adj" fmla="val 6385"/>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a:ln>
                <a:noFill/>
              </a:ln>
              <a:solidFill>
                <a:srgbClr val="FFFFFF"/>
              </a:solidFill>
              <a:effectLst/>
              <a:uLnTx/>
              <a:uFillTx/>
              <a:latin typeface="Avenir Next LT Pro"/>
              <a:ea typeface="+mn-ea"/>
              <a:cs typeface="+mn-cs"/>
            </a:endParaRPr>
          </a:p>
        </p:txBody>
      </p:sp>
      <p:pic>
        <p:nvPicPr>
          <p:cNvPr id="5" name="Picture 4">
            <a:extLst>
              <a:ext uri="{FF2B5EF4-FFF2-40B4-BE49-F238E27FC236}">
                <a16:creationId xmlns:a16="http://schemas.microsoft.com/office/drawing/2014/main" id="{0EDB77E2-BE78-A4EA-4B1C-DC6617C583BB}"/>
              </a:ext>
            </a:extLst>
          </p:cNvPr>
          <p:cNvPicPr>
            <a:picLocks noChangeAspect="1"/>
          </p:cNvPicPr>
          <p:nvPr/>
        </p:nvPicPr>
        <p:blipFill>
          <a:blip r:embed="rId3"/>
          <a:stretch>
            <a:fillRect/>
          </a:stretch>
        </p:blipFill>
        <p:spPr>
          <a:xfrm>
            <a:off x="1356181" y="1006124"/>
            <a:ext cx="8376513" cy="3589236"/>
          </a:xfrm>
          <a:prstGeom prst="rect">
            <a:avLst/>
          </a:prstGeom>
          <a:effectLst>
            <a:outerShdw blurRad="50800" dist="38100" dir="2700000" algn="tl" rotWithShape="0">
              <a:prstClr val="black">
                <a:alpha val="40000"/>
              </a:prstClr>
            </a:outerShdw>
          </a:effectLst>
        </p:spPr>
      </p:pic>
      <p:pic>
        <p:nvPicPr>
          <p:cNvPr id="9" name="Picture 8">
            <a:extLst>
              <a:ext uri="{FF2B5EF4-FFF2-40B4-BE49-F238E27FC236}">
                <a16:creationId xmlns:a16="http://schemas.microsoft.com/office/drawing/2014/main" id="{A454E747-1A6C-9531-060F-3F051F3628F1}"/>
              </a:ext>
            </a:extLst>
          </p:cNvPr>
          <p:cNvPicPr>
            <a:picLocks noChangeAspect="1"/>
          </p:cNvPicPr>
          <p:nvPr/>
        </p:nvPicPr>
        <p:blipFill>
          <a:blip r:embed="rId4"/>
          <a:stretch>
            <a:fillRect/>
          </a:stretch>
        </p:blipFill>
        <p:spPr>
          <a:xfrm>
            <a:off x="1356180" y="4555445"/>
            <a:ext cx="8376513" cy="2222239"/>
          </a:xfrm>
          <a:prstGeom prst="rect">
            <a:avLst/>
          </a:prstGeom>
        </p:spPr>
      </p:pic>
    </p:spTree>
    <p:extLst>
      <p:ext uri="{BB962C8B-B14F-4D97-AF65-F5344CB8AC3E}">
        <p14:creationId xmlns:p14="http://schemas.microsoft.com/office/powerpoint/2010/main" val="3692446506"/>
      </p:ext>
    </p:extLst>
  </p:cSld>
  <p:clrMapOvr>
    <a:masterClrMapping/>
  </p:clrMapOvr>
</p:sld>
</file>

<file path=ppt/theme/theme1.xml><?xml version="1.0" encoding="utf-8"?>
<a:theme xmlns:a="http://schemas.openxmlformats.org/drawingml/2006/main" name="1_Office Theme">
  <a:themeElements>
    <a:clrScheme name="Custom 1">
      <a:dk1>
        <a:srgbClr val="191919"/>
      </a:dk1>
      <a:lt1>
        <a:srgbClr val="FFFFFF"/>
      </a:lt1>
      <a:dk2>
        <a:srgbClr val="191919"/>
      </a:dk2>
      <a:lt2>
        <a:srgbClr val="E7E6E6"/>
      </a:lt2>
      <a:accent1>
        <a:srgbClr val="1861F5"/>
      </a:accent1>
      <a:accent2>
        <a:srgbClr val="F96806"/>
      </a:accent2>
      <a:accent3>
        <a:srgbClr val="1A288E"/>
      </a:accent3>
      <a:accent4>
        <a:srgbClr val="4CC7FC"/>
      </a:accent4>
      <a:accent5>
        <a:srgbClr val="FFC800"/>
      </a:accent5>
      <a:accent6>
        <a:srgbClr val="51A000"/>
      </a:accent6>
      <a:hlink>
        <a:srgbClr val="1861F5"/>
      </a:hlink>
      <a:folHlink>
        <a:srgbClr val="1A288E"/>
      </a:folHlink>
    </a:clrScheme>
    <a:fontScheme name="Custom 2">
      <a:majorFont>
        <a:latin typeface="Avenir Next LT Pro"/>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sz="1600" b="0" i="0" dirty="0" err="1" smtClean="0">
            <a:latin typeface="AvenirNext LT Pro Bold" panose="020B0504020202020204" pitchFamily="34" charset="77"/>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lgn="l">
          <a:defRPr b="0" i="0" dirty="0" err="1" smtClean="0">
            <a:latin typeface="Avenir Next LT Pro" panose="020B0504020202020204" pitchFamily="34" charset="77"/>
          </a:defRPr>
        </a:defPPr>
      </a:lstStyle>
    </a:txDef>
  </a:objectDefaults>
  <a:extraClrSchemeLst/>
  <a:extLst>
    <a:ext uri="{05A4C25C-085E-4340-85A3-A5531E510DB2}">
      <thm15:themeFamily xmlns:thm15="http://schemas.microsoft.com/office/thememl/2012/main" name="Presentation5" id="{BC497D76-F77B-6046-A443-C1582724F681}" vid="{B062160B-E9CA-0D40-8FB6-33C3F9251090}"/>
    </a:ext>
  </a:extLst>
</a:theme>
</file>

<file path=ppt/theme/theme2.xml><?xml version="1.0" encoding="utf-8"?>
<a:theme xmlns:a="http://schemas.openxmlformats.org/drawingml/2006/main" name="3_Office Theme">
  <a:themeElements>
    <a:clrScheme name="Custom 1">
      <a:dk1>
        <a:srgbClr val="191919"/>
      </a:dk1>
      <a:lt1>
        <a:srgbClr val="FFFFFF"/>
      </a:lt1>
      <a:dk2>
        <a:srgbClr val="191919"/>
      </a:dk2>
      <a:lt2>
        <a:srgbClr val="E7E6E6"/>
      </a:lt2>
      <a:accent1>
        <a:srgbClr val="1861F5"/>
      </a:accent1>
      <a:accent2>
        <a:srgbClr val="F96806"/>
      </a:accent2>
      <a:accent3>
        <a:srgbClr val="1A288E"/>
      </a:accent3>
      <a:accent4>
        <a:srgbClr val="4CC7FC"/>
      </a:accent4>
      <a:accent5>
        <a:srgbClr val="FFC800"/>
      </a:accent5>
      <a:accent6>
        <a:srgbClr val="51A000"/>
      </a:accent6>
      <a:hlink>
        <a:srgbClr val="1861F5"/>
      </a:hlink>
      <a:folHlink>
        <a:srgbClr val="1A288E"/>
      </a:folHlink>
    </a:clrScheme>
    <a:fontScheme name="VolvoEps">
      <a:majorFont>
        <a:latin typeface="Volvo Novum Medium"/>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sz="1600" b="0" i="0" dirty="0" err="1" smtClean="0">
            <a:latin typeface="AvenirNext LT Pro Bold" panose="020B0504020202020204" pitchFamily="34" charset="77"/>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lgn="l">
          <a:defRPr b="0" i="0" dirty="0" err="1" smtClean="0">
            <a:latin typeface="Avenir Next LT Pro" panose="020B0504020202020204" pitchFamily="34" charset="77"/>
          </a:defRPr>
        </a:defPPr>
      </a:lstStyle>
    </a:txDef>
  </a:objectDefaults>
  <a:extraClrSchemeLst/>
  <a:extLst>
    <a:ext uri="{05A4C25C-085E-4340-85A3-A5531E510DB2}">
      <thm15:themeFamily xmlns:thm15="http://schemas.microsoft.com/office/thememl/2012/main" name="Epsilon template font fix" id="{3E085F71-ED9E-435B-915B-D0F10599B031}" vid="{EA72B1AC-9DB7-4677-BB3E-E1BB9A48DF40}"/>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aa1d6997-af6d-481f-b874-4717ca82c35e" xsi:nil="true"/>
    <lcf76f155ced4ddcb4097134ff3c332f xmlns="e6973c0d-4b5c-441d-ad15-f6aa30bd1929">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4DCC7F892265F47BB413E6775C08C1A" ma:contentTypeVersion="11" ma:contentTypeDescription="Create a new document." ma:contentTypeScope="" ma:versionID="9909f83bc80faacbb232d206ff072b3f">
  <xsd:schema xmlns:xsd="http://www.w3.org/2001/XMLSchema" xmlns:xs="http://www.w3.org/2001/XMLSchema" xmlns:p="http://schemas.microsoft.com/office/2006/metadata/properties" xmlns:ns2="e6973c0d-4b5c-441d-ad15-f6aa30bd1929" xmlns:ns3="aa1d6997-af6d-481f-b874-4717ca82c35e" targetNamespace="http://schemas.microsoft.com/office/2006/metadata/properties" ma:root="true" ma:fieldsID="6845d404a0e9241be6acc0e567219467" ns2:_="" ns3:_="">
    <xsd:import namespace="e6973c0d-4b5c-441d-ad15-f6aa30bd1929"/>
    <xsd:import namespace="aa1d6997-af6d-481f-b874-4717ca82c35e"/>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GenerationTime" minOccurs="0"/>
                <xsd:element ref="ns2:MediaServiceEventHashCode" minOccurs="0"/>
                <xsd:element ref="ns2:MediaServiceDateTaken" minOccurs="0"/>
                <xsd:element ref="ns2:lcf76f155ced4ddcb4097134ff3c332f" minOccurs="0"/>
                <xsd:element ref="ns3:TaxCatchAll" minOccurs="0"/>
                <xsd:element ref="ns2:MediaServiceOCR"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6973c0d-4b5c-441d-ad15-f6aa30bd192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dexed="true" ma:internalName="MediaServiceDateTaken" ma:readOnly="true">
      <xsd:simpleType>
        <xsd:restriction base="dms:Text"/>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aac8439e-0f4c-460c-87ac-674f609d5c54"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LengthInSeconds" ma:index="18"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aa1d6997-af6d-481f-b874-4717ca82c35e" elementFormDefault="qualified">
    <xsd:import namespace="http://schemas.microsoft.com/office/2006/documentManagement/types"/>
    <xsd:import namespace="http://schemas.microsoft.com/office/infopath/2007/PartnerControls"/>
    <xsd:element name="TaxCatchAll" ma:index="16" nillable="true" ma:displayName="Taxonomy Catch All Column" ma:hidden="true" ma:list="{15536b0f-2f04-4be1-baf7-72f1f6e92d19}" ma:internalName="TaxCatchAll" ma:showField="CatchAllData" ma:web="aa1d6997-af6d-481f-b874-4717ca82c35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87D62FA-693D-4D92-8DBF-FCF80706D23E}">
  <ds:schemaRefs>
    <ds:schemaRef ds:uri="http://schemas.microsoft.com/office/2006/documentManagement/types"/>
    <ds:schemaRef ds:uri="http://purl.org/dc/elements/1.1/"/>
    <ds:schemaRef ds:uri="http://schemas.microsoft.com/office/infopath/2007/PartnerControls"/>
    <ds:schemaRef ds:uri="aa1d6997-af6d-481f-b874-4717ca82c35e"/>
    <ds:schemaRef ds:uri="http://schemas.microsoft.com/office/2006/metadata/properties"/>
    <ds:schemaRef ds:uri="http://purl.org/dc/terms/"/>
    <ds:schemaRef ds:uri="http://purl.org/dc/dcmitype/"/>
    <ds:schemaRef ds:uri="http://schemas.openxmlformats.org/package/2006/metadata/core-properties"/>
    <ds:schemaRef ds:uri="e6973c0d-4b5c-441d-ad15-f6aa30bd1929"/>
    <ds:schemaRef ds:uri="http://www.w3.org/XML/1998/namespace"/>
  </ds:schemaRefs>
</ds:datastoreItem>
</file>

<file path=customXml/itemProps2.xml><?xml version="1.0" encoding="utf-8"?>
<ds:datastoreItem xmlns:ds="http://schemas.openxmlformats.org/officeDocument/2006/customXml" ds:itemID="{2FE50200-8D16-4296-AAF6-AEB5138069B5}">
  <ds:schemaRefs>
    <ds:schemaRef ds:uri="http://schemas.microsoft.com/sharepoint/v3/contenttype/forms"/>
  </ds:schemaRefs>
</ds:datastoreItem>
</file>

<file path=customXml/itemProps3.xml><?xml version="1.0" encoding="utf-8"?>
<ds:datastoreItem xmlns:ds="http://schemas.openxmlformats.org/officeDocument/2006/customXml" ds:itemID="{CCF7C12C-B1A5-4224-B1B6-557BF9A0B560}"/>
</file>

<file path=docMetadata/LabelInfo.xml><?xml version="1.0" encoding="utf-8"?>
<clbl:labelList xmlns:clbl="http://schemas.microsoft.com/office/2020/mipLabelMetadata">
  <clbl:label id="{7fea2623-af8f-4fb8-b1cf-b63cc8e496aa}" enabled="1" method="Standard" siteId="{81fa766e-a349-4867-8bf4-ab35e250a08f}" contentBits="0" removed="0"/>
</clbl:labelList>
</file>

<file path=docProps/app.xml><?xml version="1.0" encoding="utf-8"?>
<Properties xmlns="http://schemas.openxmlformats.org/officeDocument/2006/extended-properties" xmlns:vt="http://schemas.openxmlformats.org/officeDocument/2006/docPropsVTypes">
  <TotalTime>27</TotalTime>
  <Words>34</Words>
  <Application>Microsoft Office PowerPoint</Application>
  <PresentationFormat>Widescreen</PresentationFormat>
  <Paragraphs>17</Paragraphs>
  <Slides>7</Slides>
  <Notes>6</Notes>
  <HiddenSlides>0</HiddenSlides>
  <MMClips>0</MMClips>
  <ScaleCrop>false</ScaleCrop>
  <HeadingPairs>
    <vt:vector size="6" baseType="variant">
      <vt:variant>
        <vt:lpstr>Fonts Used</vt:lpstr>
      </vt:variant>
      <vt:variant>
        <vt:i4>15</vt:i4>
      </vt:variant>
      <vt:variant>
        <vt:lpstr>Theme</vt:lpstr>
      </vt:variant>
      <vt:variant>
        <vt:i4>2</vt:i4>
      </vt:variant>
      <vt:variant>
        <vt:lpstr>Slide Titles</vt:lpstr>
      </vt:variant>
      <vt:variant>
        <vt:i4>7</vt:i4>
      </vt:variant>
    </vt:vector>
  </HeadingPairs>
  <TitlesOfParts>
    <vt:vector size="24" baseType="lpstr">
      <vt:lpstr>Aptos</vt:lpstr>
      <vt:lpstr>Arial</vt:lpstr>
      <vt:lpstr>Avenir Next LT Pro</vt:lpstr>
      <vt:lpstr>Avenir Next LT Pro Demi</vt:lpstr>
      <vt:lpstr>AvenirNext LT Pro Bold</vt:lpstr>
      <vt:lpstr>Calibri</vt:lpstr>
      <vt:lpstr>Courier New</vt:lpstr>
      <vt:lpstr>Futura Next DemiBold</vt:lpstr>
      <vt:lpstr>FuturaNext-Medium</vt:lpstr>
      <vt:lpstr>Minion Pro</vt:lpstr>
      <vt:lpstr>System Font Regular</vt:lpstr>
      <vt:lpstr>Volvo Broad Pro</vt:lpstr>
      <vt:lpstr>Volvo Novum</vt:lpstr>
      <vt:lpstr>Volvo Novum Light</vt:lpstr>
      <vt:lpstr>Volvo Novum Medium</vt:lpstr>
      <vt:lpstr>1_Office Theme</vt:lpstr>
      <vt:lpstr>3_Office Theme</vt:lpstr>
      <vt:lpstr>PowerPoint Presentation</vt:lpstr>
      <vt:lpstr>AUDIENCES</vt:lpstr>
      <vt:lpstr>AUDIENCES (MAP) </vt:lpstr>
      <vt:lpstr>INSIGHTS</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Bennett, Tom</dc:creator>
  <cp:lastModifiedBy>Cyrus Sadigh</cp:lastModifiedBy>
  <cp:revision>1</cp:revision>
  <dcterms:created xsi:type="dcterms:W3CDTF">2025-01-08T17:45:29Z</dcterms:created>
  <dcterms:modified xsi:type="dcterms:W3CDTF">2025-11-13T18:53:00Z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0x01010014DCC7F892265F47BB413E6775C08C1A</vt:lpwstr>
  </property>
  <property fmtid="{D5CDD505-2E9C-101B-9397-08002B2CF9AE}" pid="3" name="MediaServiceImageTags">
    <vt:lpwstr/>
  </property>
</Properties>
</file>